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handoutMasterIdLst>
    <p:handoutMasterId r:id="rId14"/>
  </p:handoutMasterIdLst>
  <p:sldIdLst>
    <p:sldId id="262" r:id="rId4"/>
    <p:sldId id="264" r:id="rId5"/>
    <p:sldId id="260" r:id="rId6"/>
    <p:sldId id="266" r:id="rId7"/>
    <p:sldId id="269" r:id="rId8"/>
    <p:sldId id="270" r:id="rId9"/>
    <p:sldId id="271" r:id="rId10"/>
    <p:sldId id="272" r:id="rId11"/>
    <p:sldId id="265" r:id="rId12"/>
    <p:sldId id="267" r:id="rId13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  <a:srgbClr val="FFD525"/>
    <a:srgbClr val="BE900E"/>
    <a:srgbClr val="F0F0F0"/>
    <a:srgbClr val="A6700E"/>
    <a:srgbClr val="C1920F"/>
    <a:srgbClr val="EABD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869"/>
    <p:restoredTop sz="94660"/>
  </p:normalViewPr>
  <p:slideViewPr>
    <p:cSldViewPr>
      <p:cViewPr varScale="1">
        <p:scale>
          <a:sx n="69" d="100"/>
          <a:sy n="69" d="100"/>
        </p:scale>
        <p:origin x="-138" y="-102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4514" name="页眉占位符 6451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en-US" sz="1200"/>
          </a:p>
        </p:txBody>
      </p:sp>
      <p:sp>
        <p:nvSpPr>
          <p:cNvPr id="64515" name="日期占位符 6451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/>
            <a:endParaRPr lang="en-US" sz="1200"/>
          </a:p>
        </p:txBody>
      </p:sp>
      <p:sp>
        <p:nvSpPr>
          <p:cNvPr id="64516" name="页脚占位符 6451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endParaRPr lang="en-US" sz="1200"/>
          </a:p>
        </p:txBody>
      </p:sp>
      <p:sp>
        <p:nvSpPr>
          <p:cNvPr id="64517" name="灯片编号占位符 6451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sz="1200"/>
            </a:fld>
            <a:endParaRPr 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8479" name="直接连接符 58478"/>
          <p:cNvSpPr/>
          <p:nvPr/>
        </p:nvSpPr>
        <p:spPr>
          <a:xfrm flipH="1" flipV="1">
            <a:off x="6515100" y="2060575"/>
            <a:ext cx="2952750" cy="1227138"/>
          </a:xfrm>
          <a:prstGeom prst="line">
            <a:avLst/>
          </a:prstGeom>
          <a:ln w="19050" cap="flat" cmpd="sng">
            <a:solidFill>
              <a:srgbClr val="DD9615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8480" name="直接连接符 58479"/>
          <p:cNvSpPr/>
          <p:nvPr/>
        </p:nvSpPr>
        <p:spPr>
          <a:xfrm flipH="1" flipV="1">
            <a:off x="6519863" y="-171450"/>
            <a:ext cx="0" cy="2232025"/>
          </a:xfrm>
          <a:prstGeom prst="line">
            <a:avLst/>
          </a:prstGeom>
          <a:ln w="19050" cap="flat" cmpd="sng">
            <a:solidFill>
              <a:srgbClr val="DD9615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8481" name="直接连接符 58480"/>
          <p:cNvSpPr/>
          <p:nvPr/>
        </p:nvSpPr>
        <p:spPr>
          <a:xfrm flipV="1">
            <a:off x="-544512" y="2060575"/>
            <a:ext cx="7056437" cy="1284288"/>
          </a:xfrm>
          <a:prstGeom prst="line">
            <a:avLst/>
          </a:prstGeom>
          <a:ln w="19050" cap="flat" cmpd="sng">
            <a:solidFill>
              <a:srgbClr val="DD9615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8381" name="日期占位符 58380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58378" name="矩形 58377"/>
          <p:cNvSpPr/>
          <p:nvPr/>
        </p:nvSpPr>
        <p:spPr>
          <a:xfrm>
            <a:off x="0" y="3213100"/>
            <a:ext cx="9144000" cy="1511300"/>
          </a:xfrm>
          <a:prstGeom prst="rect">
            <a:avLst/>
          </a:prstGeom>
          <a:gradFill rotWithShape="1">
            <a:gsLst>
              <a:gs pos="0">
                <a:srgbClr val="D7D7D7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8474" name="椭圆 58473"/>
          <p:cNvSpPr/>
          <p:nvPr/>
        </p:nvSpPr>
        <p:spPr>
          <a:xfrm>
            <a:off x="5297488" y="2501900"/>
            <a:ext cx="1668462" cy="769938"/>
          </a:xfrm>
          <a:prstGeom prst="ellipse">
            <a:avLst/>
          </a:prstGeom>
          <a:gradFill rotWithShape="1">
            <a:gsLst>
              <a:gs pos="0">
                <a:srgbClr val="646464">
                  <a:alpha val="60001"/>
                </a:srgbClr>
              </a:gs>
              <a:gs pos="100000">
                <a:srgbClr val="646464">
                  <a:gamma/>
                  <a:tint val="50980"/>
                  <a:invGamma/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8382" name="页脚占位符 58381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8468" name="椭圆 58467"/>
          <p:cNvSpPr/>
          <p:nvPr/>
        </p:nvSpPr>
        <p:spPr>
          <a:xfrm>
            <a:off x="5422900" y="2252663"/>
            <a:ext cx="1978025" cy="563562"/>
          </a:xfrm>
          <a:prstGeom prst="ellipse">
            <a:avLst/>
          </a:prstGeom>
          <a:gradFill rotWithShape="1">
            <a:gsLst>
              <a:gs pos="0">
                <a:srgbClr val="4D4D4D">
                  <a:alpha val="60001"/>
                </a:srgbClr>
              </a:gs>
              <a:gs pos="100000">
                <a:srgbClr val="4D4D4D">
                  <a:gamma/>
                  <a:tint val="50980"/>
                  <a:invGamma/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8383" name="灯片编号占位符 58382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r">
              <a:defRPr sz="1400"/>
            </a:lvl1pPr>
          </a:lstStyle>
          <a:p>
            <a:fld id="{9A0DB2DC-4C9A-4742-B13C-FB6460FD3503}" type="slidenum">
              <a:rPr lang="en-US"/>
            </a:fld>
            <a:endParaRPr lang="en-US"/>
          </a:p>
        </p:txBody>
      </p:sp>
      <p:sp>
        <p:nvSpPr>
          <p:cNvPr id="58475" name="矩形 58474"/>
          <p:cNvSpPr/>
          <p:nvPr/>
        </p:nvSpPr>
        <p:spPr>
          <a:xfrm>
            <a:off x="1311275" y="5030788"/>
            <a:ext cx="8532813" cy="512762"/>
          </a:xfrm>
          <a:prstGeom prst="rect">
            <a:avLst/>
          </a:prstGeom>
          <a:gradFill rotWithShape="1">
            <a:gsLst>
              <a:gs pos="0">
                <a:srgbClr val="9D9D9D">
                  <a:alpha val="80000"/>
                </a:srgbClr>
              </a:gs>
              <a:gs pos="100000">
                <a:srgbClr val="9D9D9D">
                  <a:gamma/>
                  <a:shade val="46275"/>
                  <a:invGamma/>
                  <a:alpha val="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8476" name="矩形 58475"/>
          <p:cNvSpPr/>
          <p:nvPr/>
        </p:nvSpPr>
        <p:spPr>
          <a:xfrm>
            <a:off x="1311275" y="4473575"/>
            <a:ext cx="8532813" cy="512763"/>
          </a:xfrm>
          <a:prstGeom prst="rect">
            <a:avLst/>
          </a:prstGeom>
          <a:gradFill rotWithShape="1">
            <a:gsLst>
              <a:gs pos="0">
                <a:srgbClr val="9D9D9D">
                  <a:alpha val="80000"/>
                </a:srgbClr>
              </a:gs>
              <a:gs pos="100000">
                <a:srgbClr val="9D9D9D">
                  <a:gamma/>
                  <a:shade val="46275"/>
                  <a:invGamma/>
                  <a:alpha val="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8379" name="标题 58378"/>
          <p:cNvSpPr>
            <a:spLocks noGrp="1"/>
          </p:cNvSpPr>
          <p:nvPr>
            <p:ph type="ctrTitle"/>
          </p:nvPr>
        </p:nvSpPr>
        <p:spPr>
          <a:xfrm>
            <a:off x="1333500" y="4411663"/>
            <a:ext cx="7405688" cy="584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58380" name="副标题 58379"/>
          <p:cNvSpPr>
            <a:spLocks noGrp="1"/>
          </p:cNvSpPr>
          <p:nvPr>
            <p:ph type="subTitle" idx="1"/>
          </p:nvPr>
        </p:nvSpPr>
        <p:spPr>
          <a:xfrm>
            <a:off x="1333500" y="4938713"/>
            <a:ext cx="7413625" cy="69691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>
              <a:buClrTx/>
              <a:buSzTx/>
              <a:buFontTx/>
              <a:defRPr/>
            </a:lvl1pPr>
            <a:lvl2pPr marL="457200" lvl="1" indent="0" algn="ctr">
              <a:buClrTx/>
              <a:buSzTx/>
              <a:buFontTx/>
              <a:defRPr/>
            </a:lvl2pPr>
            <a:lvl3pPr marL="914400" lvl="2" indent="0" algn="ctr">
              <a:buClrTx/>
              <a:buSzTx/>
              <a:buFontTx/>
              <a:buNone/>
              <a:defRPr/>
            </a:lvl3pPr>
            <a:lvl4pPr marL="1371600" lvl="3" indent="0" algn="ctr">
              <a:buClrTx/>
              <a:buSzTx/>
              <a:buFontTx/>
              <a:buNone/>
              <a:defRPr/>
            </a:lvl4pPr>
            <a:lvl5pPr marL="1828800" lvl="4" indent="0" algn="ctr">
              <a:buClrTx/>
              <a:buSzTx/>
              <a:buFontTx/>
              <a:buNone/>
              <a:defRPr/>
            </a:lvl5pPr>
          </a:lstStyle>
          <a:p>
            <a:pPr lvl="0"/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grpSp>
        <p:nvGrpSpPr>
          <p:cNvPr id="58633" name="组合 58632"/>
          <p:cNvGrpSpPr/>
          <p:nvPr/>
        </p:nvGrpSpPr>
        <p:grpSpPr>
          <a:xfrm>
            <a:off x="6016625" y="-4351337"/>
            <a:ext cx="1011238" cy="1169987"/>
            <a:chOff x="4933" y="3016"/>
            <a:chExt cx="747" cy="864"/>
          </a:xfrm>
        </p:grpSpPr>
        <p:sp>
          <p:nvSpPr>
            <p:cNvPr id="58634" name="任意多边形 58633"/>
            <p:cNvSpPr/>
            <p:nvPr/>
          </p:nvSpPr>
          <p:spPr>
            <a:xfrm>
              <a:off x="4933" y="3016"/>
              <a:ext cx="747" cy="285"/>
            </a:xfrm>
            <a:custGeom>
              <a:avLst/>
              <a:gdLst/>
              <a:ahLst/>
              <a:cxnLst/>
              <a:pathLst>
                <a:path w="680" h="259">
                  <a:moveTo>
                    <a:pt x="680" y="140"/>
                  </a:moveTo>
                  <a:lnTo>
                    <a:pt x="387" y="0"/>
                  </a:lnTo>
                  <a:lnTo>
                    <a:pt x="0" y="68"/>
                  </a:lnTo>
                  <a:lnTo>
                    <a:pt x="246" y="259"/>
                  </a:lnTo>
                  <a:lnTo>
                    <a:pt x="680" y="140"/>
                  </a:lnTo>
                  <a:close/>
                </a:path>
              </a:pathLst>
            </a:custGeom>
            <a:solidFill>
              <a:srgbClr val="AC9265">
                <a:alpha val="100000"/>
              </a:srgbClr>
            </a:solidFill>
            <a:ln w="8001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35" name="任意多边形 58634"/>
            <p:cNvSpPr/>
            <p:nvPr/>
          </p:nvSpPr>
          <p:spPr>
            <a:xfrm>
              <a:off x="4933" y="3091"/>
              <a:ext cx="297" cy="789"/>
            </a:xfrm>
            <a:custGeom>
              <a:avLst/>
              <a:gdLst/>
              <a:ahLst/>
              <a:cxnLst/>
              <a:pathLst>
                <a:path w="270" h="718">
                  <a:moveTo>
                    <a:pt x="47" y="463"/>
                  </a:moveTo>
                  <a:lnTo>
                    <a:pt x="270" y="718"/>
                  </a:lnTo>
                  <a:lnTo>
                    <a:pt x="246" y="191"/>
                  </a:lnTo>
                  <a:lnTo>
                    <a:pt x="0" y="0"/>
                  </a:lnTo>
                  <a:lnTo>
                    <a:pt x="47" y="463"/>
                  </a:lnTo>
                  <a:close/>
                </a:path>
              </a:pathLst>
            </a:custGeom>
            <a:solidFill>
              <a:srgbClr val="B39A6D">
                <a:alpha val="100000"/>
              </a:srgbClr>
            </a:solidFill>
            <a:ln w="8001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36" name="任意多边形 58635"/>
            <p:cNvSpPr/>
            <p:nvPr/>
          </p:nvSpPr>
          <p:spPr>
            <a:xfrm>
              <a:off x="5203" y="3171"/>
              <a:ext cx="477" cy="709"/>
            </a:xfrm>
            <a:custGeom>
              <a:avLst/>
              <a:gdLst/>
              <a:ahLst/>
              <a:cxnLst/>
              <a:pathLst>
                <a:path w="434" h="646">
                  <a:moveTo>
                    <a:pt x="400" y="478"/>
                  </a:moveTo>
                  <a:lnTo>
                    <a:pt x="434" y="0"/>
                  </a:lnTo>
                  <a:lnTo>
                    <a:pt x="0" y="119"/>
                  </a:lnTo>
                  <a:lnTo>
                    <a:pt x="24" y="646"/>
                  </a:lnTo>
                  <a:lnTo>
                    <a:pt x="400" y="478"/>
                  </a:lnTo>
                  <a:close/>
                </a:path>
              </a:pathLst>
            </a:custGeom>
            <a:solidFill>
              <a:srgbClr val="A88B58">
                <a:alpha val="100000"/>
              </a:srgbClr>
            </a:solidFill>
            <a:ln w="8001" cap="flat" cmpd="sng">
              <a:solidFill>
                <a:srgbClr val="B0966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37" name="任意多边形 58636"/>
            <p:cNvSpPr/>
            <p:nvPr/>
          </p:nvSpPr>
          <p:spPr>
            <a:xfrm>
              <a:off x="5055" y="3080"/>
              <a:ext cx="483" cy="221"/>
            </a:xfrm>
            <a:custGeom>
              <a:avLst/>
              <a:gdLst/>
              <a:ahLst/>
              <a:cxnLst/>
              <a:pathLst>
                <a:path w="440" h="201">
                  <a:moveTo>
                    <a:pt x="32" y="199"/>
                  </a:moveTo>
                  <a:lnTo>
                    <a:pt x="32" y="201"/>
                  </a:lnTo>
                  <a:lnTo>
                    <a:pt x="32" y="195"/>
                  </a:lnTo>
                  <a:lnTo>
                    <a:pt x="28" y="197"/>
                  </a:lnTo>
                  <a:lnTo>
                    <a:pt x="28" y="191"/>
                  </a:lnTo>
                  <a:lnTo>
                    <a:pt x="26" y="193"/>
                  </a:lnTo>
                  <a:lnTo>
                    <a:pt x="26" y="189"/>
                  </a:lnTo>
                  <a:lnTo>
                    <a:pt x="22" y="191"/>
                  </a:lnTo>
                  <a:lnTo>
                    <a:pt x="22" y="185"/>
                  </a:lnTo>
                  <a:lnTo>
                    <a:pt x="20" y="189"/>
                  </a:lnTo>
                  <a:lnTo>
                    <a:pt x="20" y="184"/>
                  </a:lnTo>
                  <a:lnTo>
                    <a:pt x="18" y="187"/>
                  </a:lnTo>
                  <a:lnTo>
                    <a:pt x="18" y="182"/>
                  </a:lnTo>
                  <a:lnTo>
                    <a:pt x="17" y="184"/>
                  </a:lnTo>
                  <a:lnTo>
                    <a:pt x="17" y="180"/>
                  </a:lnTo>
                  <a:lnTo>
                    <a:pt x="13" y="184"/>
                  </a:lnTo>
                  <a:lnTo>
                    <a:pt x="11" y="182"/>
                  </a:lnTo>
                  <a:lnTo>
                    <a:pt x="11" y="176"/>
                  </a:lnTo>
                  <a:lnTo>
                    <a:pt x="9" y="180"/>
                  </a:lnTo>
                  <a:lnTo>
                    <a:pt x="9" y="174"/>
                  </a:lnTo>
                  <a:lnTo>
                    <a:pt x="7" y="176"/>
                  </a:lnTo>
                  <a:lnTo>
                    <a:pt x="7" y="170"/>
                  </a:lnTo>
                  <a:lnTo>
                    <a:pt x="5" y="172"/>
                  </a:lnTo>
                  <a:lnTo>
                    <a:pt x="5" y="167"/>
                  </a:lnTo>
                  <a:lnTo>
                    <a:pt x="1" y="170"/>
                  </a:lnTo>
                  <a:lnTo>
                    <a:pt x="1" y="165"/>
                  </a:lnTo>
                  <a:lnTo>
                    <a:pt x="0" y="167"/>
                  </a:lnTo>
                  <a:lnTo>
                    <a:pt x="0" y="95"/>
                  </a:lnTo>
                  <a:lnTo>
                    <a:pt x="400" y="0"/>
                  </a:lnTo>
                  <a:lnTo>
                    <a:pt x="440" y="19"/>
                  </a:lnTo>
                  <a:lnTo>
                    <a:pt x="32" y="119"/>
                  </a:lnTo>
                  <a:lnTo>
                    <a:pt x="32" y="199"/>
                  </a:lnTo>
                  <a:close/>
                </a:path>
              </a:pathLst>
            </a:custGeom>
            <a:solidFill>
              <a:srgbClr val="D8C9B3">
                <a:alpha val="100000"/>
              </a:srgbClr>
            </a:solidFill>
            <a:ln w="8001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38" name="任意多边形 58637"/>
            <p:cNvSpPr/>
            <p:nvPr/>
          </p:nvSpPr>
          <p:spPr>
            <a:xfrm>
              <a:off x="5073" y="3091"/>
              <a:ext cx="445" cy="108"/>
            </a:xfrm>
            <a:custGeom>
              <a:avLst/>
              <a:gdLst/>
              <a:ahLst/>
              <a:cxnLst/>
              <a:pathLst>
                <a:path w="406" h="98">
                  <a:moveTo>
                    <a:pt x="406" y="2"/>
                  </a:moveTo>
                  <a:lnTo>
                    <a:pt x="1" y="98"/>
                  </a:lnTo>
                  <a:lnTo>
                    <a:pt x="0" y="96"/>
                  </a:lnTo>
                  <a:lnTo>
                    <a:pt x="404" y="0"/>
                  </a:lnTo>
                  <a:lnTo>
                    <a:pt x="406" y="2"/>
                  </a:lnTo>
                  <a:close/>
                </a:path>
              </a:pathLst>
            </a:custGeom>
            <a:solidFill>
              <a:srgbClr val="D0C0A8">
                <a:alpha val="100000"/>
              </a:srgbClr>
            </a:solidFill>
            <a:ln w="8001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39" name="任意多边形 58638"/>
            <p:cNvSpPr/>
            <p:nvPr/>
          </p:nvSpPr>
          <p:spPr>
            <a:xfrm>
              <a:off x="5577" y="3637"/>
              <a:ext cx="17" cy="14"/>
            </a:xfrm>
            <a:custGeom>
              <a:avLst/>
              <a:gdLst/>
              <a:ahLst/>
              <a:cxnLst/>
              <a:pathLst>
                <a:path w="8" h="7">
                  <a:moveTo>
                    <a:pt x="5" y="6"/>
                  </a:moveTo>
                  <a:cubicBezTo>
                    <a:pt x="3" y="7"/>
                    <a:pt x="2" y="7"/>
                    <a:pt x="1" y="6"/>
                  </a:cubicBezTo>
                  <a:cubicBezTo>
                    <a:pt x="0" y="4"/>
                    <a:pt x="2" y="2"/>
                    <a:pt x="4" y="1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3"/>
                    <a:pt x="6" y="5"/>
                    <a:pt x="5" y="6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8001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40" name="任意多边形 58639"/>
            <p:cNvSpPr/>
            <p:nvPr/>
          </p:nvSpPr>
          <p:spPr>
            <a:xfrm>
              <a:off x="5579" y="3650"/>
              <a:ext cx="12" cy="18"/>
            </a:xfrm>
            <a:custGeom>
              <a:avLst/>
              <a:gdLst/>
              <a:ahLst/>
              <a:cxnLst/>
              <a:pathLst>
                <a:path w="6" h="9">
                  <a:moveTo>
                    <a:pt x="6" y="2"/>
                  </a:moveTo>
                  <a:cubicBezTo>
                    <a:pt x="6" y="3"/>
                    <a:pt x="6" y="5"/>
                    <a:pt x="5" y="7"/>
                  </a:cubicBezTo>
                  <a:cubicBezTo>
                    <a:pt x="3" y="8"/>
                    <a:pt x="1" y="9"/>
                    <a:pt x="0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1" y="2"/>
                    <a:pt x="4" y="0"/>
                    <a:pt x="6" y="2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8001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41" name="任意多边形 58640"/>
            <p:cNvSpPr>
              <a:spLocks noEditPoints="1"/>
            </p:cNvSpPr>
            <p:nvPr/>
          </p:nvSpPr>
          <p:spPr>
            <a:xfrm>
              <a:off x="5451" y="3647"/>
              <a:ext cx="78" cy="107"/>
            </a:xfrm>
            <a:custGeom>
              <a:avLst/>
              <a:gdLst/>
              <a:ahLst/>
              <a:cxnLst/>
              <a:pathLst>
                <a:path w="37" h="52">
                  <a:moveTo>
                    <a:pt x="1" y="28"/>
                  </a:moveTo>
                  <a:cubicBezTo>
                    <a:pt x="1" y="28"/>
                    <a:pt x="1" y="29"/>
                    <a:pt x="1" y="29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0" y="34"/>
                    <a:pt x="1" y="37"/>
                    <a:pt x="1" y="40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3"/>
                    <a:pt x="1" y="45"/>
                    <a:pt x="1" y="47"/>
                  </a:cubicBezTo>
                  <a:cubicBezTo>
                    <a:pt x="1" y="48"/>
                    <a:pt x="1" y="50"/>
                    <a:pt x="1" y="52"/>
                  </a:cubicBezTo>
                  <a:cubicBezTo>
                    <a:pt x="2" y="51"/>
                    <a:pt x="3" y="52"/>
                    <a:pt x="4" y="51"/>
                  </a:cubicBezTo>
                  <a:cubicBezTo>
                    <a:pt x="4" y="50"/>
                    <a:pt x="3" y="51"/>
                    <a:pt x="3" y="51"/>
                  </a:cubicBezTo>
                  <a:cubicBezTo>
                    <a:pt x="3" y="50"/>
                    <a:pt x="4" y="50"/>
                    <a:pt x="4" y="50"/>
                  </a:cubicBezTo>
                  <a:cubicBezTo>
                    <a:pt x="4" y="50"/>
                    <a:pt x="4" y="50"/>
                    <a:pt x="4" y="51"/>
                  </a:cubicBezTo>
                  <a:cubicBezTo>
                    <a:pt x="6" y="51"/>
                    <a:pt x="7" y="49"/>
                    <a:pt x="9" y="49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2" y="47"/>
                    <a:pt x="13" y="47"/>
                  </a:cubicBezTo>
                  <a:cubicBezTo>
                    <a:pt x="12" y="47"/>
                    <a:pt x="12" y="47"/>
                    <a:pt x="11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2" y="46"/>
                    <a:pt x="12" y="45"/>
                    <a:pt x="11" y="44"/>
                  </a:cubicBezTo>
                  <a:cubicBezTo>
                    <a:pt x="12" y="44"/>
                    <a:pt x="13" y="44"/>
                    <a:pt x="13" y="43"/>
                  </a:cubicBezTo>
                  <a:cubicBezTo>
                    <a:pt x="13" y="43"/>
                    <a:pt x="12" y="43"/>
                    <a:pt x="12" y="42"/>
                  </a:cubicBezTo>
                  <a:cubicBezTo>
                    <a:pt x="12" y="42"/>
                    <a:pt x="13" y="42"/>
                    <a:pt x="12" y="41"/>
                  </a:cubicBezTo>
                  <a:cubicBezTo>
                    <a:pt x="12" y="41"/>
                    <a:pt x="12" y="41"/>
                    <a:pt x="12" y="42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0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0"/>
                    <a:pt x="12" y="40"/>
                    <a:pt x="12" y="40"/>
                  </a:cubicBezTo>
                  <a:cubicBezTo>
                    <a:pt x="12" y="39"/>
                    <a:pt x="13" y="40"/>
                    <a:pt x="13" y="39"/>
                  </a:cubicBezTo>
                  <a:cubicBezTo>
                    <a:pt x="13" y="39"/>
                    <a:pt x="13" y="39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9"/>
                  </a:cubicBezTo>
                  <a:cubicBezTo>
                    <a:pt x="14" y="39"/>
                    <a:pt x="13" y="41"/>
                    <a:pt x="14" y="42"/>
                  </a:cubicBezTo>
                  <a:cubicBezTo>
                    <a:pt x="14" y="42"/>
                    <a:pt x="13" y="43"/>
                    <a:pt x="13" y="43"/>
                  </a:cubicBezTo>
                  <a:cubicBezTo>
                    <a:pt x="13" y="43"/>
                    <a:pt x="13" y="44"/>
                    <a:pt x="13" y="44"/>
                  </a:cubicBezTo>
                  <a:cubicBezTo>
                    <a:pt x="13" y="44"/>
                    <a:pt x="13" y="44"/>
                    <a:pt x="12" y="44"/>
                  </a:cubicBezTo>
                  <a:cubicBezTo>
                    <a:pt x="12" y="45"/>
                    <a:pt x="13" y="45"/>
                    <a:pt x="13" y="45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6" y="46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7" y="45"/>
                    <a:pt x="17" y="44"/>
                  </a:cubicBezTo>
                  <a:cubicBezTo>
                    <a:pt x="17" y="44"/>
                    <a:pt x="17" y="44"/>
                    <a:pt x="18" y="43"/>
                  </a:cubicBezTo>
                  <a:cubicBezTo>
                    <a:pt x="19" y="43"/>
                    <a:pt x="20" y="43"/>
                    <a:pt x="21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3"/>
                    <a:pt x="21" y="43"/>
                    <a:pt x="20" y="43"/>
                  </a:cubicBezTo>
                  <a:cubicBezTo>
                    <a:pt x="20" y="43"/>
                    <a:pt x="20" y="43"/>
                    <a:pt x="20" y="44"/>
                  </a:cubicBezTo>
                  <a:cubicBezTo>
                    <a:pt x="20" y="44"/>
                    <a:pt x="21" y="43"/>
                    <a:pt x="22" y="43"/>
                  </a:cubicBezTo>
                  <a:cubicBezTo>
                    <a:pt x="22" y="43"/>
                    <a:pt x="21" y="43"/>
                    <a:pt x="22" y="42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2"/>
                    <a:pt x="26" y="41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1" y="39"/>
                    <a:pt x="31" y="38"/>
                  </a:cubicBezTo>
                  <a:cubicBezTo>
                    <a:pt x="32" y="38"/>
                    <a:pt x="32" y="39"/>
                    <a:pt x="32" y="38"/>
                  </a:cubicBezTo>
                  <a:cubicBezTo>
                    <a:pt x="33" y="38"/>
                    <a:pt x="32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4" y="38"/>
                    <a:pt x="33" y="37"/>
                    <a:pt x="33" y="37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6" y="36"/>
                    <a:pt x="35" y="36"/>
                    <a:pt x="36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6" y="36"/>
                    <a:pt x="36" y="36"/>
                  </a:cubicBezTo>
                  <a:cubicBezTo>
                    <a:pt x="35" y="34"/>
                    <a:pt x="37" y="31"/>
                    <a:pt x="36" y="30"/>
                  </a:cubicBezTo>
                  <a:cubicBezTo>
                    <a:pt x="36" y="28"/>
                    <a:pt x="36" y="26"/>
                    <a:pt x="36" y="24"/>
                  </a:cubicBezTo>
                  <a:cubicBezTo>
                    <a:pt x="36" y="21"/>
                    <a:pt x="37" y="17"/>
                    <a:pt x="36" y="15"/>
                  </a:cubicBezTo>
                  <a:cubicBezTo>
                    <a:pt x="37" y="12"/>
                    <a:pt x="37" y="10"/>
                    <a:pt x="36" y="8"/>
                  </a:cubicBezTo>
                  <a:cubicBezTo>
                    <a:pt x="36" y="8"/>
                    <a:pt x="36" y="9"/>
                    <a:pt x="36" y="9"/>
                  </a:cubicBezTo>
                  <a:cubicBezTo>
                    <a:pt x="36" y="10"/>
                    <a:pt x="36" y="9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36" y="11"/>
                    <a:pt x="36" y="11"/>
                    <a:pt x="35" y="11"/>
                  </a:cubicBezTo>
                  <a:cubicBezTo>
                    <a:pt x="35" y="11"/>
                    <a:pt x="34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5" y="11"/>
                  </a:cubicBezTo>
                  <a:cubicBezTo>
                    <a:pt x="34" y="11"/>
                    <a:pt x="34" y="10"/>
                    <a:pt x="35" y="9"/>
                  </a:cubicBezTo>
                  <a:cubicBezTo>
                    <a:pt x="34" y="10"/>
                    <a:pt x="34" y="10"/>
                    <a:pt x="33" y="10"/>
                  </a:cubicBezTo>
                  <a:cubicBezTo>
                    <a:pt x="33" y="11"/>
                    <a:pt x="32" y="11"/>
                    <a:pt x="32" y="12"/>
                  </a:cubicBezTo>
                  <a:cubicBezTo>
                    <a:pt x="32" y="11"/>
                    <a:pt x="31" y="11"/>
                    <a:pt x="31" y="10"/>
                  </a:cubicBezTo>
                  <a:cubicBezTo>
                    <a:pt x="31" y="10"/>
                    <a:pt x="32" y="11"/>
                    <a:pt x="32" y="11"/>
                  </a:cubicBezTo>
                  <a:cubicBezTo>
                    <a:pt x="33" y="10"/>
                    <a:pt x="32" y="9"/>
                    <a:pt x="33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7"/>
                    <a:pt x="31" y="7"/>
                    <a:pt x="32" y="6"/>
                  </a:cubicBezTo>
                  <a:cubicBezTo>
                    <a:pt x="32" y="6"/>
                    <a:pt x="32" y="6"/>
                    <a:pt x="33" y="6"/>
                  </a:cubicBezTo>
                  <a:cubicBezTo>
                    <a:pt x="33" y="6"/>
                    <a:pt x="33" y="6"/>
                    <a:pt x="34" y="6"/>
                  </a:cubicBezTo>
                  <a:cubicBezTo>
                    <a:pt x="33" y="5"/>
                    <a:pt x="34" y="4"/>
                    <a:pt x="34" y="3"/>
                  </a:cubicBezTo>
                  <a:cubicBezTo>
                    <a:pt x="34" y="3"/>
                    <a:pt x="34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6" y="4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6"/>
                    <a:pt x="34" y="6"/>
                    <a:pt x="34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6"/>
                    <a:pt x="35" y="6"/>
                  </a:cubicBezTo>
                  <a:cubicBezTo>
                    <a:pt x="36" y="5"/>
                    <a:pt x="35" y="7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6" y="8"/>
                    <a:pt x="36" y="7"/>
                  </a:cubicBezTo>
                  <a:cubicBezTo>
                    <a:pt x="37" y="6"/>
                    <a:pt x="36" y="6"/>
                    <a:pt x="36" y="6"/>
                  </a:cubicBezTo>
                  <a:cubicBezTo>
                    <a:pt x="36" y="5"/>
                    <a:pt x="37" y="5"/>
                    <a:pt x="37" y="5"/>
                  </a:cubicBezTo>
                  <a:cubicBezTo>
                    <a:pt x="36" y="4"/>
                    <a:pt x="36" y="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1"/>
                    <a:pt x="31" y="2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4"/>
                    <a:pt x="26" y="3"/>
                  </a:cubicBezTo>
                  <a:cubicBezTo>
                    <a:pt x="23" y="5"/>
                    <a:pt x="19" y="6"/>
                    <a:pt x="16" y="8"/>
                  </a:cubicBezTo>
                  <a:cubicBezTo>
                    <a:pt x="15" y="7"/>
                    <a:pt x="13" y="9"/>
                    <a:pt x="11" y="9"/>
                  </a:cubicBezTo>
                  <a:cubicBezTo>
                    <a:pt x="8" y="11"/>
                    <a:pt x="4" y="12"/>
                    <a:pt x="1" y="14"/>
                  </a:cubicBezTo>
                  <a:cubicBezTo>
                    <a:pt x="0" y="18"/>
                    <a:pt x="1" y="22"/>
                    <a:pt x="1" y="25"/>
                  </a:cubicBezTo>
                  <a:cubicBezTo>
                    <a:pt x="1" y="26"/>
                    <a:pt x="1" y="27"/>
                    <a:pt x="1" y="28"/>
                  </a:cubicBezTo>
                  <a:close/>
                  <a:moveTo>
                    <a:pt x="35" y="2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lose/>
                  <a:moveTo>
                    <a:pt x="32" y="5"/>
                  </a:moveTo>
                  <a:cubicBezTo>
                    <a:pt x="33" y="5"/>
                    <a:pt x="33" y="5"/>
                    <a:pt x="33" y="4"/>
                  </a:cubicBezTo>
                  <a:cubicBezTo>
                    <a:pt x="33" y="5"/>
                    <a:pt x="33" y="6"/>
                    <a:pt x="33" y="6"/>
                  </a:cubicBezTo>
                  <a:cubicBezTo>
                    <a:pt x="32" y="6"/>
                    <a:pt x="32" y="5"/>
                    <a:pt x="32" y="5"/>
                  </a:cubicBezTo>
                  <a:close/>
                  <a:moveTo>
                    <a:pt x="32" y="4"/>
                  </a:moveTo>
                  <a:cubicBezTo>
                    <a:pt x="32" y="4"/>
                    <a:pt x="32" y="4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lose/>
                  <a:moveTo>
                    <a:pt x="31" y="4"/>
                  </a:moveTo>
                  <a:cubicBezTo>
                    <a:pt x="31" y="4"/>
                    <a:pt x="32" y="3"/>
                    <a:pt x="32" y="4"/>
                  </a:cubicBezTo>
                  <a:cubicBezTo>
                    <a:pt x="32" y="4"/>
                    <a:pt x="32" y="4"/>
                    <a:pt x="31" y="4"/>
                  </a:cubicBezTo>
                  <a:close/>
                  <a:moveTo>
                    <a:pt x="31" y="9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10"/>
                    <a:pt x="32" y="10"/>
                  </a:cubicBezTo>
                  <a:cubicBezTo>
                    <a:pt x="31" y="10"/>
                    <a:pt x="31" y="9"/>
                    <a:pt x="31" y="9"/>
                  </a:cubicBezTo>
                  <a:close/>
                  <a:moveTo>
                    <a:pt x="11" y="44"/>
                  </a:moveTo>
                  <a:cubicBezTo>
                    <a:pt x="11" y="43"/>
                    <a:pt x="11" y="43"/>
                    <a:pt x="12" y="42"/>
                  </a:cubicBezTo>
                  <a:cubicBezTo>
                    <a:pt x="12" y="43"/>
                    <a:pt x="12" y="43"/>
                    <a:pt x="12" y="44"/>
                  </a:cubicBezTo>
                  <a:cubicBezTo>
                    <a:pt x="12" y="44"/>
                    <a:pt x="11" y="44"/>
                    <a:pt x="11" y="44"/>
                  </a:cubicBezTo>
                  <a:close/>
                  <a:moveTo>
                    <a:pt x="2" y="18"/>
                  </a:moveTo>
                  <a:cubicBezTo>
                    <a:pt x="2" y="18"/>
                    <a:pt x="2" y="17"/>
                    <a:pt x="2" y="17"/>
                  </a:cubicBezTo>
                  <a:cubicBezTo>
                    <a:pt x="2" y="17"/>
                    <a:pt x="2" y="18"/>
                    <a:pt x="2" y="18"/>
                  </a:cubicBezTo>
                  <a:close/>
                  <a:moveTo>
                    <a:pt x="2" y="20"/>
                  </a:moveTo>
                  <a:cubicBezTo>
                    <a:pt x="2" y="20"/>
                    <a:pt x="2" y="19"/>
                    <a:pt x="2" y="19"/>
                  </a:cubicBezTo>
                  <a:cubicBezTo>
                    <a:pt x="3" y="19"/>
                    <a:pt x="3" y="20"/>
                    <a:pt x="2" y="20"/>
                  </a:cubicBezTo>
                  <a:close/>
                  <a:moveTo>
                    <a:pt x="4" y="20"/>
                  </a:moveTo>
                  <a:cubicBezTo>
                    <a:pt x="4" y="20"/>
                    <a:pt x="4" y="21"/>
                    <a:pt x="4" y="21"/>
                  </a:cubicBezTo>
                  <a:cubicBezTo>
                    <a:pt x="4" y="21"/>
                    <a:pt x="3" y="21"/>
                    <a:pt x="3" y="21"/>
                  </a:cubicBezTo>
                  <a:cubicBezTo>
                    <a:pt x="3" y="21"/>
                    <a:pt x="4" y="21"/>
                    <a:pt x="4" y="20"/>
                  </a:cubicBezTo>
                  <a:close/>
                  <a:moveTo>
                    <a:pt x="1" y="35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5"/>
                    <a:pt x="2" y="34"/>
                  </a:cubicBezTo>
                  <a:cubicBezTo>
                    <a:pt x="3" y="35"/>
                    <a:pt x="2" y="35"/>
                    <a:pt x="1" y="35"/>
                  </a:cubicBezTo>
                  <a:close/>
                  <a:moveTo>
                    <a:pt x="2" y="42"/>
                  </a:moveTo>
                  <a:cubicBezTo>
                    <a:pt x="2" y="42"/>
                    <a:pt x="2" y="41"/>
                    <a:pt x="2" y="41"/>
                  </a:cubicBezTo>
                  <a:cubicBezTo>
                    <a:pt x="2" y="42"/>
                    <a:pt x="2" y="42"/>
                    <a:pt x="2" y="43"/>
                  </a:cubicBezTo>
                  <a:cubicBezTo>
                    <a:pt x="2" y="43"/>
                    <a:pt x="2" y="42"/>
                    <a:pt x="2" y="42"/>
                  </a:cubicBezTo>
                  <a:close/>
                  <a:moveTo>
                    <a:pt x="5" y="26"/>
                  </a:moveTo>
                  <a:cubicBezTo>
                    <a:pt x="4" y="26"/>
                    <a:pt x="5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6"/>
                    <a:pt x="4" y="26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4" y="24"/>
                  </a:moveTo>
                  <a:cubicBezTo>
                    <a:pt x="4" y="24"/>
                    <a:pt x="5" y="24"/>
                    <a:pt x="5" y="24"/>
                  </a:cubicBezTo>
                  <a:cubicBezTo>
                    <a:pt x="4" y="25"/>
                    <a:pt x="4" y="24"/>
                    <a:pt x="4" y="24"/>
                  </a:cubicBezTo>
                  <a:close/>
                  <a:moveTo>
                    <a:pt x="3" y="37"/>
                  </a:moveTo>
                  <a:cubicBezTo>
                    <a:pt x="3" y="38"/>
                    <a:pt x="3" y="38"/>
                    <a:pt x="2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7"/>
                    <a:pt x="3" y="37"/>
                  </a:cubicBezTo>
                  <a:close/>
                  <a:moveTo>
                    <a:pt x="3" y="36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lose/>
                  <a:moveTo>
                    <a:pt x="2" y="34"/>
                  </a:moveTo>
                  <a:cubicBezTo>
                    <a:pt x="2" y="34"/>
                    <a:pt x="2" y="34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4" y="32"/>
                    <a:pt x="4" y="32"/>
                    <a:pt x="3" y="32"/>
                  </a:cubicBezTo>
                  <a:cubicBezTo>
                    <a:pt x="4" y="33"/>
                    <a:pt x="5" y="33"/>
                    <a:pt x="4" y="34"/>
                  </a:cubicBezTo>
                  <a:cubicBezTo>
                    <a:pt x="4" y="34"/>
                    <a:pt x="4" y="33"/>
                    <a:pt x="3" y="33"/>
                  </a:cubicBezTo>
                  <a:cubicBezTo>
                    <a:pt x="3" y="33"/>
                    <a:pt x="3" y="34"/>
                    <a:pt x="2" y="34"/>
                  </a:cubicBezTo>
                  <a:close/>
                  <a:moveTo>
                    <a:pt x="4" y="38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5" y="38"/>
                    <a:pt x="4" y="38"/>
                    <a:pt x="4" y="38"/>
                  </a:cubicBezTo>
                  <a:close/>
                  <a:moveTo>
                    <a:pt x="4" y="37"/>
                  </a:moveTo>
                  <a:cubicBezTo>
                    <a:pt x="4" y="37"/>
                    <a:pt x="4" y="37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4" y="37"/>
                    <a:pt x="4" y="37"/>
                    <a:pt x="4" y="37"/>
                  </a:cubicBezTo>
                  <a:close/>
                  <a:moveTo>
                    <a:pt x="3" y="37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3" y="38"/>
                    <a:pt x="3" y="37"/>
                  </a:cubicBezTo>
                  <a:close/>
                  <a:moveTo>
                    <a:pt x="2" y="33"/>
                  </a:moveTo>
                  <a:cubicBezTo>
                    <a:pt x="2" y="33"/>
                    <a:pt x="2" y="32"/>
                    <a:pt x="3" y="32"/>
                  </a:cubicBezTo>
                  <a:cubicBezTo>
                    <a:pt x="3" y="33"/>
                    <a:pt x="2" y="33"/>
                    <a:pt x="2" y="33"/>
                  </a:cubicBezTo>
                  <a:close/>
                  <a:moveTo>
                    <a:pt x="2" y="24"/>
                  </a:moveTo>
                  <a:cubicBezTo>
                    <a:pt x="2" y="24"/>
                    <a:pt x="2" y="23"/>
                    <a:pt x="2" y="23"/>
                  </a:cubicBezTo>
                  <a:cubicBezTo>
                    <a:pt x="2" y="23"/>
                    <a:pt x="2" y="23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lose/>
                  <a:moveTo>
                    <a:pt x="2" y="32"/>
                  </a:moveTo>
                  <a:cubicBezTo>
                    <a:pt x="2" y="31"/>
                    <a:pt x="3" y="31"/>
                    <a:pt x="3" y="30"/>
                  </a:cubicBezTo>
                  <a:cubicBezTo>
                    <a:pt x="3" y="30"/>
                    <a:pt x="3" y="30"/>
                    <a:pt x="4" y="30"/>
                  </a:cubicBezTo>
                  <a:cubicBezTo>
                    <a:pt x="4" y="31"/>
                    <a:pt x="3" y="31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lose/>
                  <a:moveTo>
                    <a:pt x="3" y="26"/>
                  </a:moveTo>
                  <a:cubicBezTo>
                    <a:pt x="3" y="26"/>
                    <a:pt x="4" y="25"/>
                    <a:pt x="4" y="25"/>
                  </a:cubicBezTo>
                  <a:cubicBezTo>
                    <a:pt x="4" y="26"/>
                    <a:pt x="4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lose/>
                  <a:moveTo>
                    <a:pt x="5" y="30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5" y="39"/>
                  </a:moveTo>
                  <a:cubicBezTo>
                    <a:pt x="5" y="40"/>
                    <a:pt x="4" y="40"/>
                    <a:pt x="4" y="40"/>
                  </a:cubicBezTo>
                  <a:cubicBezTo>
                    <a:pt x="4" y="39"/>
                    <a:pt x="5" y="39"/>
                    <a:pt x="5" y="39"/>
                  </a:cubicBezTo>
                  <a:close/>
                  <a:moveTo>
                    <a:pt x="4" y="40"/>
                  </a:moveTo>
                  <a:cubicBezTo>
                    <a:pt x="4" y="41"/>
                    <a:pt x="4" y="41"/>
                    <a:pt x="3" y="41"/>
                  </a:cubicBezTo>
                  <a:cubicBezTo>
                    <a:pt x="3" y="41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" y="40"/>
                    <a:pt x="3" y="41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lose/>
                  <a:moveTo>
                    <a:pt x="3" y="41"/>
                  </a:moveTo>
                  <a:cubicBezTo>
                    <a:pt x="3" y="41"/>
                    <a:pt x="2" y="41"/>
                    <a:pt x="2" y="41"/>
                  </a:cubicBezTo>
                  <a:cubicBezTo>
                    <a:pt x="2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lose/>
                  <a:moveTo>
                    <a:pt x="2" y="2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2"/>
                    <a:pt x="3" y="22"/>
                    <a:pt x="2" y="23"/>
                  </a:cubicBezTo>
                  <a:cubicBezTo>
                    <a:pt x="2" y="22"/>
                    <a:pt x="2" y="23"/>
                    <a:pt x="2" y="22"/>
                  </a:cubicBezTo>
                  <a:close/>
                  <a:moveTo>
                    <a:pt x="4" y="23"/>
                  </a:moveTo>
                  <a:cubicBezTo>
                    <a:pt x="4" y="23"/>
                    <a:pt x="3" y="23"/>
                    <a:pt x="3" y="23"/>
                  </a:cubicBezTo>
                  <a:cubicBezTo>
                    <a:pt x="3" y="22"/>
                    <a:pt x="4" y="23"/>
                    <a:pt x="5" y="22"/>
                  </a:cubicBezTo>
                  <a:cubicBezTo>
                    <a:pt x="5" y="22"/>
                    <a:pt x="5" y="22"/>
                    <a:pt x="5" y="23"/>
                  </a:cubicBezTo>
                  <a:cubicBezTo>
                    <a:pt x="5" y="23"/>
                    <a:pt x="5" y="23"/>
                    <a:pt x="5" y="24"/>
                  </a:cubicBezTo>
                  <a:cubicBezTo>
                    <a:pt x="4" y="24"/>
                    <a:pt x="5" y="23"/>
                    <a:pt x="4" y="23"/>
                  </a:cubicBezTo>
                  <a:cubicBezTo>
                    <a:pt x="4" y="23"/>
                    <a:pt x="3" y="24"/>
                    <a:pt x="2" y="25"/>
                  </a:cubicBezTo>
                  <a:cubicBezTo>
                    <a:pt x="2" y="24"/>
                    <a:pt x="2" y="24"/>
                    <a:pt x="3" y="24"/>
                  </a:cubicBezTo>
                  <a:cubicBezTo>
                    <a:pt x="3" y="23"/>
                    <a:pt x="3" y="24"/>
                    <a:pt x="4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3" y="22"/>
                    <a:pt x="3" y="22"/>
                  </a:cubicBezTo>
                  <a:close/>
                  <a:moveTo>
                    <a:pt x="3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3" y="20"/>
                    <a:pt x="3" y="20"/>
                    <a:pt x="3" y="19"/>
                  </a:cubicBezTo>
                  <a:close/>
                  <a:moveTo>
                    <a:pt x="4" y="16"/>
                  </a:moveTo>
                  <a:cubicBezTo>
                    <a:pt x="4" y="17"/>
                    <a:pt x="4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4" y="16"/>
                    <a:pt x="4" y="16"/>
                  </a:cubicBezTo>
                  <a:close/>
                  <a:moveTo>
                    <a:pt x="5" y="16"/>
                  </a:moveTo>
                  <a:cubicBezTo>
                    <a:pt x="4" y="16"/>
                    <a:pt x="4" y="17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5"/>
                    <a:pt x="5" y="16"/>
                  </a:cubicBezTo>
                  <a:close/>
                  <a:moveTo>
                    <a:pt x="5" y="20"/>
                  </a:move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  <a:moveTo>
                    <a:pt x="6" y="15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lose/>
                  <a:moveTo>
                    <a:pt x="6" y="45"/>
                  </a:moveTo>
                  <a:cubicBezTo>
                    <a:pt x="6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lose/>
                  <a:moveTo>
                    <a:pt x="7" y="17"/>
                  </a:moveTo>
                  <a:cubicBezTo>
                    <a:pt x="7" y="18"/>
                    <a:pt x="7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7"/>
                    <a:pt x="7" y="17"/>
                  </a:cubicBezTo>
                  <a:close/>
                  <a:moveTo>
                    <a:pt x="7" y="39"/>
                  </a:move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6" y="40"/>
                  </a:cubicBezTo>
                  <a:cubicBezTo>
                    <a:pt x="6" y="40"/>
                    <a:pt x="7" y="40"/>
                    <a:pt x="7" y="39"/>
                  </a:cubicBezTo>
                  <a:close/>
                  <a:moveTo>
                    <a:pt x="10" y="41"/>
                  </a:moveTo>
                  <a:cubicBezTo>
                    <a:pt x="10" y="41"/>
                    <a:pt x="10" y="42"/>
                    <a:pt x="9" y="41"/>
                  </a:cubicBezTo>
                  <a:cubicBezTo>
                    <a:pt x="9" y="41"/>
                    <a:pt x="10" y="41"/>
                    <a:pt x="10" y="41"/>
                  </a:cubicBezTo>
                  <a:close/>
                  <a:moveTo>
                    <a:pt x="9" y="23"/>
                  </a:moveTo>
                  <a:cubicBezTo>
                    <a:pt x="9" y="23"/>
                    <a:pt x="9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close/>
                  <a:moveTo>
                    <a:pt x="9" y="34"/>
                  </a:moveTo>
                  <a:cubicBezTo>
                    <a:pt x="9" y="34"/>
                    <a:pt x="9" y="34"/>
                    <a:pt x="9" y="34"/>
                  </a:cubicBezTo>
                  <a:cubicBezTo>
                    <a:pt x="9" y="33"/>
                    <a:pt x="10" y="33"/>
                    <a:pt x="9" y="34"/>
                  </a:cubicBezTo>
                  <a:close/>
                  <a:moveTo>
                    <a:pt x="9" y="43"/>
                  </a:moveTo>
                  <a:cubicBezTo>
                    <a:pt x="8" y="43"/>
                    <a:pt x="8" y="44"/>
                    <a:pt x="8" y="43"/>
                  </a:cubicBezTo>
                  <a:cubicBezTo>
                    <a:pt x="8" y="43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lose/>
                  <a:moveTo>
                    <a:pt x="8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0"/>
                  </a:cubicBezTo>
                  <a:close/>
                  <a:moveTo>
                    <a:pt x="8" y="21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1"/>
                    <a:pt x="8" y="21"/>
                  </a:cubicBezTo>
                  <a:close/>
                  <a:moveTo>
                    <a:pt x="8" y="22"/>
                  </a:moveTo>
                  <a:cubicBezTo>
                    <a:pt x="7" y="23"/>
                    <a:pt x="7" y="24"/>
                    <a:pt x="7" y="24"/>
                  </a:cubicBezTo>
                  <a:cubicBezTo>
                    <a:pt x="7" y="23"/>
                    <a:pt x="7" y="23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18"/>
                  </a:moveTo>
                  <a:cubicBezTo>
                    <a:pt x="7" y="18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lose/>
                  <a:moveTo>
                    <a:pt x="8" y="13"/>
                  </a:moveTo>
                  <a:cubicBezTo>
                    <a:pt x="7" y="14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lose/>
                  <a:moveTo>
                    <a:pt x="8" y="16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7"/>
                    <a:pt x="7" y="16"/>
                    <a:pt x="8" y="16"/>
                  </a:cubicBezTo>
                  <a:close/>
                  <a:moveTo>
                    <a:pt x="10" y="11"/>
                  </a:moveTo>
                  <a:cubicBezTo>
                    <a:pt x="10" y="12"/>
                    <a:pt x="9" y="12"/>
                    <a:pt x="9" y="12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9" y="11"/>
                    <a:pt x="9" y="12"/>
                    <a:pt x="10" y="11"/>
                  </a:cubicBezTo>
                  <a:close/>
                  <a:moveTo>
                    <a:pt x="10" y="13"/>
                  </a:moveTo>
                  <a:cubicBezTo>
                    <a:pt x="10" y="14"/>
                    <a:pt x="10" y="13"/>
                    <a:pt x="9" y="14"/>
                  </a:cubicBezTo>
                  <a:cubicBezTo>
                    <a:pt x="9" y="13"/>
                    <a:pt x="9" y="13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8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13" y="19"/>
                    <a:pt x="13" y="20"/>
                    <a:pt x="13" y="20"/>
                  </a:cubicBezTo>
                  <a:cubicBezTo>
                    <a:pt x="12" y="21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18"/>
                    <a:pt x="12" y="16"/>
                    <a:pt x="11" y="15"/>
                  </a:cubicBezTo>
                  <a:cubicBezTo>
                    <a:pt x="11" y="16"/>
                    <a:pt x="10" y="17"/>
                    <a:pt x="11" y="1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8"/>
                    <a:pt x="12" y="17"/>
                    <a:pt x="12" y="18"/>
                  </a:cubicBezTo>
                  <a:cubicBezTo>
                    <a:pt x="12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0" y="18"/>
                    <a:pt x="10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9" y="19"/>
                    <a:pt x="9" y="19"/>
                    <a:pt x="9" y="20"/>
                  </a:cubicBezTo>
                  <a:cubicBezTo>
                    <a:pt x="10" y="19"/>
                    <a:pt x="10" y="20"/>
                    <a:pt x="10" y="20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9" y="19"/>
                    <a:pt x="8" y="19"/>
                    <a:pt x="8" y="19"/>
                  </a:cubicBezTo>
                  <a:cubicBezTo>
                    <a:pt x="8" y="20"/>
                    <a:pt x="8" y="21"/>
                    <a:pt x="7" y="20"/>
                  </a:cubicBezTo>
                  <a:cubicBezTo>
                    <a:pt x="7" y="20"/>
                    <a:pt x="8" y="20"/>
                    <a:pt x="8" y="19"/>
                  </a:cubicBezTo>
                  <a:cubicBezTo>
                    <a:pt x="8" y="19"/>
                    <a:pt x="7" y="20"/>
                    <a:pt x="7" y="19"/>
                  </a:cubicBezTo>
                  <a:cubicBezTo>
                    <a:pt x="7" y="19"/>
                    <a:pt x="7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7" y="17"/>
                    <a:pt x="8" y="17"/>
                  </a:cubicBezTo>
                  <a:cubicBezTo>
                    <a:pt x="8" y="17"/>
                    <a:pt x="9" y="17"/>
                    <a:pt x="9" y="17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9" y="15"/>
                    <a:pt x="9" y="15"/>
                    <a:pt x="9" y="16"/>
                  </a:cubicBezTo>
                  <a:cubicBezTo>
                    <a:pt x="9" y="15"/>
                    <a:pt x="9" y="15"/>
                    <a:pt x="9" y="14"/>
                  </a:cubicBezTo>
                  <a:cubicBezTo>
                    <a:pt x="9" y="14"/>
                    <a:pt x="10" y="14"/>
                    <a:pt x="10" y="14"/>
                  </a:cubicBezTo>
                  <a:cubicBezTo>
                    <a:pt x="10" y="13"/>
                    <a:pt x="10" y="13"/>
                    <a:pt x="11" y="12"/>
                  </a:cubicBezTo>
                  <a:cubicBezTo>
                    <a:pt x="11" y="12"/>
                    <a:pt x="11" y="13"/>
                    <a:pt x="11" y="14"/>
                  </a:cubicBezTo>
                  <a:cubicBezTo>
                    <a:pt x="11" y="13"/>
                    <a:pt x="12" y="13"/>
                    <a:pt x="12" y="12"/>
                  </a:cubicBezTo>
                  <a:cubicBezTo>
                    <a:pt x="12" y="12"/>
                    <a:pt x="12" y="13"/>
                    <a:pt x="11" y="13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2" y="11"/>
                    <a:pt x="11" y="12"/>
                    <a:pt x="11" y="11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2" y="11"/>
                    <a:pt x="13" y="12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4"/>
                    <a:pt x="13" y="15"/>
                    <a:pt x="13" y="16"/>
                  </a:cubicBezTo>
                  <a:cubicBezTo>
                    <a:pt x="14" y="16"/>
                    <a:pt x="13" y="18"/>
                    <a:pt x="13" y="18"/>
                  </a:cubicBezTo>
                  <a:close/>
                  <a:moveTo>
                    <a:pt x="11" y="20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1" y="20"/>
                    <a:pt x="11" y="20"/>
                  </a:cubicBezTo>
                  <a:close/>
                  <a:moveTo>
                    <a:pt x="12" y="21"/>
                  </a:move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1" y="22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lose/>
                  <a:moveTo>
                    <a:pt x="11" y="22"/>
                  </a:move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1" y="23"/>
                    <a:pt x="11" y="22"/>
                  </a:cubicBezTo>
                  <a:close/>
                  <a:moveTo>
                    <a:pt x="15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5" y="17"/>
                    <a:pt x="15" y="17"/>
                  </a:cubicBezTo>
                  <a:close/>
                  <a:moveTo>
                    <a:pt x="14" y="15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4" y="15"/>
                    <a:pt x="14" y="15"/>
                  </a:cubicBezTo>
                  <a:close/>
                  <a:moveTo>
                    <a:pt x="17" y="10"/>
                  </a:moveTo>
                  <a:cubicBezTo>
                    <a:pt x="17" y="11"/>
                    <a:pt x="17" y="11"/>
                    <a:pt x="17" y="12"/>
                  </a:cubicBezTo>
                  <a:cubicBezTo>
                    <a:pt x="17" y="13"/>
                    <a:pt x="17" y="12"/>
                    <a:pt x="16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4" y="14"/>
                  </a:cubicBezTo>
                  <a:cubicBezTo>
                    <a:pt x="14" y="13"/>
                    <a:pt x="14" y="13"/>
                    <a:pt x="14" y="12"/>
                  </a:cubicBezTo>
                  <a:cubicBezTo>
                    <a:pt x="14" y="11"/>
                    <a:pt x="15" y="12"/>
                    <a:pt x="15" y="12"/>
                  </a:cubicBezTo>
                  <a:cubicBezTo>
                    <a:pt x="16" y="11"/>
                    <a:pt x="17" y="12"/>
                    <a:pt x="17" y="11"/>
                  </a:cubicBezTo>
                  <a:cubicBezTo>
                    <a:pt x="16" y="11"/>
                    <a:pt x="16" y="10"/>
                    <a:pt x="16" y="9"/>
                  </a:cubicBezTo>
                  <a:cubicBezTo>
                    <a:pt x="17" y="9"/>
                    <a:pt x="17" y="10"/>
                    <a:pt x="17" y="10"/>
                  </a:cubicBezTo>
                  <a:close/>
                  <a:moveTo>
                    <a:pt x="17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7" y="17"/>
                    <a:pt x="17" y="17"/>
                  </a:cubicBezTo>
                  <a:close/>
                  <a:moveTo>
                    <a:pt x="15" y="15"/>
                  </a:moveTo>
                  <a:cubicBezTo>
                    <a:pt x="16" y="14"/>
                    <a:pt x="17" y="14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5" y="15"/>
                  </a:cubicBezTo>
                  <a:close/>
                  <a:moveTo>
                    <a:pt x="16" y="12"/>
                  </a:moveTo>
                  <a:cubicBezTo>
                    <a:pt x="17" y="12"/>
                    <a:pt x="16" y="14"/>
                    <a:pt x="17" y="14"/>
                  </a:cubicBezTo>
                  <a:cubicBezTo>
                    <a:pt x="16" y="14"/>
                    <a:pt x="16" y="13"/>
                    <a:pt x="16" y="12"/>
                  </a:cubicBezTo>
                  <a:close/>
                  <a:moveTo>
                    <a:pt x="18" y="14"/>
                  </a:moveTo>
                  <a:cubicBezTo>
                    <a:pt x="18" y="14"/>
                    <a:pt x="18" y="14"/>
                    <a:pt x="18" y="15"/>
                  </a:cubicBezTo>
                  <a:cubicBezTo>
                    <a:pt x="17" y="15"/>
                    <a:pt x="17" y="14"/>
                    <a:pt x="18" y="14"/>
                  </a:cubicBezTo>
                  <a:close/>
                  <a:moveTo>
                    <a:pt x="18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8" y="8"/>
                    <a:pt x="18" y="8"/>
                  </a:cubicBezTo>
                  <a:cubicBezTo>
                    <a:pt x="18" y="8"/>
                    <a:pt x="18" y="9"/>
                    <a:pt x="18" y="9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20" y="13"/>
                  </a:moveTo>
                  <a:cubicBezTo>
                    <a:pt x="19" y="14"/>
                    <a:pt x="19" y="14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8" y="12"/>
                    <a:pt x="17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3"/>
                    <a:pt x="19" y="13"/>
                    <a:pt x="20" y="13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19" y="14"/>
                  </a:cubicBez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3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3" y="14"/>
                  </a:moveTo>
                  <a:cubicBezTo>
                    <a:pt x="23" y="14"/>
                    <a:pt x="23" y="15"/>
                    <a:pt x="23" y="15"/>
                  </a:cubicBezTo>
                  <a:cubicBezTo>
                    <a:pt x="23" y="15"/>
                    <a:pt x="23" y="15"/>
                    <a:pt x="22" y="15"/>
                  </a:cubicBezTo>
                  <a:cubicBezTo>
                    <a:pt x="22" y="14"/>
                    <a:pt x="23" y="14"/>
                    <a:pt x="23" y="14"/>
                  </a:cubicBezTo>
                  <a:close/>
                  <a:moveTo>
                    <a:pt x="23" y="1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4" y="11"/>
                    <a:pt x="23" y="11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4" y="12"/>
                    <a:pt x="24" y="13"/>
                    <a:pt x="24" y="13"/>
                  </a:cubicBezTo>
                  <a:close/>
                  <a:moveTo>
                    <a:pt x="24" y="16"/>
                  </a:moveTo>
                  <a:cubicBezTo>
                    <a:pt x="24" y="16"/>
                    <a:pt x="25" y="16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lose/>
                  <a:moveTo>
                    <a:pt x="25" y="9"/>
                  </a:moveTo>
                  <a:cubicBezTo>
                    <a:pt x="25" y="9"/>
                    <a:pt x="24" y="9"/>
                    <a:pt x="24" y="8"/>
                  </a:cubicBezTo>
                  <a:cubicBezTo>
                    <a:pt x="25" y="8"/>
                    <a:pt x="26" y="9"/>
                    <a:pt x="25" y="9"/>
                  </a:cubicBezTo>
                  <a:close/>
                  <a:moveTo>
                    <a:pt x="26" y="12"/>
                  </a:moveTo>
                  <a:cubicBezTo>
                    <a:pt x="25" y="12"/>
                    <a:pt x="25" y="12"/>
                    <a:pt x="25" y="13"/>
                  </a:cubicBezTo>
                  <a:cubicBezTo>
                    <a:pt x="25" y="12"/>
                    <a:pt x="25" y="12"/>
                    <a:pt x="25" y="11"/>
                  </a:cubicBezTo>
                  <a:cubicBezTo>
                    <a:pt x="25" y="12"/>
                    <a:pt x="25" y="12"/>
                    <a:pt x="26" y="12"/>
                  </a:cubicBezTo>
                  <a:close/>
                  <a:moveTo>
                    <a:pt x="25" y="16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5"/>
                    <a:pt x="25" y="16"/>
                  </a:cubicBezTo>
                  <a:close/>
                  <a:moveTo>
                    <a:pt x="28" y="5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5"/>
                    <a:pt x="28" y="5"/>
                  </a:cubicBezTo>
                  <a:close/>
                  <a:moveTo>
                    <a:pt x="30" y="6"/>
                  </a:moveTo>
                  <a:cubicBezTo>
                    <a:pt x="30" y="7"/>
                    <a:pt x="29" y="7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8" y="10"/>
                    <a:pt x="29" y="10"/>
                    <a:pt x="29" y="11"/>
                  </a:cubicBezTo>
                  <a:cubicBezTo>
                    <a:pt x="28" y="11"/>
                    <a:pt x="28" y="10"/>
                    <a:pt x="28" y="11"/>
                  </a:cubicBezTo>
                  <a:cubicBezTo>
                    <a:pt x="27" y="11"/>
                    <a:pt x="27" y="9"/>
                    <a:pt x="27" y="10"/>
                  </a:cubicBezTo>
                  <a:cubicBezTo>
                    <a:pt x="26" y="10"/>
                    <a:pt x="27" y="11"/>
                    <a:pt x="27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3"/>
                  </a:cubicBezTo>
                  <a:cubicBezTo>
                    <a:pt x="26" y="13"/>
                    <a:pt x="27" y="14"/>
                    <a:pt x="26" y="14"/>
                  </a:cubicBezTo>
                  <a:cubicBezTo>
                    <a:pt x="26" y="13"/>
                    <a:pt x="26" y="12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7" y="9"/>
                    <a:pt x="26" y="9"/>
                    <a:pt x="26" y="8"/>
                  </a:cubicBezTo>
                  <a:cubicBezTo>
                    <a:pt x="26" y="8"/>
                    <a:pt x="26" y="7"/>
                    <a:pt x="27" y="7"/>
                  </a:cubicBezTo>
                  <a:cubicBezTo>
                    <a:pt x="27" y="7"/>
                    <a:pt x="27" y="7"/>
                    <a:pt x="28" y="7"/>
                  </a:cubicBezTo>
                  <a:cubicBezTo>
                    <a:pt x="28" y="7"/>
                    <a:pt x="28" y="6"/>
                    <a:pt x="28" y="6"/>
                  </a:cubicBezTo>
                  <a:cubicBezTo>
                    <a:pt x="27" y="7"/>
                    <a:pt x="26" y="6"/>
                    <a:pt x="26" y="7"/>
                  </a:cubicBezTo>
                  <a:cubicBezTo>
                    <a:pt x="26" y="6"/>
                    <a:pt x="26" y="5"/>
                    <a:pt x="26" y="5"/>
                  </a:cubicBezTo>
                  <a:cubicBezTo>
                    <a:pt x="26" y="5"/>
                    <a:pt x="26" y="4"/>
                    <a:pt x="27" y="4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7" y="5"/>
                    <a:pt x="27" y="6"/>
                    <a:pt x="28" y="6"/>
                  </a:cubicBezTo>
                  <a:cubicBezTo>
                    <a:pt x="28" y="5"/>
                    <a:pt x="28" y="6"/>
                    <a:pt x="28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8" y="4"/>
                    <a:pt x="28" y="4"/>
                    <a:pt x="28" y="5"/>
                  </a:cubicBezTo>
                  <a:cubicBezTo>
                    <a:pt x="28" y="5"/>
                    <a:pt x="28" y="5"/>
                    <a:pt x="29" y="5"/>
                  </a:cubicBezTo>
                  <a:cubicBezTo>
                    <a:pt x="29" y="5"/>
                    <a:pt x="28" y="5"/>
                    <a:pt x="28" y="6"/>
                  </a:cubicBezTo>
                  <a:cubicBezTo>
                    <a:pt x="29" y="6"/>
                    <a:pt x="29" y="5"/>
                    <a:pt x="29" y="5"/>
                  </a:cubicBezTo>
                  <a:cubicBezTo>
                    <a:pt x="29" y="6"/>
                    <a:pt x="29" y="7"/>
                    <a:pt x="30" y="6"/>
                  </a:cubicBezTo>
                  <a:close/>
                  <a:moveTo>
                    <a:pt x="28" y="34"/>
                  </a:moveTo>
                  <a:cubicBezTo>
                    <a:pt x="29" y="34"/>
                    <a:pt x="28" y="35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lose/>
                  <a:moveTo>
                    <a:pt x="28" y="32"/>
                  </a:moveTo>
                  <a:cubicBezTo>
                    <a:pt x="28" y="32"/>
                    <a:pt x="29" y="31"/>
                    <a:pt x="29" y="31"/>
                  </a:cubicBezTo>
                  <a:cubicBezTo>
                    <a:pt x="29" y="32"/>
                    <a:pt x="28" y="32"/>
                    <a:pt x="28" y="32"/>
                  </a:cubicBezTo>
                  <a:close/>
                  <a:moveTo>
                    <a:pt x="27" y="15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2"/>
                    <a:pt x="29" y="12"/>
                  </a:cubicBezTo>
                  <a:cubicBezTo>
                    <a:pt x="29" y="12"/>
                    <a:pt x="29" y="13"/>
                    <a:pt x="29" y="13"/>
                  </a:cubicBezTo>
                  <a:cubicBezTo>
                    <a:pt x="29" y="13"/>
                    <a:pt x="29" y="12"/>
                    <a:pt x="30" y="12"/>
                  </a:cubicBezTo>
                  <a:cubicBezTo>
                    <a:pt x="30" y="13"/>
                    <a:pt x="29" y="13"/>
                    <a:pt x="29" y="14"/>
                  </a:cubicBezTo>
                  <a:cubicBezTo>
                    <a:pt x="28" y="14"/>
                    <a:pt x="28" y="14"/>
                    <a:pt x="27" y="15"/>
                  </a:cubicBezTo>
                  <a:close/>
                  <a:moveTo>
                    <a:pt x="29" y="10"/>
                  </a:moveTo>
                  <a:cubicBezTo>
                    <a:pt x="30" y="9"/>
                    <a:pt x="30" y="10"/>
                    <a:pt x="30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3"/>
                  </a:moveTo>
                  <a:cubicBezTo>
                    <a:pt x="28" y="13"/>
                    <a:pt x="28" y="13"/>
                    <a:pt x="27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2"/>
                    <a:pt x="28" y="13"/>
                    <a:pt x="28" y="13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6"/>
                    <a:pt x="27" y="16"/>
                  </a:cubicBezTo>
                  <a:close/>
                  <a:moveTo>
                    <a:pt x="27" y="34"/>
                  </a:moveTo>
                  <a:cubicBezTo>
                    <a:pt x="27" y="33"/>
                    <a:pt x="28" y="33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lose/>
                  <a:moveTo>
                    <a:pt x="27" y="15"/>
                  </a:moveTo>
                  <a:cubicBezTo>
                    <a:pt x="27" y="15"/>
                    <a:pt x="26" y="15"/>
                    <a:pt x="26" y="15"/>
                  </a:cubicBezTo>
                  <a:cubicBezTo>
                    <a:pt x="26" y="14"/>
                    <a:pt x="27" y="14"/>
                    <a:pt x="27" y="15"/>
                  </a:cubicBezTo>
                  <a:close/>
                  <a:moveTo>
                    <a:pt x="27" y="37"/>
                  </a:move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7"/>
                  </a:cubicBezTo>
                  <a:close/>
                  <a:moveTo>
                    <a:pt x="30" y="10"/>
                  </a:move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0" y="9"/>
                    <a:pt x="30" y="10"/>
                  </a:cubicBezTo>
                  <a:close/>
                  <a:moveTo>
                    <a:pt x="30" y="11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31" y="10"/>
                    <a:pt x="30" y="11"/>
                  </a:cubicBezTo>
                  <a:close/>
                  <a:moveTo>
                    <a:pt x="32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2" y="12"/>
                    <a:pt x="32" y="12"/>
                  </a:cubicBezTo>
                  <a:close/>
                  <a:moveTo>
                    <a:pt x="32" y="13"/>
                  </a:move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lose/>
                  <a:moveTo>
                    <a:pt x="32" y="23"/>
                  </a:moveTo>
                  <a:cubicBezTo>
                    <a:pt x="32" y="23"/>
                    <a:pt x="32" y="22"/>
                    <a:pt x="32" y="22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32" y="23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2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3" y="31"/>
                    <a:pt x="33" y="30"/>
                  </a:cubicBezTo>
                  <a:cubicBezTo>
                    <a:pt x="34" y="30"/>
                    <a:pt x="34" y="30"/>
                    <a:pt x="34" y="29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4" y="31"/>
                    <a:pt x="34" y="32"/>
                    <a:pt x="33" y="32"/>
                  </a:cubicBezTo>
                  <a:cubicBezTo>
                    <a:pt x="33" y="32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1"/>
                  </a:cubicBezTo>
                  <a:close/>
                  <a:moveTo>
                    <a:pt x="33" y="30"/>
                  </a:moveTo>
                  <a:cubicBezTo>
                    <a:pt x="33" y="29"/>
                    <a:pt x="33" y="29"/>
                    <a:pt x="33" y="28"/>
                  </a:cubicBezTo>
                  <a:cubicBezTo>
                    <a:pt x="33" y="28"/>
                    <a:pt x="34" y="28"/>
                    <a:pt x="34" y="28"/>
                  </a:cubicBezTo>
                  <a:cubicBezTo>
                    <a:pt x="34" y="29"/>
                    <a:pt x="34" y="29"/>
                    <a:pt x="33" y="30"/>
                  </a:cubicBezTo>
                  <a:close/>
                  <a:moveTo>
                    <a:pt x="33" y="33"/>
                  </a:moveTo>
                  <a:cubicBezTo>
                    <a:pt x="33" y="33"/>
                    <a:pt x="33" y="33"/>
                    <a:pt x="32" y="33"/>
                  </a:cubicBezTo>
                  <a:cubicBezTo>
                    <a:pt x="32" y="33"/>
                    <a:pt x="32" y="33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lose/>
                  <a:moveTo>
                    <a:pt x="32" y="31"/>
                  </a:moveTo>
                  <a:cubicBezTo>
                    <a:pt x="32" y="31"/>
                    <a:pt x="32" y="30"/>
                    <a:pt x="33" y="30"/>
                  </a:cubicBezTo>
                  <a:cubicBezTo>
                    <a:pt x="33" y="31"/>
                    <a:pt x="33" y="31"/>
                    <a:pt x="32" y="31"/>
                  </a:cubicBezTo>
                  <a:close/>
                  <a:moveTo>
                    <a:pt x="32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2" y="31"/>
                    <a:pt x="33" y="31"/>
                    <a:pt x="32" y="32"/>
                  </a:cubicBezTo>
                  <a:close/>
                  <a:moveTo>
                    <a:pt x="33" y="19"/>
                  </a:moveTo>
                  <a:cubicBezTo>
                    <a:pt x="33" y="19"/>
                    <a:pt x="33" y="20"/>
                    <a:pt x="33" y="20"/>
                  </a:cubicBezTo>
                  <a:cubicBezTo>
                    <a:pt x="32" y="20"/>
                    <a:pt x="32" y="19"/>
                    <a:pt x="33" y="19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5"/>
                  </a:cubicBezTo>
                  <a:cubicBezTo>
                    <a:pt x="33" y="25"/>
                    <a:pt x="33" y="25"/>
                    <a:pt x="32" y="25"/>
                  </a:cubicBezTo>
                  <a:cubicBezTo>
                    <a:pt x="32" y="24"/>
                    <a:pt x="32" y="24"/>
                    <a:pt x="33" y="23"/>
                  </a:cubicBezTo>
                  <a:close/>
                  <a:moveTo>
                    <a:pt x="33" y="22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lose/>
                  <a:moveTo>
                    <a:pt x="33" y="25"/>
                  </a:moveTo>
                  <a:cubicBezTo>
                    <a:pt x="34" y="24"/>
                    <a:pt x="34" y="24"/>
                    <a:pt x="34" y="2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5" y="25"/>
                  </a:cubicBezTo>
                  <a:cubicBezTo>
                    <a:pt x="35" y="26"/>
                    <a:pt x="35" y="26"/>
                    <a:pt x="34" y="26"/>
                  </a:cubicBezTo>
                  <a:cubicBezTo>
                    <a:pt x="34" y="26"/>
                    <a:pt x="34" y="25"/>
                    <a:pt x="33" y="25"/>
                  </a:cubicBezTo>
                  <a:close/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3" y="21"/>
                    <a:pt x="34" y="20"/>
                  </a:cubicBezTo>
                  <a:close/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lose/>
                  <a:moveTo>
                    <a:pt x="34" y="14"/>
                  </a:moveTo>
                  <a:cubicBezTo>
                    <a:pt x="34" y="14"/>
                    <a:pt x="33" y="14"/>
                    <a:pt x="34" y="14"/>
                  </a:cubicBezTo>
                  <a:cubicBezTo>
                    <a:pt x="34" y="13"/>
                    <a:pt x="34" y="14"/>
                    <a:pt x="34" y="14"/>
                  </a:cubicBezTo>
                  <a:close/>
                  <a:moveTo>
                    <a:pt x="35" y="16"/>
                  </a:moveTo>
                  <a:cubicBezTo>
                    <a:pt x="34" y="16"/>
                    <a:pt x="33" y="17"/>
                    <a:pt x="33" y="16"/>
                  </a:cubicBezTo>
                  <a:cubicBezTo>
                    <a:pt x="34" y="16"/>
                    <a:pt x="35" y="15"/>
                    <a:pt x="35" y="16"/>
                  </a:cubicBezTo>
                  <a:close/>
                  <a:moveTo>
                    <a:pt x="35" y="13"/>
                  </a:moveTo>
                  <a:cubicBezTo>
                    <a:pt x="34" y="14"/>
                    <a:pt x="34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6" y="12"/>
                  </a:moveTo>
                  <a:cubicBezTo>
                    <a:pt x="36" y="12"/>
                    <a:pt x="35" y="13"/>
                    <a:pt x="35" y="13"/>
                  </a:cubicBezTo>
                  <a:cubicBezTo>
                    <a:pt x="35" y="13"/>
                    <a:pt x="35" y="13"/>
                    <a:pt x="35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6" y="14"/>
                  </a:moveTo>
                  <a:cubicBezTo>
                    <a:pt x="35" y="14"/>
                    <a:pt x="35" y="15"/>
                    <a:pt x="35" y="14"/>
                  </a:cubicBezTo>
                  <a:cubicBezTo>
                    <a:pt x="35" y="14"/>
                    <a:pt x="35" y="14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lose/>
                  <a:moveTo>
                    <a:pt x="35" y="18"/>
                  </a:moveTo>
                  <a:cubicBezTo>
                    <a:pt x="35" y="18"/>
                    <a:pt x="35" y="18"/>
                    <a:pt x="36" y="17"/>
                  </a:cubicBezTo>
                  <a:cubicBezTo>
                    <a:pt x="36" y="18"/>
                    <a:pt x="36" y="18"/>
                    <a:pt x="35" y="18"/>
                  </a:cubicBezTo>
                  <a:close/>
                  <a:moveTo>
                    <a:pt x="35" y="19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4" y="29"/>
                  </a:moveTo>
                  <a:cubicBezTo>
                    <a:pt x="34" y="29"/>
                    <a:pt x="34" y="29"/>
                    <a:pt x="34" y="28"/>
                  </a:cubicBezTo>
                  <a:cubicBezTo>
                    <a:pt x="35" y="28"/>
                    <a:pt x="36" y="28"/>
                    <a:pt x="35" y="29"/>
                  </a:cubicBezTo>
                  <a:cubicBezTo>
                    <a:pt x="35" y="29"/>
                    <a:pt x="35" y="29"/>
                    <a:pt x="34" y="29"/>
                  </a:cubicBezTo>
                  <a:close/>
                  <a:moveTo>
                    <a:pt x="33" y="35"/>
                  </a:moveTo>
                  <a:cubicBezTo>
                    <a:pt x="33" y="34"/>
                    <a:pt x="34" y="33"/>
                    <a:pt x="34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4" y="33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5"/>
                    <a:pt x="34" y="34"/>
                    <a:pt x="34" y="35"/>
                  </a:cubicBezTo>
                  <a:cubicBezTo>
                    <a:pt x="34" y="35"/>
                    <a:pt x="34" y="36"/>
                    <a:pt x="33" y="36"/>
                  </a:cubicBezTo>
                  <a:cubicBezTo>
                    <a:pt x="33" y="35"/>
                    <a:pt x="33" y="35"/>
                    <a:pt x="33" y="35"/>
                  </a:cubicBezTo>
                  <a:close/>
                  <a:moveTo>
                    <a:pt x="31" y="36"/>
                  </a:moveTo>
                  <a:cubicBezTo>
                    <a:pt x="31" y="36"/>
                    <a:pt x="32" y="35"/>
                    <a:pt x="32" y="35"/>
                  </a:cubicBezTo>
                  <a:cubicBezTo>
                    <a:pt x="32" y="35"/>
                    <a:pt x="32" y="35"/>
                    <a:pt x="32" y="34"/>
                  </a:cubicBezTo>
                  <a:cubicBezTo>
                    <a:pt x="32" y="34"/>
                    <a:pt x="31" y="34"/>
                    <a:pt x="31" y="34"/>
                  </a:cubicBezTo>
                  <a:cubicBezTo>
                    <a:pt x="31" y="33"/>
                    <a:pt x="32" y="33"/>
                    <a:pt x="32" y="33"/>
                  </a:cubicBezTo>
                  <a:cubicBezTo>
                    <a:pt x="32" y="32"/>
                    <a:pt x="32" y="33"/>
                    <a:pt x="32" y="34"/>
                  </a:cubicBezTo>
                  <a:cubicBezTo>
                    <a:pt x="32" y="34"/>
                    <a:pt x="32" y="33"/>
                    <a:pt x="33" y="33"/>
                  </a:cubicBezTo>
                  <a:cubicBezTo>
                    <a:pt x="33" y="34"/>
                    <a:pt x="32" y="35"/>
                    <a:pt x="32" y="36"/>
                  </a:cubicBezTo>
                  <a:cubicBezTo>
                    <a:pt x="32" y="37"/>
                    <a:pt x="31" y="36"/>
                    <a:pt x="31" y="36"/>
                  </a:cubicBezTo>
                  <a:close/>
                  <a:moveTo>
                    <a:pt x="31" y="18"/>
                  </a:moveTo>
                  <a:cubicBezTo>
                    <a:pt x="31" y="18"/>
                    <a:pt x="31" y="18"/>
                    <a:pt x="32" y="18"/>
                  </a:cubicBezTo>
                  <a:cubicBezTo>
                    <a:pt x="31" y="17"/>
                    <a:pt x="32" y="17"/>
                    <a:pt x="32" y="17"/>
                  </a:cubicBezTo>
                  <a:cubicBezTo>
                    <a:pt x="32" y="17"/>
                    <a:pt x="32" y="16"/>
                    <a:pt x="32" y="16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2" y="15"/>
                    <a:pt x="31" y="15"/>
                    <a:pt x="31" y="14"/>
                  </a:cubicBezTo>
                  <a:cubicBezTo>
                    <a:pt x="31" y="15"/>
                    <a:pt x="32" y="16"/>
                    <a:pt x="33" y="15"/>
                  </a:cubicBezTo>
                  <a:cubicBezTo>
                    <a:pt x="33" y="16"/>
                    <a:pt x="32" y="17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1" y="18"/>
                    <a:pt x="31" y="18"/>
                    <a:pt x="31" y="19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lose/>
                  <a:moveTo>
                    <a:pt x="31" y="6"/>
                  </a:moveTo>
                  <a:cubicBezTo>
                    <a:pt x="31" y="6"/>
                    <a:pt x="31" y="5"/>
                    <a:pt x="31" y="5"/>
                  </a:cubicBezTo>
                  <a:cubicBezTo>
                    <a:pt x="31" y="6"/>
                    <a:pt x="31" y="6"/>
                    <a:pt x="31" y="6"/>
                  </a:cubicBezTo>
                  <a:close/>
                  <a:moveTo>
                    <a:pt x="30" y="35"/>
                  </a:moveTo>
                  <a:cubicBezTo>
                    <a:pt x="30" y="35"/>
                    <a:pt x="29" y="36"/>
                    <a:pt x="29" y="36"/>
                  </a:cubicBezTo>
                  <a:cubicBezTo>
                    <a:pt x="29" y="36"/>
                    <a:pt x="29" y="35"/>
                    <a:pt x="29" y="36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9" y="35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3"/>
                    <a:pt x="29" y="33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30" y="34"/>
                    <a:pt x="30" y="34"/>
                    <a:pt x="31" y="34"/>
                  </a:cubicBezTo>
                  <a:cubicBezTo>
                    <a:pt x="31" y="34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lose/>
                  <a:moveTo>
                    <a:pt x="28" y="37"/>
                  </a:moveTo>
                  <a:cubicBezTo>
                    <a:pt x="28" y="36"/>
                    <a:pt x="29" y="37"/>
                    <a:pt x="29" y="37"/>
                  </a:cubicBezTo>
                  <a:cubicBezTo>
                    <a:pt x="30" y="36"/>
                    <a:pt x="30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8" y="38"/>
                    <a:pt x="28" y="38"/>
                  </a:cubicBezTo>
                  <a:cubicBezTo>
                    <a:pt x="28" y="38"/>
                    <a:pt x="28" y="37"/>
                    <a:pt x="28" y="37"/>
                  </a:cubicBezTo>
                  <a:close/>
                  <a:moveTo>
                    <a:pt x="28" y="35"/>
                  </a:moveTo>
                  <a:cubicBezTo>
                    <a:pt x="28" y="35"/>
                    <a:pt x="27" y="36"/>
                    <a:pt x="27" y="36"/>
                  </a:cubicBezTo>
                  <a:cubicBezTo>
                    <a:pt x="27" y="35"/>
                    <a:pt x="27" y="35"/>
                    <a:pt x="28" y="35"/>
                  </a:cubicBezTo>
                  <a:close/>
                  <a:moveTo>
                    <a:pt x="26" y="41"/>
                  </a:moveTo>
                  <a:cubicBezTo>
                    <a:pt x="27" y="40"/>
                    <a:pt x="27" y="40"/>
                    <a:pt x="28" y="40"/>
                  </a:cubicBezTo>
                  <a:cubicBezTo>
                    <a:pt x="27" y="40"/>
                    <a:pt x="27" y="40"/>
                    <a:pt x="26" y="41"/>
                  </a:cubicBezTo>
                  <a:close/>
                  <a:moveTo>
                    <a:pt x="26" y="37"/>
                  </a:moveTo>
                  <a:cubicBezTo>
                    <a:pt x="26" y="37"/>
                    <a:pt x="25" y="37"/>
                    <a:pt x="26" y="36"/>
                  </a:cubicBezTo>
                  <a:cubicBezTo>
                    <a:pt x="26" y="36"/>
                    <a:pt x="26" y="36"/>
                    <a:pt x="27" y="36"/>
                  </a:cubicBezTo>
                  <a:cubicBezTo>
                    <a:pt x="27" y="36"/>
                    <a:pt x="27" y="37"/>
                    <a:pt x="26" y="37"/>
                  </a:cubicBezTo>
                  <a:close/>
                  <a:moveTo>
                    <a:pt x="25" y="41"/>
                  </a:moveTo>
                  <a:cubicBezTo>
                    <a:pt x="25" y="40"/>
                    <a:pt x="26" y="40"/>
                    <a:pt x="26" y="41"/>
                  </a:cubicBezTo>
                  <a:cubicBezTo>
                    <a:pt x="26" y="41"/>
                    <a:pt x="25" y="41"/>
                    <a:pt x="25" y="41"/>
                  </a:cubicBezTo>
                  <a:close/>
                  <a:moveTo>
                    <a:pt x="25" y="35"/>
                  </a:moveTo>
                  <a:cubicBezTo>
                    <a:pt x="25" y="34"/>
                    <a:pt x="26" y="34"/>
                    <a:pt x="26" y="34"/>
                  </a:cubicBezTo>
                  <a:cubicBezTo>
                    <a:pt x="25" y="35"/>
                    <a:pt x="25" y="35"/>
                    <a:pt x="25" y="35"/>
                  </a:cubicBezTo>
                  <a:close/>
                  <a:moveTo>
                    <a:pt x="25" y="38"/>
                  </a:moveTo>
                  <a:cubicBezTo>
                    <a:pt x="25" y="38"/>
                    <a:pt x="25" y="38"/>
                    <a:pt x="25" y="39"/>
                  </a:cubicBezTo>
                  <a:cubicBezTo>
                    <a:pt x="25" y="39"/>
                    <a:pt x="25" y="38"/>
                    <a:pt x="25" y="38"/>
                  </a:cubicBezTo>
                  <a:close/>
                  <a:moveTo>
                    <a:pt x="25" y="37"/>
                  </a:moveTo>
                  <a:cubicBezTo>
                    <a:pt x="25" y="36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lose/>
                  <a:moveTo>
                    <a:pt x="23" y="42"/>
                  </a:moveTo>
                  <a:cubicBezTo>
                    <a:pt x="24" y="41"/>
                    <a:pt x="24" y="41"/>
                    <a:pt x="24" y="42"/>
                  </a:cubicBezTo>
                  <a:cubicBezTo>
                    <a:pt x="24" y="42"/>
                    <a:pt x="23" y="42"/>
                    <a:pt x="23" y="42"/>
                  </a:cubicBezTo>
                  <a:close/>
                  <a:moveTo>
                    <a:pt x="23" y="42"/>
                  </a:move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close/>
                  <a:moveTo>
                    <a:pt x="18" y="43"/>
                  </a:moveTo>
                  <a:cubicBezTo>
                    <a:pt x="18" y="43"/>
                    <a:pt x="18" y="42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2"/>
                    <a:pt x="18" y="43"/>
                    <a:pt x="18" y="43"/>
                  </a:cubicBezTo>
                  <a:close/>
                  <a:moveTo>
                    <a:pt x="16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6" y="26"/>
                    <a:pt x="16" y="25"/>
                  </a:cubicBezTo>
                  <a:close/>
                  <a:moveTo>
                    <a:pt x="16" y="42"/>
                  </a:move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6" y="39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9"/>
                  </a:cubicBezTo>
                  <a:close/>
                  <a:moveTo>
                    <a:pt x="15" y="44"/>
                  </a:moveTo>
                  <a:cubicBezTo>
                    <a:pt x="16" y="44"/>
                    <a:pt x="16" y="43"/>
                    <a:pt x="16" y="43"/>
                  </a:cubicBezTo>
                  <a:cubicBezTo>
                    <a:pt x="16" y="44"/>
                    <a:pt x="15" y="44"/>
                    <a:pt x="15" y="44"/>
                  </a:cubicBezTo>
                  <a:close/>
                  <a:moveTo>
                    <a:pt x="15" y="45"/>
                  </a:moveTo>
                  <a:cubicBezTo>
                    <a:pt x="15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5"/>
                  </a:cubicBezTo>
                  <a:close/>
                  <a:moveTo>
                    <a:pt x="15" y="39"/>
                  </a:move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lose/>
                  <a:moveTo>
                    <a:pt x="12" y="36"/>
                  </a:moveTo>
                  <a:cubicBezTo>
                    <a:pt x="13" y="35"/>
                    <a:pt x="14" y="35"/>
                    <a:pt x="13" y="36"/>
                  </a:cubicBezTo>
                  <a:cubicBezTo>
                    <a:pt x="13" y="36"/>
                    <a:pt x="13" y="37"/>
                    <a:pt x="12" y="36"/>
                  </a:cubicBezTo>
                  <a:close/>
                  <a:moveTo>
                    <a:pt x="13" y="34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lose/>
                  <a:moveTo>
                    <a:pt x="13" y="35"/>
                  </a:moveTo>
                  <a:cubicBezTo>
                    <a:pt x="13" y="35"/>
                    <a:pt x="13" y="35"/>
                    <a:pt x="12" y="36"/>
                  </a:cubicBezTo>
                  <a:cubicBezTo>
                    <a:pt x="13" y="35"/>
                    <a:pt x="12" y="35"/>
                    <a:pt x="12" y="35"/>
                  </a:cubicBezTo>
                  <a:cubicBezTo>
                    <a:pt x="13" y="35"/>
                    <a:pt x="13" y="35"/>
                    <a:pt x="13" y="35"/>
                  </a:cubicBezTo>
                  <a:close/>
                  <a:moveTo>
                    <a:pt x="12" y="38"/>
                  </a:moveTo>
                  <a:cubicBezTo>
                    <a:pt x="12" y="38"/>
                    <a:pt x="12" y="38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8"/>
                    <a:pt x="12" y="38"/>
                    <a:pt x="12" y="38"/>
                  </a:cubicBezTo>
                  <a:close/>
                  <a:moveTo>
                    <a:pt x="10" y="26"/>
                  </a:moveTo>
                  <a:cubicBezTo>
                    <a:pt x="11" y="25"/>
                    <a:pt x="10" y="26"/>
                    <a:pt x="10" y="25"/>
                  </a:cubicBezTo>
                  <a:cubicBezTo>
                    <a:pt x="10" y="24"/>
                    <a:pt x="11" y="25"/>
                    <a:pt x="11" y="25"/>
                  </a:cubicBezTo>
                  <a:cubicBezTo>
                    <a:pt x="11" y="23"/>
                    <a:pt x="13" y="23"/>
                    <a:pt x="13" y="21"/>
                  </a:cubicBezTo>
                  <a:cubicBezTo>
                    <a:pt x="13" y="21"/>
                    <a:pt x="13" y="22"/>
                    <a:pt x="14" y="21"/>
                  </a:cubicBezTo>
                  <a:cubicBezTo>
                    <a:pt x="15" y="20"/>
                    <a:pt x="17" y="19"/>
                    <a:pt x="18" y="18"/>
                  </a:cubicBezTo>
                  <a:cubicBezTo>
                    <a:pt x="18" y="17"/>
                    <a:pt x="18" y="18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8"/>
                  </a:cubicBezTo>
                  <a:cubicBezTo>
                    <a:pt x="20" y="18"/>
                    <a:pt x="21" y="17"/>
                    <a:pt x="21" y="17"/>
                  </a:cubicBezTo>
                  <a:cubicBezTo>
                    <a:pt x="23" y="18"/>
                    <a:pt x="26" y="17"/>
                    <a:pt x="27" y="19"/>
                  </a:cubicBezTo>
                  <a:cubicBezTo>
                    <a:pt x="26" y="19"/>
                    <a:pt x="24" y="20"/>
                    <a:pt x="24" y="21"/>
                  </a:cubicBezTo>
                  <a:cubicBezTo>
                    <a:pt x="23" y="20"/>
                    <a:pt x="21" y="21"/>
                    <a:pt x="20" y="23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5"/>
                    <a:pt x="19" y="27"/>
                    <a:pt x="19" y="30"/>
                  </a:cubicBezTo>
                  <a:cubicBezTo>
                    <a:pt x="19" y="32"/>
                    <a:pt x="19" y="35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18" y="40"/>
                    <a:pt x="21" y="41"/>
                    <a:pt x="22" y="39"/>
                  </a:cubicBezTo>
                  <a:cubicBezTo>
                    <a:pt x="23" y="38"/>
                    <a:pt x="23" y="37"/>
                    <a:pt x="24" y="37"/>
                  </a:cubicBezTo>
                  <a:cubicBezTo>
                    <a:pt x="24" y="39"/>
                    <a:pt x="22" y="41"/>
                    <a:pt x="20" y="42"/>
                  </a:cubicBezTo>
                  <a:cubicBezTo>
                    <a:pt x="20" y="42"/>
                    <a:pt x="18" y="42"/>
                    <a:pt x="18" y="41"/>
                  </a:cubicBezTo>
                  <a:cubicBezTo>
                    <a:pt x="17" y="39"/>
                    <a:pt x="18" y="36"/>
                    <a:pt x="18" y="34"/>
                  </a:cubicBezTo>
                  <a:cubicBezTo>
                    <a:pt x="18" y="33"/>
                    <a:pt x="18" y="33"/>
                    <a:pt x="18" y="32"/>
                  </a:cubicBezTo>
                  <a:cubicBezTo>
                    <a:pt x="18" y="32"/>
                    <a:pt x="18" y="31"/>
                    <a:pt x="18" y="30"/>
                  </a:cubicBezTo>
                  <a:cubicBezTo>
                    <a:pt x="18" y="28"/>
                    <a:pt x="18" y="26"/>
                    <a:pt x="18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7" y="23"/>
                    <a:pt x="17" y="24"/>
                    <a:pt x="17" y="24"/>
                  </a:cubicBezTo>
                  <a:cubicBezTo>
                    <a:pt x="16" y="24"/>
                    <a:pt x="15" y="23"/>
                    <a:pt x="14" y="24"/>
                  </a:cubicBezTo>
                  <a:cubicBezTo>
                    <a:pt x="14" y="25"/>
                    <a:pt x="14" y="25"/>
                    <a:pt x="13" y="26"/>
                  </a:cubicBezTo>
                  <a:cubicBezTo>
                    <a:pt x="13" y="25"/>
                    <a:pt x="11" y="25"/>
                    <a:pt x="10" y="26"/>
                  </a:cubicBezTo>
                  <a:close/>
                  <a:moveTo>
                    <a:pt x="23" y="34"/>
                  </a:move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lose/>
                  <a:moveTo>
                    <a:pt x="20" y="35"/>
                  </a:move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lose/>
                  <a:moveTo>
                    <a:pt x="10" y="42"/>
                  </a:move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3"/>
                    <a:pt x="10" y="42"/>
                    <a:pt x="10" y="42"/>
                  </a:cubicBezTo>
                  <a:close/>
                  <a:moveTo>
                    <a:pt x="9" y="47"/>
                  </a:move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lose/>
                  <a:moveTo>
                    <a:pt x="8" y="46"/>
                  </a:moveTo>
                  <a:cubicBezTo>
                    <a:pt x="8" y="46"/>
                    <a:pt x="8" y="45"/>
                    <a:pt x="8" y="45"/>
                  </a:cubicBezTo>
                  <a:cubicBezTo>
                    <a:pt x="8" y="45"/>
                    <a:pt x="8" y="46"/>
                    <a:pt x="8" y="46"/>
                  </a:cubicBezTo>
                  <a:close/>
                  <a:moveTo>
                    <a:pt x="8" y="45"/>
                  </a:moveTo>
                  <a:cubicBezTo>
                    <a:pt x="8" y="45"/>
                    <a:pt x="8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10" y="44"/>
                    <a:pt x="10" y="43"/>
                  </a:cubicBezTo>
                  <a:cubicBezTo>
                    <a:pt x="10" y="43"/>
                    <a:pt x="10" y="43"/>
                    <a:pt x="11" y="44"/>
                  </a:cubicBezTo>
                  <a:cubicBezTo>
                    <a:pt x="10" y="44"/>
                    <a:pt x="10" y="45"/>
                    <a:pt x="10" y="45"/>
                  </a:cubicBezTo>
                  <a:cubicBezTo>
                    <a:pt x="10" y="46"/>
                    <a:pt x="10" y="45"/>
                    <a:pt x="10" y="45"/>
                  </a:cubicBezTo>
                  <a:cubicBezTo>
                    <a:pt x="9" y="45"/>
                    <a:pt x="9" y="44"/>
                    <a:pt x="9" y="4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5"/>
                    <a:pt x="8" y="45"/>
                    <a:pt x="8" y="45"/>
                  </a:cubicBezTo>
                  <a:close/>
                  <a:moveTo>
                    <a:pt x="7" y="45"/>
                  </a:moveTo>
                  <a:cubicBezTo>
                    <a:pt x="7" y="44"/>
                    <a:pt x="7" y="44"/>
                    <a:pt x="8" y="43"/>
                  </a:cubicBezTo>
                  <a:cubicBezTo>
                    <a:pt x="7" y="44"/>
                    <a:pt x="7" y="44"/>
                    <a:pt x="7" y="45"/>
                  </a:cubicBezTo>
                  <a:cubicBezTo>
                    <a:pt x="7" y="45"/>
                    <a:pt x="7" y="45"/>
                    <a:pt x="7" y="45"/>
                  </a:cubicBezTo>
                  <a:close/>
                  <a:moveTo>
                    <a:pt x="6" y="48"/>
                  </a:moveTo>
                  <a:cubicBezTo>
                    <a:pt x="6" y="47"/>
                    <a:pt x="6" y="46"/>
                    <a:pt x="6" y="46"/>
                  </a:cubicBezTo>
                  <a:cubicBezTo>
                    <a:pt x="7" y="45"/>
                    <a:pt x="6" y="47"/>
                    <a:pt x="6" y="48"/>
                  </a:cubicBezTo>
                  <a:close/>
                  <a:moveTo>
                    <a:pt x="5" y="38"/>
                  </a:moveTo>
                  <a:cubicBezTo>
                    <a:pt x="5" y="38"/>
                    <a:pt x="5" y="38"/>
                    <a:pt x="5" y="3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8"/>
                  </a:cubicBezTo>
                  <a:close/>
                  <a:moveTo>
                    <a:pt x="2" y="49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8"/>
                    <a:pt x="3" y="49"/>
                    <a:pt x="2" y="49"/>
                  </a:cubicBezTo>
                  <a:close/>
                  <a:moveTo>
                    <a:pt x="2" y="49"/>
                  </a:moveTo>
                  <a:cubicBezTo>
                    <a:pt x="2" y="49"/>
                    <a:pt x="2" y="50"/>
                    <a:pt x="2" y="50"/>
                  </a:cubicBezTo>
                  <a:cubicBezTo>
                    <a:pt x="2" y="50"/>
                    <a:pt x="2" y="49"/>
                    <a:pt x="2" y="49"/>
                  </a:cubicBezTo>
                  <a:close/>
                  <a:moveTo>
                    <a:pt x="2" y="45"/>
                  </a:moveTo>
                  <a:cubicBezTo>
                    <a:pt x="2" y="45"/>
                    <a:pt x="1" y="45"/>
                    <a:pt x="1" y="45"/>
                  </a:cubicBezTo>
                  <a:cubicBezTo>
                    <a:pt x="2" y="44"/>
                    <a:pt x="2" y="44"/>
                    <a:pt x="2" y="43"/>
                  </a:cubicBezTo>
                  <a:cubicBezTo>
                    <a:pt x="2" y="44"/>
                    <a:pt x="2" y="44"/>
                    <a:pt x="3" y="44"/>
                  </a:cubicBezTo>
                  <a:cubicBezTo>
                    <a:pt x="3" y="44"/>
                    <a:pt x="3" y="44"/>
                    <a:pt x="3" y="43"/>
                  </a:cubicBezTo>
                  <a:cubicBezTo>
                    <a:pt x="3" y="43"/>
                    <a:pt x="2" y="43"/>
                    <a:pt x="3" y="43"/>
                  </a:cubicBezTo>
                  <a:cubicBezTo>
                    <a:pt x="3" y="42"/>
                    <a:pt x="3" y="43"/>
                    <a:pt x="3" y="43"/>
                  </a:cubicBezTo>
                  <a:cubicBezTo>
                    <a:pt x="3" y="43"/>
                    <a:pt x="3" y="43"/>
                    <a:pt x="4" y="43"/>
                  </a:cubicBezTo>
                  <a:cubicBezTo>
                    <a:pt x="3" y="43"/>
                    <a:pt x="3" y="43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ubicBezTo>
                    <a:pt x="4" y="43"/>
                    <a:pt x="4" y="42"/>
                    <a:pt x="4" y="43"/>
                  </a:cubicBezTo>
                  <a:cubicBezTo>
                    <a:pt x="4" y="43"/>
                    <a:pt x="4" y="44"/>
                    <a:pt x="4" y="44"/>
                  </a:cubicBezTo>
                  <a:cubicBezTo>
                    <a:pt x="4" y="44"/>
                    <a:pt x="4" y="43"/>
                    <a:pt x="5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5"/>
                    <a:pt x="5" y="44"/>
                  </a:cubicBezTo>
                  <a:cubicBezTo>
                    <a:pt x="5" y="45"/>
                    <a:pt x="5" y="46"/>
                    <a:pt x="5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4" y="47"/>
                    <a:pt x="4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4" y="48"/>
                  </a:cubicBezTo>
                  <a:cubicBezTo>
                    <a:pt x="5" y="48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4" y="49"/>
                    <a:pt x="4" y="49"/>
                  </a:cubicBezTo>
                  <a:cubicBezTo>
                    <a:pt x="4" y="49"/>
                    <a:pt x="4" y="48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4" y="48"/>
                    <a:pt x="3" y="48"/>
                    <a:pt x="3" y="48"/>
                  </a:cubicBezTo>
                  <a:cubicBezTo>
                    <a:pt x="3" y="48"/>
                    <a:pt x="4" y="48"/>
                    <a:pt x="4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7"/>
                    <a:pt x="4" y="47"/>
                    <a:pt x="3" y="47"/>
                  </a:cubicBezTo>
                  <a:cubicBezTo>
                    <a:pt x="3" y="47"/>
                    <a:pt x="3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1" y="46"/>
                    <a:pt x="2" y="45"/>
                  </a:cubicBezTo>
                  <a:close/>
                  <a:moveTo>
                    <a:pt x="1" y="22"/>
                  </a:moveTo>
                  <a:cubicBezTo>
                    <a:pt x="1" y="21"/>
                    <a:pt x="2" y="20"/>
                    <a:pt x="3" y="20"/>
                  </a:cubicBezTo>
                  <a:cubicBezTo>
                    <a:pt x="3" y="21"/>
                    <a:pt x="2" y="20"/>
                    <a:pt x="2" y="21"/>
                  </a:cubicBezTo>
                  <a:cubicBezTo>
                    <a:pt x="2" y="21"/>
                    <a:pt x="2" y="21"/>
                    <a:pt x="2" y="22"/>
                  </a:cubicBezTo>
                  <a:cubicBezTo>
                    <a:pt x="1" y="22"/>
                    <a:pt x="1" y="22"/>
                    <a:pt x="1" y="22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7938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42" name="任意多边形 58641"/>
            <p:cNvSpPr>
              <a:spLocks noEditPoints="1"/>
            </p:cNvSpPr>
            <p:nvPr/>
          </p:nvSpPr>
          <p:spPr>
            <a:xfrm>
              <a:off x="5355" y="3686"/>
              <a:ext cx="77" cy="113"/>
            </a:xfrm>
            <a:custGeom>
              <a:avLst/>
              <a:gdLst/>
              <a:ahLst/>
              <a:cxnLst/>
              <a:pathLst>
                <a:path w="37" h="54">
                  <a:moveTo>
                    <a:pt x="0" y="15"/>
                  </a:moveTo>
                  <a:cubicBezTo>
                    <a:pt x="1" y="16"/>
                    <a:pt x="0" y="19"/>
                    <a:pt x="0" y="21"/>
                  </a:cubicBezTo>
                  <a:cubicBezTo>
                    <a:pt x="0" y="21"/>
                    <a:pt x="0" y="22"/>
                    <a:pt x="1" y="22"/>
                  </a:cubicBezTo>
                  <a:cubicBezTo>
                    <a:pt x="1" y="23"/>
                    <a:pt x="0" y="24"/>
                    <a:pt x="1" y="25"/>
                  </a:cubicBezTo>
                  <a:cubicBezTo>
                    <a:pt x="1" y="27"/>
                    <a:pt x="0" y="30"/>
                    <a:pt x="1" y="32"/>
                  </a:cubicBezTo>
                  <a:cubicBezTo>
                    <a:pt x="1" y="33"/>
                    <a:pt x="1" y="33"/>
                    <a:pt x="1" y="34"/>
                  </a:cubicBezTo>
                  <a:cubicBezTo>
                    <a:pt x="1" y="35"/>
                    <a:pt x="1" y="37"/>
                    <a:pt x="1" y="39"/>
                  </a:cubicBezTo>
                  <a:cubicBezTo>
                    <a:pt x="1" y="41"/>
                    <a:pt x="1" y="42"/>
                    <a:pt x="1" y="43"/>
                  </a:cubicBezTo>
                  <a:cubicBezTo>
                    <a:pt x="1" y="46"/>
                    <a:pt x="1" y="48"/>
                    <a:pt x="1" y="50"/>
                  </a:cubicBezTo>
                  <a:cubicBezTo>
                    <a:pt x="1" y="51"/>
                    <a:pt x="2" y="52"/>
                    <a:pt x="1" y="53"/>
                  </a:cubicBezTo>
                  <a:cubicBezTo>
                    <a:pt x="2" y="54"/>
                    <a:pt x="4" y="52"/>
                    <a:pt x="5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1"/>
                    <a:pt x="9" y="50"/>
                    <a:pt x="11" y="50"/>
                  </a:cubicBezTo>
                  <a:cubicBezTo>
                    <a:pt x="11" y="49"/>
                    <a:pt x="10" y="49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ubicBezTo>
                    <a:pt x="12" y="49"/>
                    <a:pt x="11" y="49"/>
                    <a:pt x="11" y="49"/>
                  </a:cubicBezTo>
                  <a:cubicBezTo>
                    <a:pt x="12" y="50"/>
                    <a:pt x="13" y="49"/>
                    <a:pt x="13" y="49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4" y="48"/>
                    <a:pt x="14" y="48"/>
                  </a:cubicBezTo>
                  <a:cubicBezTo>
                    <a:pt x="14" y="48"/>
                    <a:pt x="14" y="47"/>
                    <a:pt x="15" y="47"/>
                  </a:cubicBezTo>
                  <a:cubicBezTo>
                    <a:pt x="14" y="46"/>
                    <a:pt x="13" y="46"/>
                    <a:pt x="13" y="45"/>
                  </a:cubicBezTo>
                  <a:cubicBezTo>
                    <a:pt x="13" y="45"/>
                    <a:pt x="14" y="44"/>
                    <a:pt x="14" y="44"/>
                  </a:cubicBezTo>
                  <a:cubicBezTo>
                    <a:pt x="14" y="44"/>
                    <a:pt x="14" y="43"/>
                    <a:pt x="14" y="43"/>
                  </a:cubicBezTo>
                  <a:cubicBezTo>
                    <a:pt x="14" y="43"/>
                    <a:pt x="13" y="43"/>
                    <a:pt x="13" y="43"/>
                  </a:cubicBezTo>
                  <a:cubicBezTo>
                    <a:pt x="13" y="43"/>
                    <a:pt x="13" y="44"/>
                    <a:pt x="13" y="44"/>
                  </a:cubicBezTo>
                  <a:cubicBezTo>
                    <a:pt x="13" y="44"/>
                    <a:pt x="13" y="43"/>
                    <a:pt x="13" y="42"/>
                  </a:cubicBezTo>
                  <a:cubicBezTo>
                    <a:pt x="13" y="42"/>
                    <a:pt x="14" y="42"/>
                    <a:pt x="14" y="41"/>
                  </a:cubicBezTo>
                  <a:cubicBezTo>
                    <a:pt x="15" y="42"/>
                    <a:pt x="15" y="42"/>
                    <a:pt x="16" y="42"/>
                  </a:cubicBezTo>
                  <a:cubicBezTo>
                    <a:pt x="16" y="42"/>
                    <a:pt x="15" y="43"/>
                    <a:pt x="15" y="44"/>
                  </a:cubicBezTo>
                  <a:cubicBezTo>
                    <a:pt x="16" y="43"/>
                    <a:pt x="17" y="42"/>
                    <a:pt x="18" y="42"/>
                  </a:cubicBezTo>
                  <a:cubicBezTo>
                    <a:pt x="18" y="38"/>
                    <a:pt x="18" y="33"/>
                    <a:pt x="18" y="28"/>
                  </a:cubicBezTo>
                  <a:cubicBezTo>
                    <a:pt x="15" y="29"/>
                    <a:pt x="14" y="28"/>
                    <a:pt x="13" y="26"/>
                  </a:cubicBezTo>
                  <a:cubicBezTo>
                    <a:pt x="13" y="22"/>
                    <a:pt x="13" y="19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cubicBezTo>
                    <a:pt x="13" y="14"/>
                    <a:pt x="13" y="13"/>
                    <a:pt x="12" y="12"/>
                  </a:cubicBezTo>
                  <a:cubicBezTo>
                    <a:pt x="13" y="12"/>
                    <a:pt x="13" y="12"/>
                    <a:pt x="13" y="11"/>
                  </a:cubicBezTo>
                  <a:cubicBezTo>
                    <a:pt x="15" y="11"/>
                    <a:pt x="16" y="10"/>
                    <a:pt x="17" y="10"/>
                  </a:cubicBezTo>
                  <a:cubicBezTo>
                    <a:pt x="17" y="10"/>
                    <a:pt x="17" y="9"/>
                    <a:pt x="18" y="9"/>
                  </a:cubicBezTo>
                  <a:cubicBezTo>
                    <a:pt x="18" y="9"/>
                    <a:pt x="18" y="9"/>
                    <a:pt x="18" y="10"/>
                  </a:cubicBezTo>
                  <a:cubicBezTo>
                    <a:pt x="19" y="9"/>
                    <a:pt x="19" y="8"/>
                    <a:pt x="20" y="9"/>
                  </a:cubicBezTo>
                  <a:cubicBezTo>
                    <a:pt x="21" y="8"/>
                    <a:pt x="22" y="8"/>
                    <a:pt x="23" y="7"/>
                  </a:cubicBezTo>
                  <a:cubicBezTo>
                    <a:pt x="24" y="8"/>
                    <a:pt x="24" y="8"/>
                    <a:pt x="24" y="9"/>
                  </a:cubicBezTo>
                  <a:cubicBezTo>
                    <a:pt x="23" y="12"/>
                    <a:pt x="24" y="14"/>
                    <a:pt x="24" y="17"/>
                  </a:cubicBezTo>
                  <a:cubicBezTo>
                    <a:pt x="24" y="17"/>
                    <a:pt x="24" y="17"/>
                    <a:pt x="24" y="18"/>
                  </a:cubicBezTo>
                  <a:cubicBezTo>
                    <a:pt x="24" y="18"/>
                    <a:pt x="24" y="19"/>
                    <a:pt x="24" y="20"/>
                  </a:cubicBezTo>
                  <a:cubicBezTo>
                    <a:pt x="24" y="21"/>
                    <a:pt x="23" y="23"/>
                    <a:pt x="23" y="24"/>
                  </a:cubicBezTo>
                  <a:cubicBezTo>
                    <a:pt x="21" y="26"/>
                    <a:pt x="21" y="27"/>
                    <a:pt x="19" y="28"/>
                  </a:cubicBezTo>
                  <a:cubicBezTo>
                    <a:pt x="19" y="32"/>
                    <a:pt x="19" y="37"/>
                    <a:pt x="20" y="41"/>
                  </a:cubicBezTo>
                  <a:cubicBezTo>
                    <a:pt x="22" y="40"/>
                    <a:pt x="24" y="40"/>
                    <a:pt x="25" y="41"/>
                  </a:cubicBezTo>
                  <a:cubicBezTo>
                    <a:pt x="25" y="41"/>
                    <a:pt x="24" y="42"/>
                    <a:pt x="24" y="43"/>
                  </a:cubicBezTo>
                  <a:cubicBezTo>
                    <a:pt x="23" y="43"/>
                    <a:pt x="24" y="41"/>
                    <a:pt x="25" y="41"/>
                  </a:cubicBezTo>
                  <a:cubicBezTo>
                    <a:pt x="24" y="41"/>
                    <a:pt x="23" y="42"/>
                    <a:pt x="22" y="42"/>
                  </a:cubicBezTo>
                  <a:cubicBezTo>
                    <a:pt x="21" y="42"/>
                    <a:pt x="20" y="43"/>
                    <a:pt x="19" y="44"/>
                  </a:cubicBezTo>
                  <a:cubicBezTo>
                    <a:pt x="18" y="43"/>
                    <a:pt x="17" y="44"/>
                    <a:pt x="16" y="44"/>
                  </a:cubicBezTo>
                  <a:cubicBezTo>
                    <a:pt x="16" y="45"/>
                    <a:pt x="16" y="45"/>
                    <a:pt x="17" y="45"/>
                  </a:cubicBezTo>
                  <a:cubicBezTo>
                    <a:pt x="17" y="45"/>
                    <a:pt x="16" y="46"/>
                    <a:pt x="16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7" y="46"/>
                    <a:pt x="18" y="46"/>
                    <a:pt x="19" y="46"/>
                  </a:cubicBezTo>
                  <a:cubicBezTo>
                    <a:pt x="19" y="45"/>
                    <a:pt x="20" y="45"/>
                    <a:pt x="20" y="45"/>
                  </a:cubicBezTo>
                  <a:cubicBezTo>
                    <a:pt x="20" y="46"/>
                    <a:pt x="19" y="45"/>
                    <a:pt x="19" y="46"/>
                  </a:cubicBezTo>
                  <a:cubicBezTo>
                    <a:pt x="19" y="47"/>
                    <a:pt x="19" y="46"/>
                    <a:pt x="20" y="46"/>
                  </a:cubicBezTo>
                  <a:cubicBezTo>
                    <a:pt x="20" y="46"/>
                    <a:pt x="22" y="45"/>
                    <a:pt x="22" y="44"/>
                  </a:cubicBezTo>
                  <a:cubicBezTo>
                    <a:pt x="21" y="45"/>
                    <a:pt x="21" y="45"/>
                    <a:pt x="20" y="45"/>
                  </a:cubicBezTo>
                  <a:cubicBezTo>
                    <a:pt x="21" y="44"/>
                    <a:pt x="22" y="43"/>
                    <a:pt x="22" y="44"/>
                  </a:cubicBezTo>
                  <a:cubicBezTo>
                    <a:pt x="23" y="44"/>
                    <a:pt x="23" y="43"/>
                    <a:pt x="23" y="43"/>
                  </a:cubicBezTo>
                  <a:cubicBezTo>
                    <a:pt x="23" y="43"/>
                    <a:pt x="24" y="43"/>
                    <a:pt x="24" y="43"/>
                  </a:cubicBezTo>
                  <a:cubicBezTo>
                    <a:pt x="23" y="44"/>
                    <a:pt x="23" y="44"/>
                    <a:pt x="22" y="44"/>
                  </a:cubicBezTo>
                  <a:cubicBezTo>
                    <a:pt x="22" y="45"/>
                    <a:pt x="24" y="44"/>
                    <a:pt x="24" y="44"/>
                  </a:cubicBezTo>
                  <a:cubicBezTo>
                    <a:pt x="25" y="44"/>
                    <a:pt x="26" y="43"/>
                    <a:pt x="26" y="43"/>
                  </a:cubicBezTo>
                  <a:cubicBezTo>
                    <a:pt x="26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1"/>
                    <a:pt x="25" y="41"/>
                    <a:pt x="26" y="40"/>
                  </a:cubicBezTo>
                  <a:cubicBezTo>
                    <a:pt x="26" y="39"/>
                    <a:pt x="25" y="40"/>
                    <a:pt x="25" y="39"/>
                  </a:cubicBezTo>
                  <a:cubicBezTo>
                    <a:pt x="25" y="39"/>
                    <a:pt x="25" y="39"/>
                    <a:pt x="26" y="39"/>
                  </a:cubicBezTo>
                  <a:cubicBezTo>
                    <a:pt x="26" y="39"/>
                    <a:pt x="26" y="38"/>
                    <a:pt x="27" y="38"/>
                  </a:cubicBezTo>
                  <a:cubicBezTo>
                    <a:pt x="27" y="38"/>
                    <a:pt x="27" y="39"/>
                    <a:pt x="27" y="39"/>
                  </a:cubicBezTo>
                  <a:cubicBezTo>
                    <a:pt x="27" y="39"/>
                    <a:pt x="27" y="38"/>
                    <a:pt x="28" y="38"/>
                  </a:cubicBezTo>
                  <a:cubicBezTo>
                    <a:pt x="28" y="39"/>
                    <a:pt x="27" y="40"/>
                    <a:pt x="28" y="41"/>
                  </a:cubicBezTo>
                  <a:cubicBezTo>
                    <a:pt x="28" y="41"/>
                    <a:pt x="29" y="41"/>
                    <a:pt x="29" y="41"/>
                  </a:cubicBezTo>
                  <a:cubicBezTo>
                    <a:pt x="29" y="42"/>
                    <a:pt x="28" y="41"/>
                    <a:pt x="28" y="42"/>
                  </a:cubicBezTo>
                  <a:cubicBezTo>
                    <a:pt x="29" y="42"/>
                    <a:pt x="30" y="42"/>
                    <a:pt x="30" y="41"/>
                  </a:cubicBezTo>
                  <a:cubicBezTo>
                    <a:pt x="30" y="41"/>
                    <a:pt x="30" y="41"/>
                    <a:pt x="30" y="40"/>
                  </a:cubicBezTo>
                  <a:cubicBezTo>
                    <a:pt x="29" y="40"/>
                    <a:pt x="29" y="39"/>
                    <a:pt x="29" y="38"/>
                  </a:cubicBezTo>
                  <a:cubicBezTo>
                    <a:pt x="29" y="38"/>
                    <a:pt x="29" y="39"/>
                    <a:pt x="29" y="38"/>
                  </a:cubicBezTo>
                  <a:cubicBezTo>
                    <a:pt x="29" y="38"/>
                    <a:pt x="29" y="36"/>
                    <a:pt x="29" y="35"/>
                  </a:cubicBezTo>
                  <a:cubicBezTo>
                    <a:pt x="30" y="35"/>
                    <a:pt x="30" y="36"/>
                    <a:pt x="30" y="36"/>
                  </a:cubicBezTo>
                  <a:cubicBezTo>
                    <a:pt x="30" y="35"/>
                    <a:pt x="29" y="34"/>
                    <a:pt x="29" y="34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4"/>
                    <a:pt x="29" y="33"/>
                    <a:pt x="30" y="32"/>
                  </a:cubicBezTo>
                  <a:cubicBezTo>
                    <a:pt x="30" y="32"/>
                    <a:pt x="30" y="33"/>
                    <a:pt x="30" y="32"/>
                  </a:cubicBezTo>
                  <a:cubicBezTo>
                    <a:pt x="31" y="31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3"/>
                  </a:cubicBezTo>
                  <a:cubicBezTo>
                    <a:pt x="33" y="33"/>
                    <a:pt x="33" y="33"/>
                    <a:pt x="34" y="33"/>
                  </a:cubicBezTo>
                  <a:cubicBezTo>
                    <a:pt x="34" y="33"/>
                    <a:pt x="34" y="32"/>
                    <a:pt x="34" y="32"/>
                  </a:cubicBezTo>
                  <a:cubicBezTo>
                    <a:pt x="34" y="32"/>
                    <a:pt x="35" y="32"/>
                    <a:pt x="35" y="32"/>
                  </a:cubicBezTo>
                  <a:cubicBezTo>
                    <a:pt x="35" y="33"/>
                    <a:pt x="35" y="33"/>
                    <a:pt x="35" y="34"/>
                  </a:cubicBezTo>
                  <a:cubicBezTo>
                    <a:pt x="35" y="34"/>
                    <a:pt x="35" y="33"/>
                    <a:pt x="35" y="33"/>
                  </a:cubicBezTo>
                  <a:cubicBezTo>
                    <a:pt x="36" y="34"/>
                    <a:pt x="35" y="35"/>
                    <a:pt x="35" y="36"/>
                  </a:cubicBezTo>
                  <a:cubicBezTo>
                    <a:pt x="35" y="36"/>
                    <a:pt x="35" y="35"/>
                    <a:pt x="34" y="36"/>
                  </a:cubicBezTo>
                  <a:cubicBezTo>
                    <a:pt x="34" y="36"/>
                    <a:pt x="34" y="36"/>
                    <a:pt x="34" y="37"/>
                  </a:cubicBezTo>
                  <a:cubicBezTo>
                    <a:pt x="34" y="37"/>
                    <a:pt x="33" y="37"/>
                    <a:pt x="33" y="38"/>
                  </a:cubicBezTo>
                  <a:cubicBezTo>
                    <a:pt x="32" y="38"/>
                    <a:pt x="32" y="39"/>
                    <a:pt x="32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1" y="37"/>
                    <a:pt x="31" y="37"/>
                  </a:cubicBezTo>
                  <a:cubicBezTo>
                    <a:pt x="31" y="37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2" y="39"/>
                    <a:pt x="31" y="39"/>
                    <a:pt x="31" y="39"/>
                  </a:cubicBezTo>
                  <a:cubicBezTo>
                    <a:pt x="31" y="39"/>
                    <a:pt x="31" y="40"/>
                    <a:pt x="31" y="40"/>
                  </a:cubicBezTo>
                  <a:cubicBezTo>
                    <a:pt x="31" y="40"/>
                    <a:pt x="31" y="39"/>
                    <a:pt x="32" y="40"/>
                  </a:cubicBezTo>
                  <a:cubicBezTo>
                    <a:pt x="32" y="40"/>
                    <a:pt x="31" y="40"/>
                    <a:pt x="32" y="41"/>
                  </a:cubicBezTo>
                  <a:cubicBezTo>
                    <a:pt x="32" y="40"/>
                    <a:pt x="33" y="40"/>
                    <a:pt x="33" y="40"/>
                  </a:cubicBezTo>
                  <a:cubicBezTo>
                    <a:pt x="34" y="40"/>
                    <a:pt x="34" y="39"/>
                    <a:pt x="34" y="39"/>
                  </a:cubicBezTo>
                  <a:cubicBezTo>
                    <a:pt x="34" y="39"/>
                    <a:pt x="34" y="39"/>
                    <a:pt x="35" y="39"/>
                  </a:cubicBezTo>
                  <a:cubicBezTo>
                    <a:pt x="35" y="39"/>
                    <a:pt x="36" y="38"/>
                    <a:pt x="36" y="38"/>
                  </a:cubicBezTo>
                  <a:cubicBezTo>
                    <a:pt x="36" y="36"/>
                    <a:pt x="37" y="33"/>
                    <a:pt x="36" y="31"/>
                  </a:cubicBezTo>
                  <a:cubicBezTo>
                    <a:pt x="36" y="27"/>
                    <a:pt x="37" y="24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17"/>
                    <a:pt x="37" y="12"/>
                    <a:pt x="36" y="9"/>
                  </a:cubicBezTo>
                  <a:cubicBezTo>
                    <a:pt x="36" y="9"/>
                    <a:pt x="36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35" y="11"/>
                    <a:pt x="35" y="10"/>
                    <a:pt x="35" y="11"/>
                  </a:cubicBezTo>
                  <a:cubicBezTo>
                    <a:pt x="34" y="10"/>
                    <a:pt x="35" y="8"/>
                    <a:pt x="35" y="9"/>
                  </a:cubicBezTo>
                  <a:cubicBezTo>
                    <a:pt x="36" y="9"/>
                    <a:pt x="35" y="8"/>
                    <a:pt x="35" y="8"/>
                  </a:cubicBezTo>
                  <a:cubicBezTo>
                    <a:pt x="35" y="9"/>
                    <a:pt x="34" y="9"/>
                    <a:pt x="33" y="10"/>
                  </a:cubicBezTo>
                  <a:cubicBezTo>
                    <a:pt x="33" y="10"/>
                    <a:pt x="32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2" y="8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4" y="7"/>
                    <a:pt x="34" y="6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6"/>
                    <a:pt x="35" y="6"/>
                  </a:cubicBezTo>
                  <a:cubicBezTo>
                    <a:pt x="34" y="6"/>
                    <a:pt x="34" y="8"/>
                    <a:pt x="35" y="8"/>
                  </a:cubicBezTo>
                  <a:cubicBezTo>
                    <a:pt x="35" y="8"/>
                    <a:pt x="35" y="7"/>
                    <a:pt x="35" y="7"/>
                  </a:cubicBezTo>
                  <a:cubicBezTo>
                    <a:pt x="35" y="6"/>
                    <a:pt x="35" y="7"/>
                    <a:pt x="35" y="7"/>
                  </a:cubicBezTo>
                  <a:cubicBezTo>
                    <a:pt x="36" y="6"/>
                    <a:pt x="36" y="4"/>
                    <a:pt x="36" y="3"/>
                  </a:cubicBezTo>
                  <a:cubicBezTo>
                    <a:pt x="36" y="2"/>
                    <a:pt x="35" y="1"/>
                    <a:pt x="36" y="0"/>
                  </a:cubicBezTo>
                  <a:cubicBezTo>
                    <a:pt x="33" y="1"/>
                    <a:pt x="31" y="2"/>
                    <a:pt x="28" y="2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6" y="3"/>
                  </a:cubicBezTo>
                  <a:cubicBezTo>
                    <a:pt x="26" y="3"/>
                    <a:pt x="26" y="4"/>
                    <a:pt x="26" y="4"/>
                  </a:cubicBezTo>
                  <a:cubicBezTo>
                    <a:pt x="24" y="4"/>
                    <a:pt x="23" y="4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6"/>
                    <a:pt x="20" y="6"/>
                    <a:pt x="19" y="6"/>
                  </a:cubicBezTo>
                  <a:cubicBezTo>
                    <a:pt x="19" y="6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5" y="8"/>
                    <a:pt x="13" y="9"/>
                    <a:pt x="12" y="9"/>
                  </a:cubicBezTo>
                  <a:cubicBezTo>
                    <a:pt x="11" y="9"/>
                    <a:pt x="11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6" y="11"/>
                    <a:pt x="4" y="12"/>
                    <a:pt x="4" y="13"/>
                  </a:cubicBezTo>
                  <a:cubicBezTo>
                    <a:pt x="3" y="12"/>
                    <a:pt x="2" y="14"/>
                    <a:pt x="1" y="14"/>
                  </a:cubicBezTo>
                  <a:cubicBezTo>
                    <a:pt x="0" y="14"/>
                    <a:pt x="0" y="14"/>
                    <a:pt x="0" y="15"/>
                  </a:cubicBezTo>
                  <a:close/>
                  <a:moveTo>
                    <a:pt x="30" y="6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lose/>
                  <a:moveTo>
                    <a:pt x="29" y="15"/>
                  </a:moveTo>
                  <a:cubicBezTo>
                    <a:pt x="29" y="15"/>
                    <a:pt x="30" y="15"/>
                    <a:pt x="30" y="15"/>
                  </a:cubicBezTo>
                  <a:cubicBezTo>
                    <a:pt x="30" y="15"/>
                    <a:pt x="29" y="15"/>
                    <a:pt x="29" y="15"/>
                  </a:cubicBezTo>
                  <a:close/>
                  <a:moveTo>
                    <a:pt x="30" y="24"/>
                  </a:moveTo>
                  <a:cubicBezTo>
                    <a:pt x="30" y="24"/>
                    <a:pt x="30" y="25"/>
                    <a:pt x="29" y="24"/>
                  </a:cubicBezTo>
                  <a:cubicBezTo>
                    <a:pt x="29" y="24"/>
                    <a:pt x="30" y="24"/>
                    <a:pt x="30" y="24"/>
                  </a:cubicBezTo>
                  <a:close/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9"/>
                  </a:moveTo>
                  <a:cubicBezTo>
                    <a:pt x="30" y="9"/>
                    <a:pt x="30" y="10"/>
                    <a:pt x="31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2" y="9"/>
                    <a:pt x="32" y="10"/>
                  </a:cubicBezTo>
                  <a:cubicBezTo>
                    <a:pt x="31" y="10"/>
                    <a:pt x="31" y="10"/>
                    <a:pt x="30" y="10"/>
                  </a:cubicBezTo>
                  <a:cubicBezTo>
                    <a:pt x="30" y="10"/>
                    <a:pt x="30" y="10"/>
                    <a:pt x="29" y="9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30" y="9"/>
                    <a:pt x="30" y="9"/>
                    <a:pt x="30" y="10"/>
                  </a:cubicBezTo>
                  <a:cubicBezTo>
                    <a:pt x="30" y="10"/>
                    <a:pt x="30" y="9"/>
                    <a:pt x="30" y="9"/>
                  </a:cubicBezTo>
                  <a:close/>
                  <a:moveTo>
                    <a:pt x="31" y="11"/>
                  </a:moveTo>
                  <a:cubicBezTo>
                    <a:pt x="31" y="11"/>
                    <a:pt x="32" y="11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2" y="12"/>
                    <a:pt x="32" y="13"/>
                    <a:pt x="31" y="12"/>
                  </a:cubicBezTo>
                  <a:cubicBezTo>
                    <a:pt x="32" y="12"/>
                    <a:pt x="31" y="12"/>
                    <a:pt x="31" y="11"/>
                  </a:cubicBezTo>
                  <a:close/>
                  <a:moveTo>
                    <a:pt x="31" y="6"/>
                  </a:moveTo>
                  <a:cubicBezTo>
                    <a:pt x="31" y="6"/>
                    <a:pt x="31" y="6"/>
                    <a:pt x="31" y="7"/>
                  </a:cubicBezTo>
                  <a:cubicBezTo>
                    <a:pt x="31" y="6"/>
                    <a:pt x="30" y="6"/>
                    <a:pt x="30" y="6"/>
                  </a:cubicBezTo>
                  <a:cubicBezTo>
                    <a:pt x="31" y="5"/>
                    <a:pt x="31" y="6"/>
                    <a:pt x="31" y="6"/>
                  </a:cubicBezTo>
                  <a:close/>
                  <a:moveTo>
                    <a:pt x="34" y="3"/>
                  </a:moveTo>
                  <a:cubicBezTo>
                    <a:pt x="34" y="3"/>
                    <a:pt x="33" y="3"/>
                    <a:pt x="33" y="2"/>
                  </a:cubicBezTo>
                  <a:cubicBezTo>
                    <a:pt x="33" y="2"/>
                    <a:pt x="34" y="2"/>
                    <a:pt x="34" y="3"/>
                  </a:cubicBezTo>
                  <a:close/>
                  <a:moveTo>
                    <a:pt x="33" y="5"/>
                  </a:moveTo>
                  <a:cubicBezTo>
                    <a:pt x="33" y="4"/>
                    <a:pt x="33" y="4"/>
                    <a:pt x="34" y="4"/>
                  </a:cubicBezTo>
                  <a:cubicBezTo>
                    <a:pt x="34" y="4"/>
                    <a:pt x="34" y="5"/>
                    <a:pt x="34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5"/>
                    <a:pt x="33" y="5"/>
                    <a:pt x="33" y="4"/>
                  </a:cubicBezTo>
                  <a:cubicBezTo>
                    <a:pt x="33" y="4"/>
                    <a:pt x="33" y="5"/>
                    <a:pt x="33" y="5"/>
                  </a:cubicBezTo>
                  <a:close/>
                  <a:moveTo>
                    <a:pt x="32" y="7"/>
                  </a:moveTo>
                  <a:cubicBezTo>
                    <a:pt x="31" y="7"/>
                    <a:pt x="32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7"/>
                    <a:pt x="31" y="7"/>
                  </a:cubicBezTo>
                  <a:cubicBezTo>
                    <a:pt x="32" y="7"/>
                    <a:pt x="32" y="6"/>
                    <a:pt x="33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2" y="6"/>
                    <a:pt x="32" y="7"/>
                    <a:pt x="32" y="7"/>
                  </a:cubicBezTo>
                  <a:close/>
                  <a:moveTo>
                    <a:pt x="32" y="13"/>
                  </a:moveTo>
                  <a:cubicBezTo>
                    <a:pt x="32" y="13"/>
                    <a:pt x="32" y="12"/>
                    <a:pt x="32" y="12"/>
                  </a:cubicBezTo>
                  <a:cubicBezTo>
                    <a:pt x="33" y="12"/>
                    <a:pt x="33" y="13"/>
                    <a:pt x="32" y="13"/>
                  </a:cubicBezTo>
                  <a:close/>
                  <a:moveTo>
                    <a:pt x="32" y="18"/>
                  </a:moveTo>
                  <a:cubicBezTo>
                    <a:pt x="32" y="18"/>
                    <a:pt x="32" y="17"/>
                    <a:pt x="32" y="17"/>
                  </a:cubicBezTo>
                  <a:cubicBezTo>
                    <a:pt x="32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6"/>
                    <a:pt x="30" y="15"/>
                    <a:pt x="31" y="14"/>
                  </a:cubicBezTo>
                  <a:cubicBezTo>
                    <a:pt x="31" y="14"/>
                    <a:pt x="32" y="14"/>
                    <a:pt x="32" y="15"/>
                  </a:cubicBezTo>
                  <a:cubicBezTo>
                    <a:pt x="32" y="15"/>
                    <a:pt x="32" y="15"/>
                    <a:pt x="32" y="16"/>
                  </a:cubicBezTo>
                  <a:cubicBezTo>
                    <a:pt x="32" y="16"/>
                    <a:pt x="32" y="16"/>
                    <a:pt x="32" y="17"/>
                  </a:cubicBezTo>
                  <a:cubicBezTo>
                    <a:pt x="32" y="16"/>
                    <a:pt x="33" y="16"/>
                    <a:pt x="33" y="16"/>
                  </a:cubicBezTo>
                  <a:cubicBezTo>
                    <a:pt x="33" y="16"/>
                    <a:pt x="33" y="17"/>
                    <a:pt x="32" y="18"/>
                  </a:cubicBezTo>
                  <a:close/>
                  <a:moveTo>
                    <a:pt x="34" y="17"/>
                  </a:moveTo>
                  <a:cubicBezTo>
                    <a:pt x="33" y="17"/>
                    <a:pt x="34" y="16"/>
                    <a:pt x="34" y="16"/>
                  </a:cubicBezTo>
                  <a:cubicBezTo>
                    <a:pt x="33" y="15"/>
                    <a:pt x="34" y="14"/>
                    <a:pt x="33" y="14"/>
                  </a:cubicBezTo>
                  <a:cubicBezTo>
                    <a:pt x="33" y="13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4" y="12"/>
                    <a:pt x="34" y="13"/>
                    <a:pt x="34" y="13"/>
                  </a:cubicBezTo>
                  <a:cubicBezTo>
                    <a:pt x="35" y="14"/>
                    <a:pt x="33" y="17"/>
                    <a:pt x="34" y="17"/>
                  </a:cubicBezTo>
                  <a:close/>
                  <a:moveTo>
                    <a:pt x="35" y="11"/>
                  </a:moveTo>
                  <a:cubicBezTo>
                    <a:pt x="35" y="11"/>
                    <a:pt x="34" y="11"/>
                    <a:pt x="34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5" y="11"/>
                  </a:cubicBezTo>
                  <a:close/>
                  <a:moveTo>
                    <a:pt x="35" y="16"/>
                  </a:moveTo>
                  <a:cubicBezTo>
                    <a:pt x="34" y="16"/>
                    <a:pt x="34" y="16"/>
                    <a:pt x="34" y="15"/>
                  </a:cubicBezTo>
                  <a:cubicBezTo>
                    <a:pt x="34" y="15"/>
                    <a:pt x="35" y="15"/>
                    <a:pt x="35" y="15"/>
                  </a:cubicBezTo>
                  <a:cubicBezTo>
                    <a:pt x="35" y="15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6"/>
                    <a:pt x="35" y="16"/>
                  </a:cubicBezTo>
                  <a:close/>
                  <a:moveTo>
                    <a:pt x="35" y="13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3"/>
                    <a:pt x="35" y="13"/>
                    <a:pt x="35" y="13"/>
                  </a:cubicBezTo>
                  <a:close/>
                  <a:moveTo>
                    <a:pt x="35" y="13"/>
                  </a:moveTo>
                  <a:cubicBezTo>
                    <a:pt x="35" y="13"/>
                    <a:pt x="35" y="12"/>
                    <a:pt x="35" y="12"/>
                  </a:cubicBezTo>
                  <a:cubicBezTo>
                    <a:pt x="35" y="12"/>
                    <a:pt x="35" y="11"/>
                    <a:pt x="36" y="11"/>
                  </a:cubicBezTo>
                  <a:cubicBezTo>
                    <a:pt x="36" y="12"/>
                    <a:pt x="35" y="12"/>
                    <a:pt x="35" y="13"/>
                  </a:cubicBezTo>
                  <a:close/>
                  <a:moveTo>
                    <a:pt x="35" y="21"/>
                  </a:moveTo>
                  <a:cubicBezTo>
                    <a:pt x="35" y="20"/>
                    <a:pt x="35" y="20"/>
                    <a:pt x="35" y="19"/>
                  </a:cubicBezTo>
                  <a:cubicBezTo>
                    <a:pt x="35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9"/>
                    <a:pt x="34" y="18"/>
                    <a:pt x="34" y="18"/>
                  </a:cubicBezTo>
                  <a:cubicBezTo>
                    <a:pt x="35" y="18"/>
                    <a:pt x="35" y="19"/>
                    <a:pt x="35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9"/>
                    <a:pt x="37" y="21"/>
                    <a:pt x="35" y="21"/>
                  </a:cubicBezTo>
                  <a:close/>
                  <a:moveTo>
                    <a:pt x="35" y="24"/>
                  </a:moveTo>
                  <a:cubicBezTo>
                    <a:pt x="35" y="24"/>
                    <a:pt x="35" y="24"/>
                    <a:pt x="34" y="24"/>
                  </a:cubicBezTo>
                  <a:cubicBezTo>
                    <a:pt x="34" y="24"/>
                    <a:pt x="35" y="23"/>
                    <a:pt x="35" y="24"/>
                  </a:cubicBezTo>
                  <a:close/>
                  <a:moveTo>
                    <a:pt x="36" y="32"/>
                  </a:moveTo>
                  <a:cubicBezTo>
                    <a:pt x="36" y="32"/>
                    <a:pt x="36" y="33"/>
                    <a:pt x="35" y="33"/>
                  </a:cubicBezTo>
                  <a:cubicBezTo>
                    <a:pt x="35" y="32"/>
                    <a:pt x="35" y="32"/>
                    <a:pt x="36" y="32"/>
                  </a:cubicBezTo>
                  <a:close/>
                  <a:moveTo>
                    <a:pt x="35" y="26"/>
                  </a:move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7"/>
                    <a:pt x="35" y="27"/>
                  </a:cubicBezTo>
                  <a:cubicBezTo>
                    <a:pt x="35" y="27"/>
                    <a:pt x="35" y="27"/>
                    <a:pt x="35" y="26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8"/>
                    <a:pt x="35" y="30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3" y="31"/>
                  </a:cubicBezTo>
                  <a:cubicBezTo>
                    <a:pt x="34" y="31"/>
                    <a:pt x="34" y="30"/>
                    <a:pt x="34" y="30"/>
                  </a:cubicBezTo>
                  <a:cubicBezTo>
                    <a:pt x="34" y="30"/>
                    <a:pt x="34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4" y="23"/>
                  </a:moveTo>
                  <a:cubicBezTo>
                    <a:pt x="34" y="23"/>
                    <a:pt x="34" y="24"/>
                    <a:pt x="34" y="24"/>
                  </a:cubicBezTo>
                  <a:cubicBezTo>
                    <a:pt x="33" y="24"/>
                    <a:pt x="34" y="23"/>
                    <a:pt x="34" y="23"/>
                  </a:cubicBezTo>
                  <a:close/>
                  <a:moveTo>
                    <a:pt x="34" y="24"/>
                  </a:moveTo>
                  <a:cubicBezTo>
                    <a:pt x="34" y="24"/>
                    <a:pt x="34" y="24"/>
                    <a:pt x="34" y="25"/>
                  </a:cubicBezTo>
                  <a:cubicBezTo>
                    <a:pt x="34" y="25"/>
                    <a:pt x="34" y="25"/>
                    <a:pt x="33" y="25"/>
                  </a:cubicBezTo>
                  <a:cubicBezTo>
                    <a:pt x="33" y="24"/>
                    <a:pt x="34" y="24"/>
                    <a:pt x="34" y="24"/>
                  </a:cubicBezTo>
                  <a:close/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2" y="25"/>
                    <a:pt x="32" y="24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1"/>
                    <a:pt x="33" y="32"/>
                  </a:cubicBezTo>
                  <a:cubicBezTo>
                    <a:pt x="32" y="32"/>
                    <a:pt x="32" y="31"/>
                    <a:pt x="33" y="31"/>
                  </a:cubicBezTo>
                  <a:close/>
                  <a:moveTo>
                    <a:pt x="32" y="29"/>
                  </a:move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1" y="29"/>
                    <a:pt x="32" y="29"/>
                  </a:cubicBezTo>
                  <a:close/>
                  <a:moveTo>
                    <a:pt x="31" y="24"/>
                  </a:move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2"/>
                  </a:cubicBezTo>
                  <a:cubicBezTo>
                    <a:pt x="32" y="21"/>
                    <a:pt x="32" y="20"/>
                    <a:pt x="33" y="19"/>
                  </a:cubicBezTo>
                  <a:cubicBezTo>
                    <a:pt x="33" y="19"/>
                    <a:pt x="34" y="19"/>
                    <a:pt x="33" y="20"/>
                  </a:cubicBezTo>
                  <a:cubicBezTo>
                    <a:pt x="33" y="20"/>
                    <a:pt x="33" y="19"/>
                    <a:pt x="33" y="20"/>
                  </a:cubicBezTo>
                  <a:cubicBezTo>
                    <a:pt x="33" y="20"/>
                    <a:pt x="33" y="21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1"/>
                    <a:pt x="33" y="22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2"/>
                  </a:cubicBezTo>
                  <a:cubicBezTo>
                    <a:pt x="35" y="22"/>
                    <a:pt x="35" y="21"/>
                    <a:pt x="35" y="22"/>
                  </a:cubicBezTo>
                  <a:cubicBezTo>
                    <a:pt x="35" y="22"/>
                    <a:pt x="34" y="22"/>
                    <a:pt x="34" y="23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3"/>
                    <a:pt x="32" y="23"/>
                    <a:pt x="32" y="24"/>
                  </a:cubicBezTo>
                  <a:cubicBezTo>
                    <a:pt x="32" y="24"/>
                    <a:pt x="32" y="23"/>
                    <a:pt x="31" y="24"/>
                  </a:cubicBezTo>
                  <a:close/>
                  <a:moveTo>
                    <a:pt x="31" y="27"/>
                  </a:move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7"/>
                    <a:pt x="31" y="27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6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lose/>
                  <a:moveTo>
                    <a:pt x="30" y="21"/>
                  </a:moveTo>
                  <a:cubicBezTo>
                    <a:pt x="31" y="21"/>
                    <a:pt x="31" y="21"/>
                    <a:pt x="31" y="2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2" y="22"/>
                    <a:pt x="32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1"/>
                    <a:pt x="30" y="21"/>
                  </a:cubicBezTo>
                  <a:close/>
                  <a:moveTo>
                    <a:pt x="30" y="17"/>
                  </a:move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5"/>
                    <a:pt x="31" y="15"/>
                  </a:cubicBezTo>
                  <a:cubicBezTo>
                    <a:pt x="31" y="16"/>
                    <a:pt x="31" y="16"/>
                    <a:pt x="31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26"/>
                  </a:moveTo>
                  <a:cubicBezTo>
                    <a:pt x="29" y="26"/>
                    <a:pt x="29" y="26"/>
                    <a:pt x="29" y="25"/>
                  </a:cubicBezTo>
                  <a:cubicBezTo>
                    <a:pt x="29" y="25"/>
                    <a:pt x="30" y="25"/>
                    <a:pt x="30" y="26"/>
                  </a:cubicBezTo>
                  <a:close/>
                  <a:moveTo>
                    <a:pt x="30" y="27"/>
                  </a:moveTo>
                  <a:cubicBezTo>
                    <a:pt x="30" y="28"/>
                    <a:pt x="30" y="28"/>
                    <a:pt x="29" y="28"/>
                  </a:cubicBezTo>
                  <a:cubicBezTo>
                    <a:pt x="29" y="28"/>
                    <a:pt x="29" y="27"/>
                    <a:pt x="30" y="27"/>
                  </a:cubicBezTo>
                  <a:close/>
                  <a:moveTo>
                    <a:pt x="29" y="30"/>
                  </a:moveTo>
                  <a:cubicBezTo>
                    <a:pt x="29" y="30"/>
                    <a:pt x="29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0"/>
                  </a:cubicBezTo>
                  <a:close/>
                  <a:moveTo>
                    <a:pt x="29" y="6"/>
                  </a:moveTo>
                  <a:cubicBezTo>
                    <a:pt x="29" y="5"/>
                    <a:pt x="29" y="5"/>
                    <a:pt x="30" y="5"/>
                  </a:cubicBezTo>
                  <a:cubicBezTo>
                    <a:pt x="30" y="6"/>
                    <a:pt x="29" y="6"/>
                    <a:pt x="29" y="6"/>
                  </a:cubicBezTo>
                  <a:close/>
                  <a:moveTo>
                    <a:pt x="29" y="9"/>
                  </a:moveTo>
                  <a:cubicBezTo>
                    <a:pt x="29" y="9"/>
                    <a:pt x="29" y="10"/>
                    <a:pt x="29" y="10"/>
                  </a:cubicBezTo>
                  <a:cubicBezTo>
                    <a:pt x="29" y="10"/>
                    <a:pt x="29" y="10"/>
                    <a:pt x="29" y="9"/>
                  </a:cubicBezTo>
                  <a:close/>
                  <a:moveTo>
                    <a:pt x="29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29" y="39"/>
                  </a:cubicBezTo>
                  <a:close/>
                  <a:moveTo>
                    <a:pt x="18" y="45"/>
                  </a:moveTo>
                  <a:cubicBezTo>
                    <a:pt x="18" y="45"/>
                    <a:pt x="18" y="45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lose/>
                  <a:moveTo>
                    <a:pt x="23" y="42"/>
                  </a:moveTo>
                  <a:cubicBezTo>
                    <a:pt x="23" y="42"/>
                    <a:pt x="23" y="43"/>
                    <a:pt x="23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lose/>
                  <a:moveTo>
                    <a:pt x="21" y="39"/>
                  </a:moveTo>
                  <a:cubicBezTo>
                    <a:pt x="20" y="39"/>
                    <a:pt x="20" y="39"/>
                    <a:pt x="20" y="39"/>
                  </a:cubicBezTo>
                  <a:cubicBezTo>
                    <a:pt x="21" y="38"/>
                    <a:pt x="20" y="38"/>
                    <a:pt x="21" y="37"/>
                  </a:cubicBezTo>
                  <a:cubicBezTo>
                    <a:pt x="21" y="38"/>
                    <a:pt x="21" y="38"/>
                    <a:pt x="21" y="39"/>
                  </a:cubicBezTo>
                  <a:close/>
                  <a:moveTo>
                    <a:pt x="21" y="36"/>
                  </a:moveTo>
                  <a:cubicBezTo>
                    <a:pt x="22" y="36"/>
                    <a:pt x="22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lose/>
                  <a:moveTo>
                    <a:pt x="22" y="29"/>
                  </a:moveTo>
                  <a:cubicBezTo>
                    <a:pt x="22" y="29"/>
                    <a:pt x="21" y="29"/>
                    <a:pt x="21" y="3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2" y="29"/>
                  </a:cubicBezTo>
                  <a:close/>
                  <a:moveTo>
                    <a:pt x="22" y="34"/>
                  </a:moveTo>
                  <a:cubicBezTo>
                    <a:pt x="22" y="34"/>
                    <a:pt x="21" y="34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close/>
                  <a:moveTo>
                    <a:pt x="23" y="31"/>
                  </a:moveTo>
                  <a:cubicBezTo>
                    <a:pt x="22" y="30"/>
                    <a:pt x="22" y="31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30"/>
                    <a:pt x="23" y="30"/>
                    <a:pt x="23" y="31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4"/>
                    <a:pt x="22" y="34"/>
                  </a:cubicBezTo>
                  <a:cubicBezTo>
                    <a:pt x="22" y="33"/>
                    <a:pt x="23" y="33"/>
                    <a:pt x="23" y="33"/>
                  </a:cubicBezTo>
                  <a:close/>
                  <a:moveTo>
                    <a:pt x="23" y="36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5"/>
                    <a:pt x="23" y="36"/>
                  </a:cubicBezTo>
                  <a:close/>
                  <a:moveTo>
                    <a:pt x="24" y="38"/>
                  </a:moveTo>
                  <a:cubicBezTo>
                    <a:pt x="23" y="38"/>
                    <a:pt x="23" y="39"/>
                    <a:pt x="23" y="39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8"/>
                    <a:pt x="23" y="37"/>
                    <a:pt x="23" y="37"/>
                  </a:cubicBezTo>
                  <a:cubicBezTo>
                    <a:pt x="23" y="37"/>
                    <a:pt x="23" y="37"/>
                    <a:pt x="24" y="38"/>
                  </a:cubicBezTo>
                  <a:close/>
                  <a:moveTo>
                    <a:pt x="25" y="11"/>
                  </a:moveTo>
                  <a:cubicBezTo>
                    <a:pt x="25" y="11"/>
                    <a:pt x="25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0"/>
                    <a:pt x="25" y="11"/>
                    <a:pt x="25" y="11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4"/>
                  </a:cubicBezTo>
                  <a:cubicBezTo>
                    <a:pt x="25" y="13"/>
                    <a:pt x="25" y="14"/>
                    <a:pt x="25" y="13"/>
                  </a:cubicBezTo>
                  <a:cubicBezTo>
                    <a:pt x="25" y="13"/>
                    <a:pt x="25" y="12"/>
                    <a:pt x="25" y="12"/>
                  </a:cubicBezTo>
                  <a:cubicBezTo>
                    <a:pt x="25" y="13"/>
                    <a:pt x="26" y="12"/>
                    <a:pt x="26" y="13"/>
                  </a:cubicBezTo>
                  <a:close/>
                  <a:moveTo>
                    <a:pt x="25" y="11"/>
                  </a:moveTo>
                  <a:cubicBezTo>
                    <a:pt x="25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2"/>
                  </a:cubicBezTo>
                  <a:cubicBezTo>
                    <a:pt x="26" y="11"/>
                    <a:pt x="26" y="11"/>
                    <a:pt x="25" y="11"/>
                  </a:cubicBezTo>
                  <a:close/>
                  <a:moveTo>
                    <a:pt x="25" y="17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16"/>
                    <a:pt x="25" y="16"/>
                    <a:pt x="25" y="17"/>
                  </a:cubicBezTo>
                  <a:close/>
                  <a:moveTo>
                    <a:pt x="25" y="27"/>
                  </a:moveTo>
                  <a:cubicBezTo>
                    <a:pt x="25" y="26"/>
                    <a:pt x="26" y="27"/>
                    <a:pt x="25" y="27"/>
                  </a:cubicBezTo>
                  <a:close/>
                  <a:moveTo>
                    <a:pt x="26" y="32"/>
                  </a:moveTo>
                  <a:cubicBezTo>
                    <a:pt x="26" y="32"/>
                    <a:pt x="26" y="32"/>
                    <a:pt x="25" y="32"/>
                  </a:cubicBezTo>
                  <a:cubicBezTo>
                    <a:pt x="25" y="31"/>
                    <a:pt x="26" y="31"/>
                    <a:pt x="26" y="31"/>
                  </a:cubicBezTo>
                  <a:cubicBezTo>
                    <a:pt x="26" y="30"/>
                    <a:pt x="26" y="31"/>
                    <a:pt x="26" y="30"/>
                  </a:cubicBezTo>
                  <a:cubicBezTo>
                    <a:pt x="26" y="30"/>
                    <a:pt x="26" y="31"/>
                    <a:pt x="26" y="32"/>
                  </a:cubicBezTo>
                  <a:close/>
                  <a:moveTo>
                    <a:pt x="2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6" y="34"/>
                    <a:pt x="26" y="35"/>
                  </a:cubicBez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5" y="31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4" y="32"/>
                  </a:cubicBezTo>
                  <a:close/>
                  <a:moveTo>
                    <a:pt x="24" y="12"/>
                  </a:moveTo>
                  <a:cubicBezTo>
                    <a:pt x="24" y="12"/>
                    <a:pt x="24" y="12"/>
                    <a:pt x="25" y="12"/>
                  </a:cubicBezTo>
                  <a:cubicBezTo>
                    <a:pt x="25" y="12"/>
                    <a:pt x="24" y="13"/>
                    <a:pt x="24" y="12"/>
                  </a:cubicBezTo>
                  <a:close/>
                  <a:moveTo>
                    <a:pt x="25" y="7"/>
                  </a:moveTo>
                  <a:cubicBezTo>
                    <a:pt x="26" y="7"/>
                    <a:pt x="25" y="8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7"/>
                    <a:pt x="25" y="7"/>
                  </a:cubicBezTo>
                  <a:close/>
                  <a:moveTo>
                    <a:pt x="26" y="5"/>
                  </a:moveTo>
                  <a:cubicBezTo>
                    <a:pt x="26" y="6"/>
                    <a:pt x="26" y="6"/>
                    <a:pt x="25" y="6"/>
                  </a:cubicBezTo>
                  <a:cubicBezTo>
                    <a:pt x="25" y="6"/>
                    <a:pt x="25" y="5"/>
                    <a:pt x="25" y="4"/>
                  </a:cubicBezTo>
                  <a:cubicBezTo>
                    <a:pt x="26" y="4"/>
                    <a:pt x="26" y="5"/>
                    <a:pt x="26" y="5"/>
                  </a:cubicBezTo>
                  <a:close/>
                  <a:moveTo>
                    <a:pt x="26" y="10"/>
                  </a:moveTo>
                  <a:cubicBezTo>
                    <a:pt x="26" y="10"/>
                    <a:pt x="26" y="10"/>
                    <a:pt x="25" y="10"/>
                  </a:cubicBezTo>
                  <a:cubicBezTo>
                    <a:pt x="25" y="10"/>
                    <a:pt x="25" y="9"/>
                    <a:pt x="26" y="9"/>
                  </a:cubicBezTo>
                  <a:cubicBezTo>
                    <a:pt x="26" y="9"/>
                    <a:pt x="26" y="9"/>
                    <a:pt x="26" y="10"/>
                  </a:cubicBezTo>
                  <a:close/>
                  <a:moveTo>
                    <a:pt x="27" y="5"/>
                  </a:moveTo>
                  <a:cubicBezTo>
                    <a:pt x="27" y="6"/>
                    <a:pt x="28" y="6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6" y="8"/>
                    <a:pt x="26" y="8"/>
                  </a:cubicBezTo>
                  <a:cubicBezTo>
                    <a:pt x="26" y="7"/>
                    <a:pt x="26" y="5"/>
                    <a:pt x="27" y="5"/>
                  </a:cubicBezTo>
                  <a:close/>
                  <a:moveTo>
                    <a:pt x="27" y="30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7" y="30"/>
                    <a:pt x="27" y="30"/>
                    <a:pt x="27" y="30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8"/>
                    <a:pt x="27" y="28"/>
                  </a:cubicBezTo>
                  <a:cubicBezTo>
                    <a:pt x="27" y="28"/>
                    <a:pt x="27" y="29"/>
                    <a:pt x="27" y="29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7" y="5"/>
                  </a:moveTo>
                  <a:cubicBezTo>
                    <a:pt x="27" y="4"/>
                    <a:pt x="28" y="5"/>
                    <a:pt x="28" y="5"/>
                  </a:cubicBezTo>
                  <a:cubicBezTo>
                    <a:pt x="28" y="5"/>
                    <a:pt x="27" y="5"/>
                    <a:pt x="27" y="5"/>
                  </a:cubicBezTo>
                  <a:close/>
                  <a:moveTo>
                    <a:pt x="27" y="36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6"/>
                    <a:pt x="27" y="36"/>
                  </a:cubicBezTo>
                  <a:cubicBezTo>
                    <a:pt x="27" y="36"/>
                    <a:pt x="28" y="36"/>
                    <a:pt x="27" y="36"/>
                  </a:cubicBezTo>
                  <a:close/>
                  <a:moveTo>
                    <a:pt x="26" y="36"/>
                  </a:moveTo>
                  <a:cubicBezTo>
                    <a:pt x="26" y="37"/>
                    <a:pt x="26" y="35"/>
                    <a:pt x="26" y="34"/>
                  </a:cubicBezTo>
                  <a:cubicBezTo>
                    <a:pt x="26" y="34"/>
                    <a:pt x="27" y="34"/>
                    <a:pt x="27" y="34"/>
                  </a:cubicBezTo>
                  <a:cubicBezTo>
                    <a:pt x="27" y="34"/>
                    <a:pt x="27" y="34"/>
                    <a:pt x="28" y="34"/>
                  </a:cubicBezTo>
                  <a:cubicBezTo>
                    <a:pt x="28" y="34"/>
                    <a:pt x="27" y="34"/>
                    <a:pt x="27" y="35"/>
                  </a:cubicBezTo>
                  <a:cubicBezTo>
                    <a:pt x="27" y="35"/>
                    <a:pt x="27" y="36"/>
                    <a:pt x="26" y="36"/>
                  </a:cubicBezTo>
                  <a:cubicBezTo>
                    <a:pt x="26" y="36"/>
                    <a:pt x="27" y="36"/>
                    <a:pt x="26" y="36"/>
                  </a:cubicBezTo>
                  <a:close/>
                  <a:moveTo>
                    <a:pt x="25" y="37"/>
                  </a:moveTo>
                  <a:cubicBezTo>
                    <a:pt x="25" y="38"/>
                    <a:pt x="26" y="37"/>
                    <a:pt x="26" y="37"/>
                  </a:cubicBezTo>
                  <a:cubicBezTo>
                    <a:pt x="27" y="38"/>
                    <a:pt x="26" y="38"/>
                    <a:pt x="26" y="38"/>
                  </a:cubicBezTo>
                  <a:cubicBezTo>
                    <a:pt x="26" y="38"/>
                    <a:pt x="25" y="38"/>
                    <a:pt x="25" y="37"/>
                  </a:cubicBezTo>
                  <a:close/>
                  <a:moveTo>
                    <a:pt x="24" y="36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4" y="36"/>
                    <a:pt x="24" y="36"/>
                  </a:cubicBezTo>
                  <a:close/>
                  <a:moveTo>
                    <a:pt x="24" y="10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lose/>
                  <a:moveTo>
                    <a:pt x="24" y="6"/>
                  </a:moveTo>
                  <a:cubicBezTo>
                    <a:pt x="24" y="6"/>
                    <a:pt x="25" y="6"/>
                    <a:pt x="24" y="7"/>
                  </a:cubicBezTo>
                  <a:cubicBezTo>
                    <a:pt x="24" y="7"/>
                    <a:pt x="24" y="6"/>
                    <a:pt x="24" y="6"/>
                  </a:cubicBez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8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9"/>
                  </a:cubicBezTo>
                  <a:cubicBezTo>
                    <a:pt x="16" y="9"/>
                    <a:pt x="17" y="8"/>
                    <a:pt x="17" y="8"/>
                  </a:cubicBezTo>
                  <a:close/>
                  <a:moveTo>
                    <a:pt x="17" y="37"/>
                  </a:move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3" y="19"/>
                  </a:moveTo>
                  <a:cubicBezTo>
                    <a:pt x="3" y="20"/>
                    <a:pt x="4" y="20"/>
                    <a:pt x="4" y="20"/>
                  </a:cubicBezTo>
                  <a:cubicBezTo>
                    <a:pt x="4" y="20"/>
                    <a:pt x="4" y="20"/>
                    <a:pt x="4" y="21"/>
                  </a:cubicBezTo>
                  <a:cubicBezTo>
                    <a:pt x="4" y="21"/>
                    <a:pt x="4" y="20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3" y="19"/>
                    <a:pt x="3" y="19"/>
                  </a:cubicBezTo>
                  <a:close/>
                  <a:moveTo>
                    <a:pt x="3" y="37"/>
                  </a:moveTo>
                  <a:cubicBezTo>
                    <a:pt x="3" y="37"/>
                    <a:pt x="3" y="36"/>
                    <a:pt x="3" y="36"/>
                  </a:cubicBezTo>
                  <a:cubicBezTo>
                    <a:pt x="3" y="37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5" y="37"/>
                    <a:pt x="5" y="37"/>
                  </a:cubicBezTo>
                  <a:cubicBezTo>
                    <a:pt x="5" y="36"/>
                    <a:pt x="4" y="36"/>
                    <a:pt x="5" y="36"/>
                  </a:cubicBezTo>
                  <a:cubicBezTo>
                    <a:pt x="5" y="37"/>
                    <a:pt x="5" y="36"/>
                    <a:pt x="6" y="37"/>
                  </a:cubicBezTo>
                  <a:cubicBezTo>
                    <a:pt x="5" y="37"/>
                    <a:pt x="5" y="37"/>
                    <a:pt x="5" y="38"/>
                  </a:cubicBezTo>
                  <a:cubicBezTo>
                    <a:pt x="4" y="37"/>
                    <a:pt x="3" y="38"/>
                    <a:pt x="3" y="37"/>
                  </a:cubicBezTo>
                  <a:close/>
                  <a:moveTo>
                    <a:pt x="3" y="41"/>
                  </a:moveTo>
                  <a:cubicBezTo>
                    <a:pt x="3" y="41"/>
                    <a:pt x="3" y="42"/>
                    <a:pt x="3" y="42"/>
                  </a:cubicBezTo>
                  <a:cubicBezTo>
                    <a:pt x="3" y="42"/>
                    <a:pt x="3" y="41"/>
                    <a:pt x="3" y="41"/>
                  </a:cubicBezTo>
                  <a:close/>
                  <a:moveTo>
                    <a:pt x="6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5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5" y="19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20"/>
                    <a:pt x="7" y="20"/>
                  </a:cubicBezTo>
                  <a:cubicBezTo>
                    <a:pt x="7" y="21"/>
                    <a:pt x="6" y="21"/>
                    <a:pt x="6" y="22"/>
                  </a:cubicBezTo>
                  <a:cubicBezTo>
                    <a:pt x="6" y="21"/>
                    <a:pt x="6" y="21"/>
                    <a:pt x="6" y="20"/>
                  </a:cubicBezTo>
                  <a:close/>
                  <a:moveTo>
                    <a:pt x="7" y="47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7" y="47"/>
                    <a:pt x="7" y="47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6" y="47"/>
                    <a:pt x="7" y="47"/>
                  </a:cubicBezTo>
                  <a:close/>
                  <a:moveTo>
                    <a:pt x="7" y="33"/>
                  </a:move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4"/>
                    <a:pt x="7" y="33"/>
                  </a:cubicBezTo>
                  <a:close/>
                  <a:moveTo>
                    <a:pt x="7" y="41"/>
                  </a:moveTo>
                  <a:cubicBezTo>
                    <a:pt x="7" y="41"/>
                    <a:pt x="7" y="41"/>
                    <a:pt x="7" y="41"/>
                  </a:cubicBezTo>
                  <a:cubicBezTo>
                    <a:pt x="7" y="42"/>
                    <a:pt x="7" y="42"/>
                    <a:pt x="6" y="42"/>
                  </a:cubicBezTo>
                  <a:cubicBezTo>
                    <a:pt x="6" y="41"/>
                    <a:pt x="7" y="41"/>
                    <a:pt x="7" y="41"/>
                  </a:cubicBezTo>
                  <a:close/>
                  <a:moveTo>
                    <a:pt x="7" y="32"/>
                  </a:moveTo>
                  <a:cubicBezTo>
                    <a:pt x="7" y="31"/>
                    <a:pt x="7" y="31"/>
                    <a:pt x="8" y="32"/>
                  </a:cubicBezTo>
                  <a:cubicBezTo>
                    <a:pt x="7" y="32"/>
                    <a:pt x="7" y="32"/>
                    <a:pt x="7" y="32"/>
                  </a:cubicBezTo>
                  <a:close/>
                  <a:moveTo>
                    <a:pt x="8" y="45"/>
                  </a:moveTo>
                  <a:cubicBezTo>
                    <a:pt x="8" y="45"/>
                    <a:pt x="7" y="45"/>
                    <a:pt x="7" y="45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5"/>
                    <a:pt x="7" y="45"/>
                    <a:pt x="8" y="45"/>
                  </a:cubicBezTo>
                  <a:close/>
                  <a:moveTo>
                    <a:pt x="8" y="21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8" y="21"/>
                  </a:cubicBezTo>
                  <a:close/>
                  <a:moveTo>
                    <a:pt x="7" y="47"/>
                  </a:moveTo>
                  <a:cubicBezTo>
                    <a:pt x="7" y="47"/>
                    <a:pt x="7" y="46"/>
                    <a:pt x="7" y="46"/>
                  </a:cubicBezTo>
                  <a:cubicBezTo>
                    <a:pt x="7" y="46"/>
                    <a:pt x="7" y="46"/>
                    <a:pt x="8" y="46"/>
                  </a:cubicBezTo>
                  <a:cubicBezTo>
                    <a:pt x="8" y="46"/>
                    <a:pt x="7" y="46"/>
                    <a:pt x="7" y="47"/>
                  </a:cubicBezTo>
                  <a:close/>
                  <a:moveTo>
                    <a:pt x="6" y="44"/>
                  </a:moveTo>
                  <a:cubicBezTo>
                    <a:pt x="6" y="43"/>
                    <a:pt x="7" y="43"/>
                    <a:pt x="7" y="43"/>
                  </a:cubicBezTo>
                  <a:cubicBezTo>
                    <a:pt x="7" y="44"/>
                    <a:pt x="7" y="44"/>
                    <a:pt x="6" y="44"/>
                  </a:cubicBezTo>
                  <a:close/>
                  <a:moveTo>
                    <a:pt x="5" y="30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4" y="30"/>
                    <a:pt x="4" y="30"/>
                  </a:cubicBezTo>
                  <a:cubicBezTo>
                    <a:pt x="5" y="29"/>
                    <a:pt x="5" y="30"/>
                    <a:pt x="5" y="30"/>
                  </a:cubicBezTo>
                  <a:close/>
                  <a:moveTo>
                    <a:pt x="5" y="26"/>
                  </a:move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5" y="18"/>
                  </a:moveTo>
                  <a:cubicBezTo>
                    <a:pt x="5" y="18"/>
                    <a:pt x="5" y="19"/>
                    <a:pt x="4" y="20"/>
                  </a:cubicBezTo>
                  <a:cubicBezTo>
                    <a:pt x="5" y="19"/>
                    <a:pt x="4" y="19"/>
                    <a:pt x="5" y="18"/>
                  </a:cubicBezTo>
                  <a:close/>
                  <a:moveTo>
                    <a:pt x="5" y="23"/>
                  </a:move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5" y="24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lose/>
                  <a:moveTo>
                    <a:pt x="6" y="26"/>
                  </a:moveTo>
                  <a:cubicBezTo>
                    <a:pt x="6" y="26"/>
                    <a:pt x="6" y="26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6"/>
                    <a:pt x="6" y="26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5" y="45"/>
                    <a:pt x="5" y="45"/>
                  </a:cubicBezTo>
                  <a:close/>
                  <a:moveTo>
                    <a:pt x="5" y="38"/>
                  </a:moveTo>
                  <a:cubicBezTo>
                    <a:pt x="5" y="37"/>
                    <a:pt x="5" y="37"/>
                    <a:pt x="6" y="38"/>
                  </a:cubicBezTo>
                  <a:cubicBezTo>
                    <a:pt x="6" y="38"/>
                    <a:pt x="5" y="38"/>
                    <a:pt x="5" y="38"/>
                  </a:cubicBezTo>
                  <a:close/>
                  <a:moveTo>
                    <a:pt x="4" y="21"/>
                  </a:moveTo>
                  <a:cubicBezTo>
                    <a:pt x="4" y="22"/>
                    <a:pt x="4" y="22"/>
                    <a:pt x="4" y="23"/>
                  </a:cubicBezTo>
                  <a:cubicBezTo>
                    <a:pt x="3" y="22"/>
                    <a:pt x="4" y="22"/>
                    <a:pt x="4" y="21"/>
                  </a:cubicBezTo>
                  <a:close/>
                  <a:moveTo>
                    <a:pt x="4" y="30"/>
                  </a:moveTo>
                  <a:cubicBezTo>
                    <a:pt x="4" y="30"/>
                    <a:pt x="4" y="31"/>
                    <a:pt x="4" y="31"/>
                  </a:cubicBezTo>
                  <a:cubicBezTo>
                    <a:pt x="3" y="31"/>
                    <a:pt x="4" y="30"/>
                    <a:pt x="4" y="30"/>
                  </a:cubicBezTo>
                  <a:close/>
                  <a:moveTo>
                    <a:pt x="3" y="35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lose/>
                  <a:moveTo>
                    <a:pt x="4" y="18"/>
                  </a:moveTo>
                  <a:cubicBezTo>
                    <a:pt x="4" y="19"/>
                    <a:pt x="3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3" y="18"/>
                  </a:moveTo>
                  <a:cubicBezTo>
                    <a:pt x="3" y="18"/>
                    <a:pt x="3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lose/>
                  <a:moveTo>
                    <a:pt x="3" y="16"/>
                  </a:moveTo>
                  <a:cubicBezTo>
                    <a:pt x="3" y="16"/>
                    <a:pt x="3" y="16"/>
                    <a:pt x="2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  <a:moveTo>
                    <a:pt x="5" y="14"/>
                  </a:moveTo>
                  <a:cubicBezTo>
                    <a:pt x="5" y="15"/>
                    <a:pt x="4" y="14"/>
                    <a:pt x="4" y="15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4" y="14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5" y="17"/>
                  </a:moveTo>
                  <a:cubicBezTo>
                    <a:pt x="5" y="18"/>
                    <a:pt x="5" y="18"/>
                    <a:pt x="4" y="18"/>
                  </a:cubicBezTo>
                  <a:cubicBezTo>
                    <a:pt x="4" y="18"/>
                    <a:pt x="4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lose/>
                  <a:moveTo>
                    <a:pt x="5" y="15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lose/>
                  <a:moveTo>
                    <a:pt x="6" y="16"/>
                  </a:moveTo>
                  <a:cubicBezTo>
                    <a:pt x="6" y="14"/>
                    <a:pt x="7" y="16"/>
                    <a:pt x="6" y="16"/>
                  </a:cubicBezTo>
                  <a:close/>
                  <a:moveTo>
                    <a:pt x="7" y="16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7"/>
                  </a:cubicBezTo>
                  <a:cubicBezTo>
                    <a:pt x="6" y="17"/>
                    <a:pt x="6" y="17"/>
                    <a:pt x="5" y="17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6"/>
                    <a:pt x="6" y="17"/>
                    <a:pt x="7" y="17"/>
                  </a:cubicBezTo>
                  <a:cubicBezTo>
                    <a:pt x="7" y="16"/>
                    <a:pt x="7" y="16"/>
                    <a:pt x="7" y="16"/>
                  </a:cubicBezTo>
                  <a:close/>
                  <a:moveTo>
                    <a:pt x="7" y="20"/>
                  </a:moveTo>
                  <a:cubicBezTo>
                    <a:pt x="7" y="21"/>
                    <a:pt x="7" y="20"/>
                    <a:pt x="7" y="20"/>
                  </a:cubicBezTo>
                  <a:cubicBezTo>
                    <a:pt x="7" y="20"/>
                    <a:pt x="8" y="20"/>
                    <a:pt x="7" y="20"/>
                  </a:cubicBezTo>
                  <a:close/>
                  <a:moveTo>
                    <a:pt x="8" y="17"/>
                  </a:moveTo>
                  <a:cubicBezTo>
                    <a:pt x="8" y="17"/>
                    <a:pt x="8" y="18"/>
                    <a:pt x="8" y="18"/>
                  </a:cubicBezTo>
                  <a:cubicBezTo>
                    <a:pt x="8" y="18"/>
                    <a:pt x="8" y="18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9" y="19"/>
                  </a:moveTo>
                  <a:cubicBezTo>
                    <a:pt x="9" y="20"/>
                    <a:pt x="9" y="21"/>
                    <a:pt x="9" y="21"/>
                  </a:cubicBezTo>
                  <a:cubicBezTo>
                    <a:pt x="8" y="21"/>
                    <a:pt x="9" y="20"/>
                    <a:pt x="8" y="20"/>
                  </a:cubicBezTo>
                  <a:cubicBezTo>
                    <a:pt x="8" y="20"/>
                    <a:pt x="8" y="21"/>
                    <a:pt x="7" y="21"/>
                  </a:cubicBezTo>
                  <a:cubicBezTo>
                    <a:pt x="8" y="20"/>
                    <a:pt x="8" y="20"/>
                    <a:pt x="8" y="19"/>
                  </a:cubicBezTo>
                  <a:cubicBezTo>
                    <a:pt x="8" y="20"/>
                    <a:pt x="9" y="19"/>
                    <a:pt x="9" y="19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2"/>
                  </a:cubicBezTo>
                  <a:cubicBezTo>
                    <a:pt x="9" y="33"/>
                    <a:pt x="8" y="32"/>
                    <a:pt x="9" y="31"/>
                  </a:cubicBezTo>
                  <a:cubicBezTo>
                    <a:pt x="9" y="32"/>
                    <a:pt x="9" y="32"/>
                    <a:pt x="10" y="32"/>
                  </a:cubicBezTo>
                  <a:close/>
                  <a:moveTo>
                    <a:pt x="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lose/>
                  <a:moveTo>
                    <a:pt x="10" y="17"/>
                  </a:moveTo>
                  <a:cubicBezTo>
                    <a:pt x="10" y="18"/>
                    <a:pt x="10" y="18"/>
                    <a:pt x="11" y="18"/>
                  </a:cubicBezTo>
                  <a:cubicBezTo>
                    <a:pt x="10" y="18"/>
                    <a:pt x="10" y="19"/>
                    <a:pt x="10" y="18"/>
                  </a:cubicBezTo>
                  <a:cubicBezTo>
                    <a:pt x="10" y="18"/>
                    <a:pt x="10" y="18"/>
                    <a:pt x="10" y="17"/>
                  </a:cubicBezTo>
                  <a:close/>
                  <a:moveTo>
                    <a:pt x="10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lose/>
                  <a:moveTo>
                    <a:pt x="10" y="21"/>
                  </a:moveTo>
                  <a:cubicBezTo>
                    <a:pt x="10" y="21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2"/>
                    <a:pt x="11" y="32"/>
                  </a:cubicBezTo>
                  <a:cubicBezTo>
                    <a:pt x="11" y="33"/>
                    <a:pt x="11" y="33"/>
                    <a:pt x="11" y="33"/>
                  </a:cubicBezTo>
                  <a:close/>
                  <a:moveTo>
                    <a:pt x="12" y="34"/>
                  </a:moveTo>
                  <a:cubicBezTo>
                    <a:pt x="12" y="35"/>
                    <a:pt x="12" y="35"/>
                    <a:pt x="11" y="35"/>
                  </a:cubicBezTo>
                  <a:cubicBezTo>
                    <a:pt x="11" y="35"/>
                    <a:pt x="11" y="34"/>
                    <a:pt x="12" y="34"/>
                  </a:cubicBezTo>
                  <a:close/>
                  <a:moveTo>
                    <a:pt x="11" y="31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1"/>
                    <a:pt x="11" y="3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9"/>
                    <a:pt x="11" y="19"/>
                    <a:pt x="11" y="20"/>
                  </a:cubicBezTo>
                  <a:cubicBezTo>
                    <a:pt x="11" y="20"/>
                    <a:pt x="11" y="20"/>
                    <a:pt x="11" y="19"/>
                  </a:cubicBezTo>
                  <a:close/>
                  <a:moveTo>
                    <a:pt x="12" y="17"/>
                  </a:moveTo>
                  <a:cubicBezTo>
                    <a:pt x="11" y="17"/>
                    <a:pt x="11" y="17"/>
                    <a:pt x="10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6"/>
                    <a:pt x="11" y="15"/>
                    <a:pt x="11" y="15"/>
                  </a:cubicBezTo>
                  <a:cubicBezTo>
                    <a:pt x="11" y="16"/>
                    <a:pt x="12" y="16"/>
                    <a:pt x="12" y="17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1"/>
                    <a:pt x="13" y="32"/>
                  </a:cubicBezTo>
                  <a:close/>
                  <a:moveTo>
                    <a:pt x="12" y="25"/>
                  </a:moveTo>
                  <a:cubicBezTo>
                    <a:pt x="12" y="25"/>
                    <a:pt x="12" y="25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lose/>
                  <a:moveTo>
                    <a:pt x="13" y="30"/>
                  </a:moveTo>
                  <a:cubicBezTo>
                    <a:pt x="13" y="31"/>
                    <a:pt x="13" y="30"/>
                    <a:pt x="12" y="30"/>
                  </a:cubicBezTo>
                  <a:cubicBezTo>
                    <a:pt x="12" y="30"/>
                    <a:pt x="13" y="30"/>
                    <a:pt x="13" y="30"/>
                  </a:cubicBezTo>
                  <a:close/>
                  <a:moveTo>
                    <a:pt x="15" y="30"/>
                  </a:moveTo>
                  <a:cubicBezTo>
                    <a:pt x="15" y="30"/>
                    <a:pt x="15" y="30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5" y="30"/>
                    <a:pt x="15" y="30"/>
                  </a:cubicBezTo>
                  <a:close/>
                  <a:moveTo>
                    <a:pt x="15" y="41"/>
                  </a:moveTo>
                  <a:cubicBezTo>
                    <a:pt x="15" y="41"/>
                    <a:pt x="15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5" y="41"/>
                    <a:pt x="15" y="41"/>
                    <a:pt x="15" y="41"/>
                  </a:cubicBezTo>
                  <a:close/>
                  <a:moveTo>
                    <a:pt x="14" y="39"/>
                  </a:moveTo>
                  <a:cubicBezTo>
                    <a:pt x="15" y="38"/>
                    <a:pt x="15" y="40"/>
                    <a:pt x="14" y="40"/>
                  </a:cubicBezTo>
                  <a:cubicBezTo>
                    <a:pt x="14" y="40"/>
                    <a:pt x="14" y="40"/>
                    <a:pt x="14" y="39"/>
                  </a:cubicBezTo>
                  <a:close/>
                  <a:moveTo>
                    <a:pt x="14" y="31"/>
                  </a:moveTo>
                  <a:cubicBezTo>
                    <a:pt x="14" y="31"/>
                    <a:pt x="14" y="30"/>
                    <a:pt x="14" y="30"/>
                  </a:cubicBezTo>
                  <a:cubicBezTo>
                    <a:pt x="15" y="30"/>
                    <a:pt x="15" y="31"/>
                    <a:pt x="14" y="31"/>
                  </a:cubicBezTo>
                  <a:close/>
                  <a:moveTo>
                    <a:pt x="13" y="40"/>
                  </a:move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3" y="41"/>
                  </a:cubicBezTo>
                  <a:cubicBezTo>
                    <a:pt x="14" y="40"/>
                    <a:pt x="13" y="40"/>
                    <a:pt x="13" y="40"/>
                  </a:cubicBezTo>
                  <a:close/>
                  <a:moveTo>
                    <a:pt x="13" y="41"/>
                  </a:move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lose/>
                  <a:moveTo>
                    <a:pt x="13" y="46"/>
                  </a:moveTo>
                  <a:cubicBezTo>
                    <a:pt x="13" y="46"/>
                    <a:pt x="13" y="46"/>
                    <a:pt x="13" y="47"/>
                  </a:cubicBezTo>
                  <a:cubicBezTo>
                    <a:pt x="12" y="47"/>
                    <a:pt x="12" y="46"/>
                    <a:pt x="13" y="46"/>
                  </a:cubicBezTo>
                  <a:close/>
                  <a:moveTo>
                    <a:pt x="11" y="48"/>
                  </a:move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1" y="48"/>
                  </a:cubicBezTo>
                  <a:close/>
                  <a:moveTo>
                    <a:pt x="10" y="45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12" y="45"/>
                    <a:pt x="12" y="44"/>
                    <a:pt x="13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6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6"/>
                    <a:pt x="12" y="46"/>
                    <a:pt x="12" y="46"/>
                  </a:cubicBezTo>
                  <a:cubicBezTo>
                    <a:pt x="12" y="46"/>
                    <a:pt x="11" y="46"/>
                    <a:pt x="11" y="46"/>
                  </a:cubicBezTo>
                  <a:cubicBezTo>
                    <a:pt x="11" y="46"/>
                    <a:pt x="10" y="46"/>
                    <a:pt x="10" y="45"/>
                  </a:cubicBezTo>
                  <a:close/>
                  <a:moveTo>
                    <a:pt x="9" y="47"/>
                  </a:moveTo>
                  <a:cubicBezTo>
                    <a:pt x="9" y="46"/>
                    <a:pt x="9" y="47"/>
                    <a:pt x="9" y="47"/>
                  </a:cubicBezTo>
                  <a:cubicBezTo>
                    <a:pt x="9" y="46"/>
                    <a:pt x="9" y="46"/>
                    <a:pt x="10" y="46"/>
                  </a:cubicBezTo>
                  <a:cubicBezTo>
                    <a:pt x="10" y="46"/>
                    <a:pt x="9" y="47"/>
                    <a:pt x="10" y="47"/>
                  </a:cubicBezTo>
                  <a:cubicBezTo>
                    <a:pt x="10" y="47"/>
                    <a:pt x="10" y="46"/>
                    <a:pt x="10" y="46"/>
                  </a:cubicBezTo>
                  <a:cubicBezTo>
                    <a:pt x="10" y="46"/>
                    <a:pt x="10" y="47"/>
                    <a:pt x="11" y="47"/>
                  </a:cubicBezTo>
                  <a:cubicBezTo>
                    <a:pt x="11" y="47"/>
                    <a:pt x="11" y="47"/>
                    <a:pt x="11" y="4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9"/>
                    <a:pt x="8" y="48"/>
                    <a:pt x="9" y="47"/>
                  </a:cubicBezTo>
                  <a:close/>
                  <a:moveTo>
                    <a:pt x="8" y="45"/>
                  </a:moveTo>
                  <a:cubicBezTo>
                    <a:pt x="8" y="44"/>
                    <a:pt x="9" y="45"/>
                    <a:pt x="9" y="44"/>
                  </a:cubicBezTo>
                  <a:cubicBezTo>
                    <a:pt x="9" y="45"/>
                    <a:pt x="8" y="45"/>
                    <a:pt x="8" y="45"/>
                  </a:cubicBezTo>
                  <a:close/>
                  <a:moveTo>
                    <a:pt x="7" y="49"/>
                  </a:moveTo>
                  <a:cubicBezTo>
                    <a:pt x="8" y="48"/>
                    <a:pt x="8" y="47"/>
                    <a:pt x="8" y="47"/>
                  </a:cubicBezTo>
                  <a:cubicBezTo>
                    <a:pt x="8" y="48"/>
                    <a:pt x="8" y="48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7" y="49"/>
                  </a:moveTo>
                  <a:cubicBezTo>
                    <a:pt x="7" y="49"/>
                    <a:pt x="7" y="50"/>
                    <a:pt x="6" y="50"/>
                  </a:cubicBezTo>
                  <a:cubicBezTo>
                    <a:pt x="6" y="50"/>
                    <a:pt x="7" y="49"/>
                    <a:pt x="7" y="49"/>
                  </a:cubicBezTo>
                  <a:close/>
                  <a:moveTo>
                    <a:pt x="6" y="49"/>
                  </a:moveTo>
                  <a:cubicBezTo>
                    <a:pt x="6" y="49"/>
                    <a:pt x="6" y="49"/>
                    <a:pt x="6" y="48"/>
                  </a:cubicBezTo>
                  <a:cubicBezTo>
                    <a:pt x="7" y="49"/>
                    <a:pt x="7" y="48"/>
                    <a:pt x="7" y="49"/>
                  </a:cubicBezTo>
                  <a:cubicBezTo>
                    <a:pt x="7" y="49"/>
                    <a:pt x="6" y="49"/>
                    <a:pt x="6" y="49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7"/>
                  </a:cubicBezTo>
                  <a:cubicBezTo>
                    <a:pt x="5" y="48"/>
                    <a:pt x="6" y="48"/>
                    <a:pt x="6" y="48"/>
                  </a:cubicBezTo>
                  <a:cubicBezTo>
                    <a:pt x="6" y="49"/>
                    <a:pt x="5" y="48"/>
                    <a:pt x="5" y="48"/>
                  </a:cubicBezTo>
                  <a:close/>
                  <a:moveTo>
                    <a:pt x="5" y="39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8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lose/>
                  <a:moveTo>
                    <a:pt x="4" y="43"/>
                  </a:moveTo>
                  <a:cubicBezTo>
                    <a:pt x="4" y="44"/>
                    <a:pt x="4" y="43"/>
                    <a:pt x="4" y="43"/>
                  </a:cubicBezTo>
                  <a:cubicBezTo>
                    <a:pt x="4" y="43"/>
                    <a:pt x="5" y="43"/>
                    <a:pt x="4" y="43"/>
                  </a:cubicBezTo>
                  <a:close/>
                  <a:moveTo>
                    <a:pt x="5" y="44"/>
                  </a:moveTo>
                  <a:cubicBezTo>
                    <a:pt x="5" y="45"/>
                    <a:pt x="5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4" y="45"/>
                    <a:pt x="4" y="45"/>
                  </a:cubicBezTo>
                  <a:cubicBezTo>
                    <a:pt x="4" y="45"/>
                    <a:pt x="4" y="44"/>
                    <a:pt x="5" y="44"/>
                  </a:cubicBezTo>
                  <a:close/>
                  <a:moveTo>
                    <a:pt x="4" y="49"/>
                  </a:moveTo>
                  <a:cubicBezTo>
                    <a:pt x="4" y="49"/>
                    <a:pt x="4" y="48"/>
                    <a:pt x="5" y="48"/>
                  </a:cubicBezTo>
                  <a:cubicBezTo>
                    <a:pt x="4" y="48"/>
                    <a:pt x="5" y="49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lose/>
                  <a:moveTo>
                    <a:pt x="3" y="48"/>
                  </a:moveTo>
                  <a:cubicBezTo>
                    <a:pt x="4" y="48"/>
                    <a:pt x="4" y="48"/>
                    <a:pt x="4" y="47"/>
                  </a:cubicBezTo>
                  <a:cubicBezTo>
                    <a:pt x="4" y="48"/>
                    <a:pt x="3" y="49"/>
                    <a:pt x="3" y="48"/>
                  </a:cubicBezTo>
                  <a:close/>
                  <a:moveTo>
                    <a:pt x="3" y="47"/>
                  </a:moveTo>
                  <a:cubicBezTo>
                    <a:pt x="4" y="47"/>
                    <a:pt x="4" y="47"/>
                    <a:pt x="4" y="47"/>
                  </a:cubicBezTo>
                  <a:cubicBezTo>
                    <a:pt x="4" y="47"/>
                    <a:pt x="3" y="47"/>
                    <a:pt x="3" y="47"/>
                  </a:cubicBezTo>
                  <a:close/>
                  <a:moveTo>
                    <a:pt x="3" y="48"/>
                  </a:moveTo>
                  <a:cubicBezTo>
                    <a:pt x="3" y="48"/>
                    <a:pt x="3" y="48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8"/>
                    <a:pt x="3" y="48"/>
                    <a:pt x="3" y="48"/>
                  </a:cubicBezTo>
                  <a:close/>
                  <a:moveTo>
                    <a:pt x="2" y="46"/>
                  </a:moveTo>
                  <a:cubicBezTo>
                    <a:pt x="2" y="45"/>
                    <a:pt x="3" y="45"/>
                    <a:pt x="3" y="45"/>
                  </a:cubicBezTo>
                  <a:cubicBezTo>
                    <a:pt x="3" y="46"/>
                    <a:pt x="3" y="46"/>
                    <a:pt x="3" y="47"/>
                  </a:cubicBezTo>
                  <a:cubicBezTo>
                    <a:pt x="2" y="47"/>
                    <a:pt x="2" y="46"/>
                    <a:pt x="2" y="46"/>
                  </a:cubicBezTo>
                  <a:close/>
                  <a:moveTo>
                    <a:pt x="2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lose/>
                  <a:moveTo>
                    <a:pt x="2" y="40"/>
                  </a:moveTo>
                  <a:cubicBezTo>
                    <a:pt x="2" y="40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lose/>
                  <a:moveTo>
                    <a:pt x="2" y="21"/>
                  </a:moveTo>
                  <a:cubicBezTo>
                    <a:pt x="2" y="21"/>
                    <a:pt x="2" y="22"/>
                    <a:pt x="2" y="22"/>
                  </a:cubicBezTo>
                  <a:cubicBezTo>
                    <a:pt x="2" y="22"/>
                    <a:pt x="2" y="22"/>
                    <a:pt x="1" y="23"/>
                  </a:cubicBezTo>
                  <a:cubicBezTo>
                    <a:pt x="1" y="22"/>
                    <a:pt x="1" y="21"/>
                    <a:pt x="2" y="21"/>
                  </a:cubicBezTo>
                  <a:close/>
                  <a:moveTo>
                    <a:pt x="1" y="18"/>
                  </a:moveTo>
                  <a:cubicBezTo>
                    <a:pt x="1" y="18"/>
                    <a:pt x="2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7938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43" name="任意多边形 58642"/>
            <p:cNvSpPr>
              <a:spLocks noEditPoints="1"/>
            </p:cNvSpPr>
            <p:nvPr/>
          </p:nvSpPr>
          <p:spPr>
            <a:xfrm>
              <a:off x="5547" y="3608"/>
              <a:ext cx="77" cy="106"/>
            </a:xfrm>
            <a:custGeom>
              <a:avLst/>
              <a:gdLst/>
              <a:ahLst/>
              <a:cxnLst/>
              <a:pathLst>
                <a:path w="37" h="51">
                  <a:moveTo>
                    <a:pt x="1" y="49"/>
                  </a:moveTo>
                  <a:cubicBezTo>
                    <a:pt x="1" y="49"/>
                    <a:pt x="1" y="50"/>
                    <a:pt x="1" y="51"/>
                  </a:cubicBezTo>
                  <a:cubicBezTo>
                    <a:pt x="2" y="50"/>
                    <a:pt x="3" y="50"/>
                    <a:pt x="5" y="49"/>
                  </a:cubicBezTo>
                  <a:cubicBezTo>
                    <a:pt x="5" y="49"/>
                    <a:pt x="5" y="48"/>
                    <a:pt x="5" y="48"/>
                  </a:cubicBezTo>
                  <a:cubicBezTo>
                    <a:pt x="6" y="48"/>
                    <a:pt x="6" y="48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5" y="47"/>
                    <a:pt x="5" y="47"/>
                    <a:pt x="5" y="46"/>
                  </a:cubicBezTo>
                  <a:cubicBezTo>
                    <a:pt x="5" y="45"/>
                    <a:pt x="5" y="46"/>
                    <a:pt x="6" y="45"/>
                  </a:cubicBezTo>
                  <a:cubicBezTo>
                    <a:pt x="6" y="45"/>
                    <a:pt x="5" y="46"/>
                    <a:pt x="5" y="45"/>
                  </a:cubicBezTo>
                  <a:cubicBezTo>
                    <a:pt x="5" y="44"/>
                    <a:pt x="6" y="45"/>
                    <a:pt x="6" y="45"/>
                  </a:cubicBezTo>
                  <a:cubicBezTo>
                    <a:pt x="5" y="44"/>
                    <a:pt x="6" y="44"/>
                    <a:pt x="6" y="43"/>
                  </a:cubicBezTo>
                  <a:cubicBezTo>
                    <a:pt x="7" y="43"/>
                    <a:pt x="7" y="43"/>
                    <a:pt x="8" y="42"/>
                  </a:cubicBezTo>
                  <a:cubicBezTo>
                    <a:pt x="8" y="43"/>
                    <a:pt x="7" y="43"/>
                    <a:pt x="7" y="43"/>
                  </a:cubicBezTo>
                  <a:cubicBezTo>
                    <a:pt x="7" y="43"/>
                    <a:pt x="7" y="44"/>
                    <a:pt x="7" y="45"/>
                  </a:cubicBezTo>
                  <a:cubicBezTo>
                    <a:pt x="7" y="45"/>
                    <a:pt x="7" y="46"/>
                    <a:pt x="8" y="46"/>
                  </a:cubicBezTo>
                  <a:cubicBezTo>
                    <a:pt x="7" y="46"/>
                    <a:pt x="7" y="47"/>
                    <a:pt x="7" y="48"/>
                  </a:cubicBezTo>
                  <a:cubicBezTo>
                    <a:pt x="9" y="48"/>
                    <a:pt x="12" y="46"/>
                    <a:pt x="14" y="45"/>
                  </a:cubicBezTo>
                  <a:cubicBezTo>
                    <a:pt x="17" y="44"/>
                    <a:pt x="20" y="43"/>
                    <a:pt x="22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4" y="40"/>
                  </a:cubicBezTo>
                  <a:cubicBezTo>
                    <a:pt x="24" y="40"/>
                    <a:pt x="23" y="40"/>
                    <a:pt x="24" y="41"/>
                  </a:cubicBezTo>
                  <a:cubicBezTo>
                    <a:pt x="25" y="40"/>
                    <a:pt x="26" y="40"/>
                    <a:pt x="27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1" y="37"/>
                    <a:pt x="33" y="37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2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3"/>
                    <a:pt x="36" y="19"/>
                    <a:pt x="37" y="16"/>
                  </a:cubicBezTo>
                  <a:cubicBezTo>
                    <a:pt x="37" y="12"/>
                    <a:pt x="37" y="7"/>
                    <a:pt x="37" y="3"/>
                  </a:cubicBezTo>
                  <a:cubicBezTo>
                    <a:pt x="37" y="2"/>
                    <a:pt x="37" y="0"/>
                    <a:pt x="36" y="0"/>
                  </a:cubicBezTo>
                  <a:cubicBezTo>
                    <a:pt x="35" y="0"/>
                    <a:pt x="34" y="1"/>
                    <a:pt x="33" y="2"/>
                  </a:cubicBezTo>
                  <a:cubicBezTo>
                    <a:pt x="33" y="2"/>
                    <a:pt x="33" y="1"/>
                    <a:pt x="32" y="2"/>
                  </a:cubicBezTo>
                  <a:cubicBezTo>
                    <a:pt x="30" y="3"/>
                    <a:pt x="27" y="3"/>
                    <a:pt x="24" y="5"/>
                  </a:cubicBezTo>
                  <a:cubicBezTo>
                    <a:pt x="21" y="6"/>
                    <a:pt x="19" y="7"/>
                    <a:pt x="16" y="8"/>
                  </a:cubicBezTo>
                  <a:cubicBezTo>
                    <a:pt x="16" y="8"/>
                    <a:pt x="15" y="9"/>
                    <a:pt x="14" y="9"/>
                  </a:cubicBezTo>
                  <a:cubicBezTo>
                    <a:pt x="13" y="9"/>
                    <a:pt x="11" y="10"/>
                    <a:pt x="9" y="11"/>
                  </a:cubicBezTo>
                  <a:cubicBezTo>
                    <a:pt x="9" y="11"/>
                    <a:pt x="8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3"/>
                    <a:pt x="3" y="13"/>
                    <a:pt x="2" y="14"/>
                  </a:cubicBezTo>
                  <a:cubicBezTo>
                    <a:pt x="2" y="15"/>
                    <a:pt x="1" y="16"/>
                    <a:pt x="1" y="16"/>
                  </a:cubicBezTo>
                  <a:cubicBezTo>
                    <a:pt x="1" y="19"/>
                    <a:pt x="1" y="21"/>
                    <a:pt x="1" y="23"/>
                  </a:cubicBezTo>
                  <a:cubicBezTo>
                    <a:pt x="1" y="25"/>
                    <a:pt x="0" y="27"/>
                    <a:pt x="1" y="28"/>
                  </a:cubicBezTo>
                  <a:cubicBezTo>
                    <a:pt x="1" y="30"/>
                    <a:pt x="0" y="33"/>
                    <a:pt x="1" y="34"/>
                  </a:cubicBezTo>
                  <a:cubicBezTo>
                    <a:pt x="1" y="36"/>
                    <a:pt x="1" y="38"/>
                    <a:pt x="1" y="40"/>
                  </a:cubicBezTo>
                  <a:cubicBezTo>
                    <a:pt x="1" y="41"/>
                    <a:pt x="1" y="42"/>
                    <a:pt x="1" y="43"/>
                  </a:cubicBezTo>
                  <a:cubicBezTo>
                    <a:pt x="1" y="44"/>
                    <a:pt x="1" y="47"/>
                    <a:pt x="1" y="49"/>
                  </a:cubicBezTo>
                  <a:close/>
                  <a:moveTo>
                    <a:pt x="32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2" y="7"/>
                  </a:cubicBezTo>
                  <a:cubicBezTo>
                    <a:pt x="31" y="8"/>
                    <a:pt x="32" y="8"/>
                    <a:pt x="32" y="8"/>
                  </a:cubicBezTo>
                  <a:close/>
                  <a:moveTo>
                    <a:pt x="32" y="9"/>
                  </a:moveTo>
                  <a:cubicBezTo>
                    <a:pt x="32" y="9"/>
                    <a:pt x="32" y="8"/>
                    <a:pt x="32" y="8"/>
                  </a:cubicBezTo>
                  <a:cubicBezTo>
                    <a:pt x="32" y="8"/>
                    <a:pt x="33" y="9"/>
                    <a:pt x="32" y="9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1"/>
                  </a:moveTo>
                  <a:cubicBezTo>
                    <a:pt x="30" y="11"/>
                    <a:pt x="31" y="11"/>
                    <a:pt x="31" y="11"/>
                  </a:cubicBezTo>
                  <a:cubicBezTo>
                    <a:pt x="31" y="10"/>
                    <a:pt x="30" y="10"/>
                    <a:pt x="31" y="10"/>
                  </a:cubicBezTo>
                  <a:cubicBezTo>
                    <a:pt x="31" y="10"/>
                    <a:pt x="31" y="9"/>
                    <a:pt x="31" y="10"/>
                  </a:cubicBezTo>
                  <a:cubicBezTo>
                    <a:pt x="31" y="10"/>
                    <a:pt x="31" y="10"/>
                    <a:pt x="31" y="11"/>
                  </a:cubicBezTo>
                  <a:cubicBezTo>
                    <a:pt x="31" y="11"/>
                    <a:pt x="30" y="12"/>
                    <a:pt x="30" y="11"/>
                  </a:cubicBezTo>
                  <a:close/>
                  <a:moveTo>
                    <a:pt x="30" y="5"/>
                  </a:moveTo>
                  <a:cubicBezTo>
                    <a:pt x="30" y="5"/>
                    <a:pt x="30" y="6"/>
                    <a:pt x="30" y="6"/>
                  </a:cubicBezTo>
                  <a:cubicBezTo>
                    <a:pt x="30" y="6"/>
                    <a:pt x="30" y="6"/>
                    <a:pt x="30" y="5"/>
                  </a:cubicBezTo>
                  <a:close/>
                  <a:moveTo>
                    <a:pt x="13" y="29"/>
                  </a:moveTo>
                  <a:cubicBezTo>
                    <a:pt x="13" y="29"/>
                    <a:pt x="12" y="30"/>
                    <a:pt x="12" y="29"/>
                  </a:cubicBezTo>
                  <a:cubicBezTo>
                    <a:pt x="12" y="29"/>
                    <a:pt x="13" y="29"/>
                    <a:pt x="13" y="29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3"/>
                    <a:pt x="22" y="14"/>
                  </a:cubicBezTo>
                  <a:cubicBezTo>
                    <a:pt x="23" y="15"/>
                    <a:pt x="22" y="17"/>
                    <a:pt x="22" y="18"/>
                  </a:cubicBezTo>
                  <a:cubicBezTo>
                    <a:pt x="21" y="19"/>
                    <a:pt x="20" y="20"/>
                    <a:pt x="20" y="20"/>
                  </a:cubicBezTo>
                  <a:cubicBezTo>
                    <a:pt x="20" y="21"/>
                    <a:pt x="21" y="20"/>
                    <a:pt x="22" y="21"/>
                  </a:cubicBezTo>
                  <a:cubicBezTo>
                    <a:pt x="23" y="22"/>
                    <a:pt x="23" y="24"/>
                    <a:pt x="21" y="26"/>
                  </a:cubicBezTo>
                  <a:cubicBezTo>
                    <a:pt x="20" y="27"/>
                    <a:pt x="20" y="28"/>
                    <a:pt x="19" y="28"/>
                  </a:cubicBezTo>
                  <a:cubicBezTo>
                    <a:pt x="17" y="30"/>
                    <a:pt x="15" y="30"/>
                    <a:pt x="14" y="29"/>
                  </a:cubicBezTo>
                  <a:cubicBezTo>
                    <a:pt x="14" y="29"/>
                    <a:pt x="13" y="27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5" y="21"/>
                    <a:pt x="14" y="21"/>
                    <a:pt x="14" y="19"/>
                  </a:cubicBezTo>
                  <a:cubicBezTo>
                    <a:pt x="14" y="17"/>
                    <a:pt x="15" y="16"/>
                    <a:pt x="16" y="15"/>
                  </a:cubicBezTo>
                  <a:cubicBezTo>
                    <a:pt x="17" y="14"/>
                    <a:pt x="19" y="13"/>
                    <a:pt x="20" y="13"/>
                  </a:cubicBezTo>
                  <a:close/>
                  <a:moveTo>
                    <a:pt x="13" y="34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14" y="35"/>
                    <a:pt x="13" y="35"/>
                    <a:pt x="13" y="34"/>
                  </a:cubicBezTo>
                  <a:close/>
                  <a:moveTo>
                    <a:pt x="22" y="11"/>
                  </a:moveTo>
                  <a:cubicBezTo>
                    <a:pt x="22" y="12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lose/>
                  <a:moveTo>
                    <a:pt x="24" y="10"/>
                  </a:moveTo>
                  <a:cubicBezTo>
                    <a:pt x="24" y="10"/>
                    <a:pt x="24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10"/>
                    <a:pt x="24" y="10"/>
                    <a:pt x="24" y="10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7"/>
                  </a:cubicBezTo>
                  <a:cubicBezTo>
                    <a:pt x="25" y="7"/>
                    <a:pt x="24" y="8"/>
                    <a:pt x="24" y="8"/>
                  </a:cubicBezTo>
                  <a:close/>
                  <a:moveTo>
                    <a:pt x="26" y="31"/>
                  </a:moveTo>
                  <a:cubicBezTo>
                    <a:pt x="25" y="32"/>
                    <a:pt x="23" y="34"/>
                    <a:pt x="21" y="34"/>
                  </a:cubicBezTo>
                  <a:cubicBezTo>
                    <a:pt x="18" y="36"/>
                    <a:pt x="14" y="37"/>
                    <a:pt x="11" y="39"/>
                  </a:cubicBezTo>
                  <a:cubicBezTo>
                    <a:pt x="11" y="38"/>
                    <a:pt x="10" y="39"/>
                    <a:pt x="9" y="39"/>
                  </a:cubicBezTo>
                  <a:cubicBezTo>
                    <a:pt x="9" y="38"/>
                    <a:pt x="9" y="37"/>
                    <a:pt x="10" y="37"/>
                  </a:cubicBezTo>
                  <a:cubicBezTo>
                    <a:pt x="15" y="35"/>
                    <a:pt x="20" y="32"/>
                    <a:pt x="26" y="30"/>
                  </a:cubicBezTo>
                  <a:cubicBezTo>
                    <a:pt x="27" y="30"/>
                    <a:pt x="27" y="31"/>
                    <a:pt x="26" y="31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5"/>
                    <a:pt x="10" y="45"/>
                  </a:cubicBezTo>
                  <a:cubicBezTo>
                    <a:pt x="10" y="45"/>
                    <a:pt x="9" y="45"/>
                    <a:pt x="10" y="44"/>
                  </a:cubicBezTo>
                  <a:close/>
                  <a:moveTo>
                    <a:pt x="10" y="41"/>
                  </a:moveTo>
                  <a:cubicBezTo>
                    <a:pt x="10" y="41"/>
                    <a:pt x="11" y="41"/>
                    <a:pt x="11" y="41"/>
                  </a:cubicBezTo>
                  <a:cubicBezTo>
                    <a:pt x="12" y="40"/>
                    <a:pt x="14" y="39"/>
                    <a:pt x="15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7" y="39"/>
                    <a:pt x="17" y="38"/>
                    <a:pt x="18" y="38"/>
                  </a:cubicBezTo>
                  <a:cubicBezTo>
                    <a:pt x="21" y="37"/>
                    <a:pt x="24" y="35"/>
                    <a:pt x="26" y="35"/>
                  </a:cubicBezTo>
                  <a:cubicBezTo>
                    <a:pt x="26" y="35"/>
                    <a:pt x="26" y="36"/>
                    <a:pt x="26" y="36"/>
                  </a:cubicBezTo>
                  <a:cubicBezTo>
                    <a:pt x="22" y="39"/>
                    <a:pt x="16" y="41"/>
                    <a:pt x="11" y="43"/>
                  </a:cubicBezTo>
                  <a:cubicBezTo>
                    <a:pt x="11" y="43"/>
                    <a:pt x="11" y="44"/>
                    <a:pt x="11" y="44"/>
                  </a:cubicBezTo>
                  <a:cubicBezTo>
                    <a:pt x="10" y="44"/>
                    <a:pt x="10" y="44"/>
                    <a:pt x="9" y="44"/>
                  </a:cubicBezTo>
                  <a:cubicBezTo>
                    <a:pt x="9" y="43"/>
                    <a:pt x="9" y="42"/>
                    <a:pt x="10" y="41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8"/>
                    <a:pt x="5" y="48"/>
                  </a:cubicBezTo>
                  <a:cubicBezTo>
                    <a:pt x="5" y="48"/>
                    <a:pt x="5" y="48"/>
                    <a:pt x="5" y="47"/>
                  </a:cubicBezTo>
                  <a:close/>
                  <a:moveTo>
                    <a:pt x="5" y="35"/>
                  </a:move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7"/>
                    <a:pt x="4" y="37"/>
                  </a:cubicBezTo>
                  <a:cubicBezTo>
                    <a:pt x="5" y="36"/>
                    <a:pt x="5" y="35"/>
                    <a:pt x="5" y="35"/>
                  </a:cubicBezTo>
                  <a:cubicBezTo>
                    <a:pt x="5" y="35"/>
                    <a:pt x="6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lose/>
                  <a:moveTo>
                    <a:pt x="6" y="37"/>
                  </a:moveTo>
                  <a:cubicBezTo>
                    <a:pt x="6" y="38"/>
                    <a:pt x="6" y="37"/>
                    <a:pt x="6" y="38"/>
                  </a:cubicBezTo>
                  <a:cubicBezTo>
                    <a:pt x="6" y="38"/>
                    <a:pt x="5" y="38"/>
                    <a:pt x="6" y="37"/>
                  </a:cubicBezTo>
                  <a:close/>
                  <a:moveTo>
                    <a:pt x="4" y="18"/>
                  </a:moveTo>
                  <a:cubicBezTo>
                    <a:pt x="4" y="18"/>
                    <a:pt x="5" y="17"/>
                    <a:pt x="5" y="17"/>
                  </a:cubicBezTo>
                  <a:cubicBezTo>
                    <a:pt x="5" y="17"/>
                    <a:pt x="5" y="17"/>
                    <a:pt x="6" y="17"/>
                  </a:cubicBezTo>
                  <a:cubicBezTo>
                    <a:pt x="5" y="17"/>
                    <a:pt x="5" y="18"/>
                    <a:pt x="4" y="18"/>
                  </a:cubicBezTo>
                  <a:close/>
                  <a:moveTo>
                    <a:pt x="5" y="19"/>
                  </a:moveTo>
                  <a:cubicBezTo>
                    <a:pt x="5" y="19"/>
                    <a:pt x="6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4" y="29"/>
                  </a:move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4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5" y="13"/>
                    <a:pt x="5" y="13"/>
                    <a:pt x="5" y="14"/>
                  </a:cubicBezTo>
                  <a:close/>
                  <a:moveTo>
                    <a:pt x="6" y="16"/>
                  </a:moveTo>
                  <a:cubicBezTo>
                    <a:pt x="5" y="16"/>
                    <a:pt x="5" y="17"/>
                    <a:pt x="5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lose/>
                  <a:moveTo>
                    <a:pt x="7" y="17"/>
                  </a:moveTo>
                  <a:cubicBezTo>
                    <a:pt x="7" y="17"/>
                    <a:pt x="7" y="18"/>
                    <a:pt x="6" y="18"/>
                  </a:cubicBezTo>
                  <a:cubicBezTo>
                    <a:pt x="6" y="18"/>
                    <a:pt x="6" y="17"/>
                    <a:pt x="7" y="17"/>
                  </a:cubicBezTo>
                  <a:close/>
                  <a:moveTo>
                    <a:pt x="8" y="19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8"/>
                    <a:pt x="7" y="18"/>
                  </a:cubicBezTo>
                  <a:cubicBezTo>
                    <a:pt x="7" y="18"/>
                    <a:pt x="8" y="18"/>
                    <a:pt x="8" y="19"/>
                  </a:cubicBezTo>
                  <a:close/>
                  <a:moveTo>
                    <a:pt x="7" y="14"/>
                  </a:moveTo>
                  <a:cubicBezTo>
                    <a:pt x="8" y="14"/>
                    <a:pt x="7" y="14"/>
                    <a:pt x="7" y="13"/>
                  </a:cubicBezTo>
                  <a:cubicBezTo>
                    <a:pt x="8" y="13"/>
                    <a:pt x="8" y="14"/>
                    <a:pt x="7" y="14"/>
                  </a:cubicBezTo>
                  <a:close/>
                  <a:moveTo>
                    <a:pt x="8" y="21"/>
                  </a:moveTo>
                  <a:cubicBezTo>
                    <a:pt x="7" y="21"/>
                    <a:pt x="7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lose/>
                  <a:moveTo>
                    <a:pt x="8" y="18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8"/>
                    <a:pt x="8" y="18"/>
                  </a:cubicBezTo>
                  <a:close/>
                  <a:moveTo>
                    <a:pt x="8" y="46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9" y="45"/>
                    <a:pt x="8" y="46"/>
                    <a:pt x="8" y="46"/>
                  </a:cubicBezTo>
                  <a:close/>
                  <a:moveTo>
                    <a:pt x="8" y="45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lose/>
                  <a:moveTo>
                    <a:pt x="8" y="43"/>
                  </a:moveTo>
                  <a:cubicBezTo>
                    <a:pt x="8" y="43"/>
                    <a:pt x="8" y="43"/>
                    <a:pt x="8" y="42"/>
                  </a:cubicBezTo>
                  <a:cubicBezTo>
                    <a:pt x="8" y="42"/>
                    <a:pt x="8" y="42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lose/>
                  <a:moveTo>
                    <a:pt x="7" y="33"/>
                  </a:moveTo>
                  <a:cubicBezTo>
                    <a:pt x="7" y="32"/>
                    <a:pt x="7" y="32"/>
                    <a:pt x="8" y="32"/>
                  </a:cubicBezTo>
                  <a:cubicBezTo>
                    <a:pt x="8" y="33"/>
                    <a:pt x="7" y="33"/>
                    <a:pt x="7" y="33"/>
                  </a:cubicBezTo>
                  <a:close/>
                  <a:moveTo>
                    <a:pt x="7" y="20"/>
                  </a:moveTo>
                  <a:cubicBezTo>
                    <a:pt x="7" y="20"/>
                    <a:pt x="7" y="19"/>
                    <a:pt x="7" y="19"/>
                  </a:cubicBezTo>
                  <a:cubicBezTo>
                    <a:pt x="7" y="19"/>
                    <a:pt x="7" y="19"/>
                    <a:pt x="7" y="20"/>
                  </a:cubicBezTo>
                  <a:close/>
                  <a:moveTo>
                    <a:pt x="6" y="41"/>
                  </a:moveTo>
                  <a:cubicBezTo>
                    <a:pt x="5" y="41"/>
                    <a:pt x="6" y="40"/>
                    <a:pt x="5" y="40"/>
                  </a:cubicBezTo>
                  <a:cubicBezTo>
                    <a:pt x="5" y="41"/>
                    <a:pt x="5" y="41"/>
                    <a:pt x="5" y="42"/>
                  </a:cubicBezTo>
                  <a:cubicBezTo>
                    <a:pt x="4" y="41"/>
                    <a:pt x="5" y="40"/>
                    <a:pt x="5" y="40"/>
                  </a:cubicBezTo>
                  <a:cubicBezTo>
                    <a:pt x="5" y="40"/>
                    <a:pt x="5" y="40"/>
                    <a:pt x="6" y="40"/>
                  </a:cubicBezTo>
                  <a:cubicBezTo>
                    <a:pt x="6" y="40"/>
                    <a:pt x="6" y="41"/>
                    <a:pt x="6" y="41"/>
                  </a:cubicBezTo>
                  <a:cubicBezTo>
                    <a:pt x="6" y="41"/>
                    <a:pt x="6" y="40"/>
                    <a:pt x="6" y="40"/>
                  </a:cubicBezTo>
                  <a:cubicBezTo>
                    <a:pt x="6" y="40"/>
                    <a:pt x="6" y="40"/>
                    <a:pt x="6" y="39"/>
                  </a:cubicBezTo>
                  <a:cubicBezTo>
                    <a:pt x="6" y="39"/>
                    <a:pt x="6" y="39"/>
                    <a:pt x="6" y="38"/>
                  </a:cubicBezTo>
                  <a:cubicBezTo>
                    <a:pt x="6" y="39"/>
                    <a:pt x="7" y="40"/>
                    <a:pt x="7" y="40"/>
                  </a:cubicBezTo>
                  <a:cubicBezTo>
                    <a:pt x="7" y="40"/>
                    <a:pt x="6" y="41"/>
                    <a:pt x="6" y="41"/>
                  </a:cubicBezTo>
                  <a:cubicBezTo>
                    <a:pt x="7" y="41"/>
                    <a:pt x="7" y="42"/>
                    <a:pt x="6" y="42"/>
                  </a:cubicBezTo>
                  <a:cubicBezTo>
                    <a:pt x="6" y="42"/>
                    <a:pt x="6" y="42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lose/>
                  <a:moveTo>
                    <a:pt x="4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4"/>
                    <a:pt x="5" y="43"/>
                    <a:pt x="6" y="43"/>
                  </a:cubicBezTo>
                  <a:cubicBezTo>
                    <a:pt x="6" y="43"/>
                    <a:pt x="6" y="43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5"/>
                    <a:pt x="5" y="45"/>
                  </a:cubicBezTo>
                  <a:cubicBezTo>
                    <a:pt x="4" y="45"/>
                    <a:pt x="4" y="45"/>
                    <a:pt x="4" y="44"/>
                  </a:cubicBezTo>
                  <a:close/>
                  <a:moveTo>
                    <a:pt x="3" y="40"/>
                  </a:moveTo>
                  <a:cubicBezTo>
                    <a:pt x="4" y="40"/>
                    <a:pt x="3" y="40"/>
                    <a:pt x="4" y="40"/>
                  </a:cubicBezTo>
                  <a:cubicBezTo>
                    <a:pt x="5" y="39"/>
                    <a:pt x="4" y="39"/>
                    <a:pt x="4" y="38"/>
                  </a:cubicBezTo>
                  <a:cubicBezTo>
                    <a:pt x="5" y="38"/>
                    <a:pt x="5" y="39"/>
                    <a:pt x="5" y="39"/>
                  </a:cubicBezTo>
                  <a:cubicBezTo>
                    <a:pt x="5" y="39"/>
                    <a:pt x="6" y="38"/>
                    <a:pt x="6" y="38"/>
                  </a:cubicBezTo>
                  <a:cubicBezTo>
                    <a:pt x="5" y="39"/>
                    <a:pt x="5" y="39"/>
                    <a:pt x="5" y="40"/>
                  </a:cubicBezTo>
                  <a:cubicBezTo>
                    <a:pt x="4" y="40"/>
                    <a:pt x="3" y="41"/>
                    <a:pt x="3" y="40"/>
                  </a:cubicBezTo>
                  <a:close/>
                  <a:moveTo>
                    <a:pt x="2" y="44"/>
                  </a:moveTo>
                  <a:cubicBezTo>
                    <a:pt x="2" y="44"/>
                    <a:pt x="2" y="43"/>
                    <a:pt x="3" y="43"/>
                  </a:cubicBezTo>
                  <a:cubicBezTo>
                    <a:pt x="3" y="43"/>
                    <a:pt x="3" y="44"/>
                    <a:pt x="3" y="44"/>
                  </a:cubicBezTo>
                  <a:cubicBezTo>
                    <a:pt x="3" y="44"/>
                    <a:pt x="2" y="44"/>
                    <a:pt x="2" y="44"/>
                  </a:cubicBezTo>
                  <a:close/>
                  <a:moveTo>
                    <a:pt x="2" y="48"/>
                  </a:moveTo>
                  <a:cubicBezTo>
                    <a:pt x="2" y="47"/>
                    <a:pt x="2" y="47"/>
                    <a:pt x="2" y="46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7"/>
                    <a:pt x="2" y="4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8001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44" name="任意多边形 58643"/>
            <p:cNvSpPr>
              <a:spLocks noEditPoints="1"/>
            </p:cNvSpPr>
            <p:nvPr/>
          </p:nvSpPr>
          <p:spPr>
            <a:xfrm>
              <a:off x="5256" y="3726"/>
              <a:ext cx="78" cy="117"/>
            </a:xfrm>
            <a:custGeom>
              <a:avLst/>
              <a:gdLst/>
              <a:ahLst/>
              <a:cxnLst/>
              <a:pathLst>
                <a:path w="38" h="56">
                  <a:moveTo>
                    <a:pt x="1" y="18"/>
                  </a:moveTo>
                  <a:cubicBezTo>
                    <a:pt x="1" y="20"/>
                    <a:pt x="0" y="21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1" y="25"/>
                    <a:pt x="1" y="26"/>
                    <a:pt x="1" y="26"/>
                  </a:cubicBezTo>
                  <a:cubicBezTo>
                    <a:pt x="1" y="30"/>
                    <a:pt x="2" y="34"/>
                    <a:pt x="2" y="37"/>
                  </a:cubicBezTo>
                  <a:cubicBezTo>
                    <a:pt x="2" y="38"/>
                    <a:pt x="2" y="39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2" y="46"/>
                    <a:pt x="2" y="51"/>
                    <a:pt x="3" y="56"/>
                  </a:cubicBezTo>
                  <a:cubicBezTo>
                    <a:pt x="4" y="55"/>
                    <a:pt x="5" y="55"/>
                    <a:pt x="6" y="54"/>
                  </a:cubicBezTo>
                  <a:cubicBezTo>
                    <a:pt x="6" y="54"/>
                    <a:pt x="6" y="54"/>
                    <a:pt x="7" y="54"/>
                  </a:cubicBezTo>
                  <a:cubicBezTo>
                    <a:pt x="8" y="54"/>
                    <a:pt x="9" y="53"/>
                    <a:pt x="10" y="53"/>
                  </a:cubicBezTo>
                  <a:cubicBezTo>
                    <a:pt x="10" y="53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2" y="52"/>
                    <a:pt x="12" y="52"/>
                  </a:cubicBezTo>
                  <a:cubicBezTo>
                    <a:pt x="12" y="52"/>
                    <a:pt x="12" y="52"/>
                    <a:pt x="13" y="52"/>
                  </a:cubicBezTo>
                  <a:cubicBezTo>
                    <a:pt x="15" y="51"/>
                    <a:pt x="16" y="50"/>
                    <a:pt x="18" y="49"/>
                  </a:cubicBezTo>
                  <a:cubicBezTo>
                    <a:pt x="18" y="48"/>
                    <a:pt x="18" y="48"/>
                    <a:pt x="18" y="47"/>
                  </a:cubicBezTo>
                  <a:cubicBezTo>
                    <a:pt x="18" y="47"/>
                    <a:pt x="18" y="47"/>
                    <a:pt x="18" y="48"/>
                  </a:cubicBezTo>
                  <a:cubicBezTo>
                    <a:pt x="19" y="47"/>
                    <a:pt x="18" y="47"/>
                    <a:pt x="19" y="47"/>
                  </a:cubicBezTo>
                  <a:cubicBezTo>
                    <a:pt x="19" y="47"/>
                    <a:pt x="19" y="47"/>
                    <a:pt x="19" y="48"/>
                  </a:cubicBezTo>
                  <a:cubicBezTo>
                    <a:pt x="20" y="48"/>
                    <a:pt x="19" y="47"/>
                    <a:pt x="20" y="47"/>
                  </a:cubicBezTo>
                  <a:cubicBezTo>
                    <a:pt x="20" y="48"/>
                    <a:pt x="19" y="48"/>
                    <a:pt x="19" y="48"/>
                  </a:cubicBezTo>
                  <a:cubicBezTo>
                    <a:pt x="20" y="49"/>
                    <a:pt x="20" y="48"/>
                    <a:pt x="20" y="48"/>
                  </a:cubicBezTo>
                  <a:cubicBezTo>
                    <a:pt x="20" y="48"/>
                    <a:pt x="21" y="48"/>
                    <a:pt x="21" y="48"/>
                  </a:cubicBezTo>
                  <a:cubicBezTo>
                    <a:pt x="22" y="47"/>
                    <a:pt x="24" y="47"/>
                    <a:pt x="25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30" y="44"/>
                    <a:pt x="33" y="42"/>
                    <a:pt x="37" y="40"/>
                  </a:cubicBezTo>
                  <a:cubicBezTo>
                    <a:pt x="38" y="36"/>
                    <a:pt x="37" y="32"/>
                    <a:pt x="37" y="28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3"/>
                    <a:pt x="37" y="19"/>
                    <a:pt x="37" y="15"/>
                  </a:cubicBezTo>
                  <a:cubicBezTo>
                    <a:pt x="36" y="14"/>
                    <a:pt x="37" y="12"/>
                    <a:pt x="37" y="11"/>
                  </a:cubicBezTo>
                  <a:cubicBezTo>
                    <a:pt x="36" y="11"/>
                    <a:pt x="36" y="9"/>
                    <a:pt x="36" y="8"/>
                  </a:cubicBezTo>
                  <a:cubicBezTo>
                    <a:pt x="36" y="8"/>
                    <a:pt x="36" y="8"/>
                    <a:pt x="36" y="7"/>
                  </a:cubicBezTo>
                  <a:cubicBezTo>
                    <a:pt x="36" y="5"/>
                    <a:pt x="36" y="2"/>
                    <a:pt x="36" y="0"/>
                  </a:cubicBezTo>
                  <a:cubicBezTo>
                    <a:pt x="27" y="3"/>
                    <a:pt x="18" y="7"/>
                    <a:pt x="9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6" y="11"/>
                    <a:pt x="3" y="14"/>
                    <a:pt x="1" y="14"/>
                  </a:cubicBezTo>
                  <a:cubicBezTo>
                    <a:pt x="0" y="15"/>
                    <a:pt x="0" y="16"/>
                    <a:pt x="1" y="16"/>
                  </a:cubicBezTo>
                  <a:cubicBezTo>
                    <a:pt x="0" y="17"/>
                    <a:pt x="1" y="18"/>
                    <a:pt x="1" y="18"/>
                  </a:cubicBezTo>
                  <a:close/>
                  <a:moveTo>
                    <a:pt x="12" y="13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3"/>
                  </a:cubicBezTo>
                  <a:cubicBezTo>
                    <a:pt x="11" y="13"/>
                    <a:pt x="11" y="13"/>
                    <a:pt x="12" y="13"/>
                  </a:cubicBezTo>
                  <a:close/>
                  <a:moveTo>
                    <a:pt x="16" y="26"/>
                  </a:moveTo>
                  <a:cubicBezTo>
                    <a:pt x="16" y="31"/>
                    <a:pt x="17" y="36"/>
                    <a:pt x="16" y="41"/>
                  </a:cubicBezTo>
                  <a:cubicBezTo>
                    <a:pt x="16" y="41"/>
                    <a:pt x="15" y="42"/>
                    <a:pt x="14" y="41"/>
                  </a:cubicBezTo>
                  <a:cubicBezTo>
                    <a:pt x="14" y="35"/>
                    <a:pt x="14" y="27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7"/>
                    <a:pt x="13" y="15"/>
                    <a:pt x="13" y="13"/>
                  </a:cubicBezTo>
                  <a:cubicBezTo>
                    <a:pt x="13" y="13"/>
                    <a:pt x="13" y="12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3"/>
                    <a:pt x="16" y="15"/>
                    <a:pt x="17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0"/>
                    <a:pt x="16" y="22"/>
                    <a:pt x="16" y="23"/>
                  </a:cubicBezTo>
                  <a:cubicBezTo>
                    <a:pt x="16" y="24"/>
                    <a:pt x="16" y="24"/>
                    <a:pt x="16" y="25"/>
                  </a:cubicBezTo>
                  <a:cubicBezTo>
                    <a:pt x="16" y="25"/>
                    <a:pt x="16" y="26"/>
                    <a:pt x="16" y="26"/>
                  </a:cubicBezTo>
                  <a:close/>
                  <a:moveTo>
                    <a:pt x="19" y="18"/>
                  </a:moveTo>
                  <a:cubicBezTo>
                    <a:pt x="19" y="18"/>
                    <a:pt x="19" y="18"/>
                    <a:pt x="18" y="18"/>
                  </a:cubicBezTo>
                  <a:cubicBezTo>
                    <a:pt x="18" y="18"/>
                    <a:pt x="18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lose/>
                  <a:moveTo>
                    <a:pt x="19" y="13"/>
                  </a:moveTo>
                  <a:cubicBezTo>
                    <a:pt x="19" y="14"/>
                    <a:pt x="20" y="14"/>
                    <a:pt x="20" y="14"/>
                  </a:cubicBezTo>
                  <a:cubicBezTo>
                    <a:pt x="19" y="14"/>
                    <a:pt x="19" y="14"/>
                    <a:pt x="19" y="13"/>
                  </a:cubicBezTo>
                  <a:close/>
                  <a:moveTo>
                    <a:pt x="20" y="11"/>
                  </a:moveTo>
                  <a:cubicBezTo>
                    <a:pt x="20" y="11"/>
                    <a:pt x="19" y="12"/>
                    <a:pt x="19" y="11"/>
                  </a:cubicBezTo>
                  <a:cubicBezTo>
                    <a:pt x="20" y="10"/>
                    <a:pt x="21" y="10"/>
                    <a:pt x="20" y="11"/>
                  </a:cubicBezTo>
                  <a:close/>
                  <a:moveTo>
                    <a:pt x="25" y="14"/>
                  </a:moveTo>
                  <a:cubicBezTo>
                    <a:pt x="25" y="14"/>
                    <a:pt x="24" y="14"/>
                    <a:pt x="24" y="15"/>
                  </a:cubicBezTo>
                  <a:cubicBezTo>
                    <a:pt x="24" y="18"/>
                    <a:pt x="24" y="22"/>
                    <a:pt x="25" y="25"/>
                  </a:cubicBezTo>
                  <a:cubicBezTo>
                    <a:pt x="25" y="26"/>
                    <a:pt x="25" y="28"/>
                    <a:pt x="25" y="29"/>
                  </a:cubicBezTo>
                  <a:cubicBezTo>
                    <a:pt x="25" y="29"/>
                    <a:pt x="25" y="30"/>
                    <a:pt x="25" y="30"/>
                  </a:cubicBezTo>
                  <a:cubicBezTo>
                    <a:pt x="25" y="32"/>
                    <a:pt x="25" y="34"/>
                    <a:pt x="25" y="37"/>
                  </a:cubicBezTo>
                  <a:cubicBezTo>
                    <a:pt x="25" y="37"/>
                    <a:pt x="24" y="38"/>
                    <a:pt x="23" y="38"/>
                  </a:cubicBezTo>
                  <a:cubicBezTo>
                    <a:pt x="22" y="31"/>
                    <a:pt x="23" y="23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4"/>
                    <a:pt x="21" y="13"/>
                  </a:cubicBezTo>
                  <a:cubicBezTo>
                    <a:pt x="21" y="11"/>
                    <a:pt x="22" y="9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10"/>
                    <a:pt x="25" y="11"/>
                    <a:pt x="25" y="14"/>
                  </a:cubicBezTo>
                  <a:close/>
                  <a:moveTo>
                    <a:pt x="28" y="36"/>
                  </a:move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6"/>
                    <a:pt x="28" y="36"/>
                  </a:cubicBezTo>
                  <a:close/>
                  <a:moveTo>
                    <a:pt x="29" y="5"/>
                  </a:moveTo>
                  <a:cubicBezTo>
                    <a:pt x="29" y="5"/>
                    <a:pt x="29" y="4"/>
                    <a:pt x="29" y="3"/>
                  </a:cubicBezTo>
                  <a:cubicBezTo>
                    <a:pt x="29" y="3"/>
                    <a:pt x="30" y="5"/>
                    <a:pt x="29" y="5"/>
                  </a:cubicBezTo>
                  <a:close/>
                  <a:moveTo>
                    <a:pt x="31" y="12"/>
                  </a:moveTo>
                  <a:cubicBezTo>
                    <a:pt x="31" y="12"/>
                    <a:pt x="30" y="13"/>
                    <a:pt x="30" y="12"/>
                  </a:cubicBezTo>
                  <a:cubicBezTo>
                    <a:pt x="30" y="12"/>
                    <a:pt x="31" y="12"/>
                    <a:pt x="31" y="12"/>
                  </a:cubicBezTo>
                  <a:close/>
                  <a:moveTo>
                    <a:pt x="33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3" y="24"/>
                    <a:pt x="33" y="24"/>
                  </a:cubicBezTo>
                  <a:close/>
                  <a:moveTo>
                    <a:pt x="33" y="29"/>
                  </a:moveTo>
                  <a:cubicBezTo>
                    <a:pt x="33" y="30"/>
                    <a:pt x="33" y="30"/>
                    <a:pt x="32" y="30"/>
                  </a:cubicBezTo>
                  <a:cubicBezTo>
                    <a:pt x="32" y="30"/>
                    <a:pt x="33" y="29"/>
                    <a:pt x="33" y="29"/>
                  </a:cubicBezTo>
                  <a:close/>
                  <a:moveTo>
                    <a:pt x="33" y="10"/>
                  </a:moveTo>
                  <a:cubicBezTo>
                    <a:pt x="33" y="10"/>
                    <a:pt x="33" y="10"/>
                    <a:pt x="33" y="11"/>
                  </a:cubicBezTo>
                  <a:cubicBezTo>
                    <a:pt x="33" y="11"/>
                    <a:pt x="33" y="11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8"/>
                  </a:cubicBezTo>
                  <a:cubicBezTo>
                    <a:pt x="34" y="9"/>
                    <a:pt x="34" y="9"/>
                    <a:pt x="33" y="9"/>
                  </a:cubicBezTo>
                  <a:close/>
                  <a:moveTo>
                    <a:pt x="34" y="12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2"/>
                  </a:cubicBezTo>
                  <a:close/>
                  <a:moveTo>
                    <a:pt x="34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40"/>
                    <a:pt x="34" y="39"/>
                    <a:pt x="34" y="40"/>
                  </a:cubicBezTo>
                  <a:close/>
                  <a:moveTo>
                    <a:pt x="34" y="12"/>
                  </a:moveTo>
                  <a:cubicBezTo>
                    <a:pt x="34" y="12"/>
                    <a:pt x="34" y="12"/>
                    <a:pt x="34" y="11"/>
                  </a:cubicBezTo>
                  <a:cubicBezTo>
                    <a:pt x="34" y="12"/>
                    <a:pt x="35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5" y="21"/>
                  </a:moveTo>
                  <a:cubicBezTo>
                    <a:pt x="35" y="21"/>
                    <a:pt x="35" y="21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1"/>
                  </a:cubicBezTo>
                  <a:close/>
                  <a:moveTo>
                    <a:pt x="35" y="23"/>
                  </a:move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lose/>
                  <a:moveTo>
                    <a:pt x="34" y="8"/>
                  </a:move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4" y="8"/>
                  </a:cubicBezTo>
                  <a:close/>
                  <a:moveTo>
                    <a:pt x="35" y="6"/>
                  </a:moveTo>
                  <a:cubicBezTo>
                    <a:pt x="35" y="5"/>
                    <a:pt x="35" y="5"/>
                    <a:pt x="34" y="5"/>
                  </a:cubicBezTo>
                  <a:cubicBezTo>
                    <a:pt x="34" y="4"/>
                    <a:pt x="36" y="5"/>
                    <a:pt x="35" y="6"/>
                  </a:cubicBezTo>
                  <a:close/>
                  <a:moveTo>
                    <a:pt x="36" y="7"/>
                  </a:moveTo>
                  <a:cubicBezTo>
                    <a:pt x="36" y="8"/>
                    <a:pt x="36" y="8"/>
                    <a:pt x="36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5" y="8"/>
                    <a:pt x="35" y="7"/>
                    <a:pt x="36" y="7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6" y="29"/>
                    <a:pt x="36" y="29"/>
                  </a:cubicBezTo>
                  <a:close/>
                  <a:moveTo>
                    <a:pt x="36" y="30"/>
                  </a:moveTo>
                  <a:cubicBezTo>
                    <a:pt x="36" y="30"/>
                    <a:pt x="36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lose/>
                  <a:moveTo>
                    <a:pt x="36" y="37"/>
                  </a:move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4" y="37"/>
                    <a:pt x="34" y="37"/>
                  </a:cubicBezTo>
                  <a:cubicBezTo>
                    <a:pt x="35" y="36"/>
                    <a:pt x="36" y="36"/>
                    <a:pt x="36" y="35"/>
                  </a:cubicBezTo>
                  <a:cubicBezTo>
                    <a:pt x="35" y="36"/>
                    <a:pt x="35" y="36"/>
                    <a:pt x="34" y="36"/>
                  </a:cubicBezTo>
                  <a:cubicBezTo>
                    <a:pt x="34" y="35"/>
                    <a:pt x="36" y="35"/>
                    <a:pt x="36" y="35"/>
                  </a:cubicBezTo>
                  <a:cubicBezTo>
                    <a:pt x="36" y="35"/>
                    <a:pt x="36" y="36"/>
                    <a:pt x="36" y="37"/>
                  </a:cubicBezTo>
                  <a:close/>
                  <a:moveTo>
                    <a:pt x="34" y="39"/>
                  </a:moveTo>
                  <a:cubicBezTo>
                    <a:pt x="34" y="38"/>
                    <a:pt x="34" y="38"/>
                    <a:pt x="35" y="37"/>
                  </a:cubicBezTo>
                  <a:cubicBezTo>
                    <a:pt x="35" y="38"/>
                    <a:pt x="35" y="38"/>
                    <a:pt x="34" y="39"/>
                  </a:cubicBez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lose/>
                  <a:moveTo>
                    <a:pt x="33" y="38"/>
                  </a:moveTo>
                  <a:cubicBezTo>
                    <a:pt x="34" y="38"/>
                    <a:pt x="34" y="40"/>
                    <a:pt x="33" y="40"/>
                  </a:cubicBezTo>
                  <a:cubicBezTo>
                    <a:pt x="33" y="39"/>
                    <a:pt x="33" y="38"/>
                    <a:pt x="33" y="38"/>
                  </a:cubicBezTo>
                  <a:close/>
                  <a:moveTo>
                    <a:pt x="33" y="35"/>
                  </a:move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lose/>
                  <a:moveTo>
                    <a:pt x="31" y="43"/>
                  </a:moveTo>
                  <a:cubicBezTo>
                    <a:pt x="31" y="42"/>
                    <a:pt x="31" y="42"/>
                    <a:pt x="32" y="42"/>
                  </a:cubicBezTo>
                  <a:cubicBezTo>
                    <a:pt x="32" y="43"/>
                    <a:pt x="31" y="43"/>
                    <a:pt x="31" y="43"/>
                  </a:cubicBezTo>
                  <a:close/>
                  <a:moveTo>
                    <a:pt x="31" y="41"/>
                  </a:move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lose/>
                  <a:moveTo>
                    <a:pt x="31" y="39"/>
                  </a:moveTo>
                  <a:cubicBezTo>
                    <a:pt x="31" y="38"/>
                    <a:pt x="31" y="38"/>
                    <a:pt x="32" y="38"/>
                  </a:cubicBezTo>
                  <a:cubicBezTo>
                    <a:pt x="32" y="38"/>
                    <a:pt x="32" y="38"/>
                    <a:pt x="32" y="39"/>
                  </a:cubicBezTo>
                  <a:cubicBezTo>
                    <a:pt x="32" y="38"/>
                    <a:pt x="33" y="38"/>
                    <a:pt x="33" y="39"/>
                  </a:cubicBezTo>
                  <a:cubicBezTo>
                    <a:pt x="32" y="39"/>
                    <a:pt x="31" y="39"/>
                    <a:pt x="31" y="39"/>
                  </a:cubicBezTo>
                  <a:close/>
                  <a:moveTo>
                    <a:pt x="30" y="39"/>
                  </a:moveTo>
                  <a:cubicBezTo>
                    <a:pt x="30" y="39"/>
                    <a:pt x="30" y="38"/>
                    <a:pt x="30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9"/>
                    <a:pt x="31" y="38"/>
                    <a:pt x="30" y="39"/>
                  </a:cubicBezTo>
                  <a:close/>
                  <a:moveTo>
                    <a:pt x="30" y="42"/>
                  </a:moveTo>
                  <a:cubicBezTo>
                    <a:pt x="30" y="42"/>
                    <a:pt x="31" y="41"/>
                    <a:pt x="31" y="42"/>
                  </a:cubicBezTo>
                  <a:cubicBezTo>
                    <a:pt x="30" y="42"/>
                    <a:pt x="30" y="42"/>
                    <a:pt x="30" y="42"/>
                  </a:cubicBezTo>
                  <a:close/>
                  <a:moveTo>
                    <a:pt x="29" y="40"/>
                  </a:moveTo>
                  <a:cubicBezTo>
                    <a:pt x="29" y="40"/>
                    <a:pt x="29" y="40"/>
                    <a:pt x="30" y="40"/>
                  </a:cubicBezTo>
                  <a:cubicBezTo>
                    <a:pt x="30" y="40"/>
                    <a:pt x="30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lose/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7"/>
                    <a:pt x="29" y="6"/>
                  </a:cubicBezTo>
                  <a:close/>
                  <a:moveTo>
                    <a:pt x="28" y="44"/>
                  </a:moveTo>
                  <a:cubicBezTo>
                    <a:pt x="28" y="43"/>
                    <a:pt x="29" y="43"/>
                    <a:pt x="29" y="44"/>
                  </a:cubicBezTo>
                  <a:cubicBezTo>
                    <a:pt x="29" y="44"/>
                    <a:pt x="28" y="44"/>
                    <a:pt x="28" y="44"/>
                  </a:cubicBezTo>
                  <a:close/>
                  <a:moveTo>
                    <a:pt x="21" y="45"/>
                  </a:moveTo>
                  <a:cubicBezTo>
                    <a:pt x="21" y="45"/>
                    <a:pt x="21" y="45"/>
                    <a:pt x="21" y="46"/>
                  </a:cubicBezTo>
                  <a:cubicBezTo>
                    <a:pt x="21" y="46"/>
                    <a:pt x="21" y="45"/>
                    <a:pt x="21" y="45"/>
                  </a:cubicBez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6"/>
                    <a:pt x="20" y="46"/>
                    <a:pt x="20" y="46"/>
                  </a:cubicBezTo>
                  <a:close/>
                  <a:moveTo>
                    <a:pt x="13" y="49"/>
                  </a:moveTo>
                  <a:cubicBezTo>
                    <a:pt x="13" y="48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lose/>
                  <a:moveTo>
                    <a:pt x="11" y="45"/>
                  </a:moveTo>
                  <a:cubicBezTo>
                    <a:pt x="11" y="44"/>
                    <a:pt x="12" y="45"/>
                    <a:pt x="13" y="44"/>
                  </a:cubicBezTo>
                  <a:cubicBezTo>
                    <a:pt x="13" y="44"/>
                    <a:pt x="13" y="43"/>
                    <a:pt x="13" y="43"/>
                  </a:cubicBezTo>
                  <a:cubicBezTo>
                    <a:pt x="14" y="43"/>
                    <a:pt x="14" y="44"/>
                    <a:pt x="14" y="44"/>
                  </a:cubicBezTo>
                  <a:cubicBezTo>
                    <a:pt x="16" y="43"/>
                    <a:pt x="17" y="42"/>
                    <a:pt x="18" y="41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21" y="40"/>
                    <a:pt x="25" y="39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ubicBezTo>
                    <a:pt x="29" y="38"/>
                    <a:pt x="29" y="39"/>
                    <a:pt x="28" y="40"/>
                  </a:cubicBezTo>
                  <a:cubicBezTo>
                    <a:pt x="25" y="41"/>
                    <a:pt x="22" y="43"/>
                    <a:pt x="19" y="44"/>
                  </a:cubicBezTo>
                  <a:cubicBezTo>
                    <a:pt x="18" y="44"/>
                    <a:pt x="17" y="45"/>
                    <a:pt x="16" y="46"/>
                  </a:cubicBezTo>
                  <a:cubicBezTo>
                    <a:pt x="15" y="46"/>
                    <a:pt x="13" y="47"/>
                    <a:pt x="13" y="47"/>
                  </a:cubicBezTo>
                  <a:cubicBezTo>
                    <a:pt x="12" y="47"/>
                    <a:pt x="11" y="48"/>
                    <a:pt x="11" y="48"/>
                  </a:cubicBezTo>
                  <a:cubicBezTo>
                    <a:pt x="11" y="47"/>
                    <a:pt x="11" y="46"/>
                    <a:pt x="11" y="45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10" y="12"/>
                    <a:pt x="9" y="12"/>
                  </a:cubicBezTo>
                  <a:cubicBezTo>
                    <a:pt x="9" y="13"/>
                    <a:pt x="9" y="12"/>
                    <a:pt x="9" y="12"/>
                  </a:cubicBezTo>
                  <a:close/>
                  <a:moveTo>
                    <a:pt x="8" y="51"/>
                  </a:moveTo>
                  <a:cubicBezTo>
                    <a:pt x="8" y="51"/>
                    <a:pt x="9" y="51"/>
                    <a:pt x="9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lose/>
                  <a:moveTo>
                    <a:pt x="6" y="47"/>
                  </a:moveTo>
                  <a:cubicBezTo>
                    <a:pt x="6" y="47"/>
                    <a:pt x="6" y="46"/>
                    <a:pt x="6" y="46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lose/>
                  <a:moveTo>
                    <a:pt x="4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4" y="17"/>
                    <a:pt x="4" y="17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4" y="15"/>
                  </a:cubicBezTo>
                  <a:cubicBezTo>
                    <a:pt x="4" y="14"/>
                    <a:pt x="4" y="14"/>
                    <a:pt x="5" y="14"/>
                  </a:cubicBezTo>
                  <a:close/>
                  <a:moveTo>
                    <a:pt x="5" y="16"/>
                  </a:moveTo>
                  <a:cubicBezTo>
                    <a:pt x="5" y="16"/>
                    <a:pt x="5" y="16"/>
                    <a:pt x="5" y="17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5"/>
                    <a:pt x="4" y="16"/>
                    <a:pt x="5" y="16"/>
                  </a:cubicBezTo>
                  <a:close/>
                  <a:moveTo>
                    <a:pt x="4" y="53"/>
                  </a:moveTo>
                  <a:cubicBezTo>
                    <a:pt x="4" y="52"/>
                    <a:pt x="4" y="52"/>
                    <a:pt x="5" y="52"/>
                  </a:cubicBezTo>
                  <a:cubicBezTo>
                    <a:pt x="5" y="52"/>
                    <a:pt x="5" y="53"/>
                    <a:pt x="4" y="53"/>
                  </a:cubicBez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1"/>
                    <a:pt x="4" y="50"/>
                  </a:cubicBezTo>
                  <a:close/>
                  <a:moveTo>
                    <a:pt x="4" y="48"/>
                  </a:moveTo>
                  <a:cubicBezTo>
                    <a:pt x="4" y="48"/>
                    <a:pt x="4" y="48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lose/>
                  <a:moveTo>
                    <a:pt x="3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3" y="28"/>
                    <a:pt x="3" y="27"/>
                    <a:pt x="3" y="26"/>
                  </a:cubicBezTo>
                  <a:close/>
                  <a:moveTo>
                    <a:pt x="2" y="22"/>
                  </a:moveTo>
                  <a:cubicBezTo>
                    <a:pt x="3" y="22"/>
                    <a:pt x="3" y="22"/>
                    <a:pt x="3" y="23"/>
                  </a:cubicBezTo>
                  <a:cubicBezTo>
                    <a:pt x="3" y="23"/>
                    <a:pt x="2" y="23"/>
                    <a:pt x="2" y="22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7938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8645" name="组合 58644"/>
          <p:cNvGrpSpPr/>
          <p:nvPr/>
        </p:nvGrpSpPr>
        <p:grpSpPr>
          <a:xfrm>
            <a:off x="6049963" y="-5110162"/>
            <a:ext cx="1022350" cy="1179512"/>
            <a:chOff x="4824" y="2614"/>
            <a:chExt cx="755" cy="871"/>
          </a:xfrm>
        </p:grpSpPr>
        <p:grpSp>
          <p:nvGrpSpPr>
            <p:cNvPr id="58646" name="组合 58645"/>
            <p:cNvGrpSpPr/>
            <p:nvPr/>
          </p:nvGrpSpPr>
          <p:grpSpPr>
            <a:xfrm>
              <a:off x="4830" y="2624"/>
              <a:ext cx="749" cy="861"/>
              <a:chOff x="4830" y="2524"/>
              <a:chExt cx="749" cy="861"/>
            </a:xfrm>
          </p:grpSpPr>
          <p:sp>
            <p:nvSpPr>
              <p:cNvPr id="58647" name="任意多边形 58646"/>
              <p:cNvSpPr/>
              <p:nvPr/>
            </p:nvSpPr>
            <p:spPr>
              <a:xfrm>
                <a:off x="4834" y="2525"/>
                <a:ext cx="318" cy="738"/>
              </a:xfrm>
              <a:custGeom>
                <a:avLst/>
                <a:gdLst/>
                <a:ahLst/>
                <a:cxnLst/>
                <a:pathLst>
                  <a:path w="318" h="738">
                    <a:moveTo>
                      <a:pt x="0" y="148"/>
                    </a:moveTo>
                    <a:lnTo>
                      <a:pt x="315" y="0"/>
                    </a:lnTo>
                    <a:lnTo>
                      <a:pt x="318" y="738"/>
                    </a:lnTo>
                    <a:lnTo>
                      <a:pt x="33" y="194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866F46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8648" name="任意多边形 58647"/>
              <p:cNvSpPr/>
              <p:nvPr/>
            </p:nvSpPr>
            <p:spPr>
              <a:xfrm>
                <a:off x="5148" y="2524"/>
                <a:ext cx="431" cy="613"/>
              </a:xfrm>
              <a:custGeom>
                <a:avLst/>
                <a:gdLst/>
                <a:ahLst/>
                <a:cxnLst/>
                <a:pathLst>
                  <a:path w="431" h="613">
                    <a:moveTo>
                      <a:pt x="4" y="0"/>
                    </a:moveTo>
                    <a:lnTo>
                      <a:pt x="431" y="73"/>
                    </a:lnTo>
                    <a:lnTo>
                      <a:pt x="363" y="613"/>
                    </a:lnTo>
                    <a:lnTo>
                      <a:pt x="0" y="476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66F46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58649" name="组合 58648"/>
              <p:cNvGrpSpPr/>
              <p:nvPr/>
            </p:nvGrpSpPr>
            <p:grpSpPr>
              <a:xfrm>
                <a:off x="4830" y="2596"/>
                <a:ext cx="749" cy="789"/>
                <a:chOff x="4830" y="2596"/>
                <a:chExt cx="749" cy="789"/>
              </a:xfrm>
            </p:grpSpPr>
            <p:sp>
              <p:nvSpPr>
                <p:cNvPr id="58650" name="任意多边形 58649"/>
                <p:cNvSpPr/>
                <p:nvPr/>
              </p:nvSpPr>
              <p:spPr>
                <a:xfrm>
                  <a:off x="5282" y="2596"/>
                  <a:ext cx="297" cy="789"/>
                </a:xfrm>
                <a:custGeom>
                  <a:avLst/>
                  <a:gdLst/>
                  <a:ahLst/>
                  <a:cxnLst/>
                  <a:pathLst>
                    <a:path w="269" h="718">
                      <a:moveTo>
                        <a:pt x="223" y="463"/>
                      </a:moveTo>
                      <a:lnTo>
                        <a:pt x="0" y="718"/>
                      </a:lnTo>
                      <a:lnTo>
                        <a:pt x="25" y="191"/>
                      </a:lnTo>
                      <a:lnTo>
                        <a:pt x="269" y="0"/>
                      </a:lnTo>
                      <a:lnTo>
                        <a:pt x="223" y="463"/>
                      </a:lnTo>
                      <a:close/>
                    </a:path>
                  </a:pathLst>
                </a:custGeom>
                <a:solidFill>
                  <a:srgbClr val="B9A279">
                    <a:alpha val="100000"/>
                  </a:srgbClr>
                </a:solidFill>
                <a:ln w="8001" cap="flat" cmpd="sng">
                  <a:solidFill>
                    <a:srgbClr val="A88B5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8651" name="任意多边形 58650"/>
                <p:cNvSpPr/>
                <p:nvPr/>
              </p:nvSpPr>
              <p:spPr>
                <a:xfrm>
                  <a:off x="4830" y="2676"/>
                  <a:ext cx="480" cy="709"/>
                </a:xfrm>
                <a:custGeom>
                  <a:avLst/>
                  <a:gdLst/>
                  <a:ahLst/>
                  <a:cxnLst/>
                  <a:pathLst>
                    <a:path w="437" h="646">
                      <a:moveTo>
                        <a:pt x="36" y="476"/>
                      </a:moveTo>
                      <a:lnTo>
                        <a:pt x="0" y="0"/>
                      </a:lnTo>
                      <a:lnTo>
                        <a:pt x="437" y="119"/>
                      </a:lnTo>
                      <a:lnTo>
                        <a:pt x="412" y="646"/>
                      </a:lnTo>
                      <a:lnTo>
                        <a:pt x="36" y="476"/>
                      </a:lnTo>
                      <a:close/>
                    </a:path>
                  </a:pathLst>
                </a:custGeom>
                <a:solidFill>
                  <a:srgbClr val="C3AD88">
                    <a:alpha val="100000"/>
                  </a:srgbClr>
                </a:solidFill>
                <a:ln w="8001" cap="flat" cmpd="sng">
                  <a:solidFill>
                    <a:srgbClr val="B0966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8652" name="任意多边形 58651"/>
                <p:cNvSpPr>
                  <a:spLocks noEditPoints="1"/>
                </p:cNvSpPr>
                <p:nvPr/>
              </p:nvSpPr>
              <p:spPr>
                <a:xfrm>
                  <a:off x="5179" y="3229"/>
                  <a:ext cx="77" cy="117"/>
                </a:xfrm>
                <a:custGeom>
                  <a:avLst/>
                  <a:gdLst/>
                  <a:ahLst/>
                  <a:cxnLst/>
                  <a:pathLst>
                    <a:path w="37" h="56">
                      <a:moveTo>
                        <a:pt x="37" y="17"/>
                      </a:moveTo>
                      <a:cubicBezTo>
                        <a:pt x="37" y="16"/>
                        <a:pt x="37" y="15"/>
                        <a:pt x="37" y="14"/>
                      </a:cubicBezTo>
                      <a:cubicBezTo>
                        <a:pt x="34" y="14"/>
                        <a:pt x="32" y="12"/>
                        <a:pt x="29" y="11"/>
                      </a:cubicBezTo>
                      <a:cubicBezTo>
                        <a:pt x="29" y="11"/>
                        <a:pt x="29" y="11"/>
                        <a:pt x="28" y="11"/>
                      </a:cubicBezTo>
                      <a:cubicBezTo>
                        <a:pt x="20" y="8"/>
                        <a:pt x="11" y="3"/>
                        <a:pt x="2" y="0"/>
                      </a:cubicBezTo>
                      <a:cubicBezTo>
                        <a:pt x="1" y="3"/>
                        <a:pt x="2" y="5"/>
                        <a:pt x="2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1" y="10"/>
                        <a:pt x="1" y="11"/>
                        <a:pt x="1" y="12"/>
                      </a:cubicBezTo>
                      <a:cubicBezTo>
                        <a:pt x="1" y="13"/>
                        <a:pt x="1" y="14"/>
                        <a:pt x="1" y="15"/>
                      </a:cubicBezTo>
                      <a:cubicBezTo>
                        <a:pt x="1" y="19"/>
                        <a:pt x="1" y="23"/>
                        <a:pt x="0" y="27"/>
                      </a:cubicBezTo>
                      <a:cubicBezTo>
                        <a:pt x="0" y="28"/>
                        <a:pt x="1" y="28"/>
                        <a:pt x="1" y="28"/>
                      </a:cubicBezTo>
                      <a:cubicBezTo>
                        <a:pt x="0" y="33"/>
                        <a:pt x="0" y="37"/>
                        <a:pt x="0" y="41"/>
                      </a:cubicBezTo>
                      <a:cubicBezTo>
                        <a:pt x="4" y="43"/>
                        <a:pt x="8" y="44"/>
                        <a:pt x="11" y="46"/>
                      </a:cubicBezTo>
                      <a:cubicBezTo>
                        <a:pt x="12" y="46"/>
                        <a:pt x="12" y="46"/>
                        <a:pt x="12" y="46"/>
                      </a:cubicBezTo>
                      <a:cubicBezTo>
                        <a:pt x="14" y="47"/>
                        <a:pt x="15" y="48"/>
                        <a:pt x="17" y="49"/>
                      </a:cubicBezTo>
                      <a:cubicBezTo>
                        <a:pt x="17" y="49"/>
                        <a:pt x="17" y="48"/>
                        <a:pt x="17" y="48"/>
                      </a:cubicBezTo>
                      <a:cubicBezTo>
                        <a:pt x="17" y="49"/>
                        <a:pt x="18" y="49"/>
                        <a:pt x="18" y="49"/>
                      </a:cubicBezTo>
                      <a:cubicBezTo>
                        <a:pt x="18" y="49"/>
                        <a:pt x="17" y="48"/>
                        <a:pt x="18" y="48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8" y="48"/>
                        <a:pt x="18" y="47"/>
                        <a:pt x="19" y="47"/>
                      </a:cubicBezTo>
                      <a:cubicBezTo>
                        <a:pt x="19" y="48"/>
                        <a:pt x="19" y="48"/>
                        <a:pt x="19" y="48"/>
                      </a:cubicBezTo>
                      <a:cubicBezTo>
                        <a:pt x="19" y="48"/>
                        <a:pt x="19" y="47"/>
                        <a:pt x="20" y="48"/>
                      </a:cubicBezTo>
                      <a:cubicBezTo>
                        <a:pt x="19" y="48"/>
                        <a:pt x="19" y="48"/>
                        <a:pt x="19" y="49"/>
                      </a:cubicBezTo>
                      <a:cubicBezTo>
                        <a:pt x="21" y="50"/>
                        <a:pt x="23" y="52"/>
                        <a:pt x="25" y="52"/>
                      </a:cubicBezTo>
                      <a:cubicBezTo>
                        <a:pt x="25" y="52"/>
                        <a:pt x="25" y="52"/>
                        <a:pt x="26" y="52"/>
                      </a:cubicBezTo>
                      <a:cubicBezTo>
                        <a:pt x="26" y="52"/>
                        <a:pt x="26" y="53"/>
                        <a:pt x="26" y="53"/>
                      </a:cubicBezTo>
                      <a:cubicBezTo>
                        <a:pt x="27" y="53"/>
                        <a:pt x="27" y="53"/>
                        <a:pt x="27" y="53"/>
                      </a:cubicBezTo>
                      <a:cubicBezTo>
                        <a:pt x="27" y="53"/>
                        <a:pt x="27" y="53"/>
                        <a:pt x="28" y="53"/>
                      </a:cubicBezTo>
                      <a:cubicBezTo>
                        <a:pt x="29" y="54"/>
                        <a:pt x="30" y="54"/>
                        <a:pt x="31" y="55"/>
                      </a:cubicBezTo>
                      <a:cubicBezTo>
                        <a:pt x="31" y="55"/>
                        <a:pt x="31" y="54"/>
                        <a:pt x="31" y="54"/>
                      </a:cubicBezTo>
                      <a:cubicBezTo>
                        <a:pt x="32" y="56"/>
                        <a:pt x="34" y="56"/>
                        <a:pt x="35" y="56"/>
                      </a:cubicBezTo>
                      <a:cubicBezTo>
                        <a:pt x="35" y="51"/>
                        <a:pt x="35" y="47"/>
                        <a:pt x="36" y="42"/>
                      </a:cubicBezTo>
                      <a:cubicBezTo>
                        <a:pt x="36" y="41"/>
                        <a:pt x="36" y="41"/>
                        <a:pt x="36" y="40"/>
                      </a:cubicBezTo>
                      <a:cubicBezTo>
                        <a:pt x="36" y="40"/>
                        <a:pt x="36" y="39"/>
                        <a:pt x="36" y="38"/>
                      </a:cubicBezTo>
                      <a:cubicBezTo>
                        <a:pt x="36" y="34"/>
                        <a:pt x="37" y="31"/>
                        <a:pt x="37" y="27"/>
                      </a:cubicBezTo>
                      <a:cubicBezTo>
                        <a:pt x="37" y="26"/>
                        <a:pt x="36" y="25"/>
                        <a:pt x="36" y="24"/>
                      </a:cubicBezTo>
                      <a:cubicBezTo>
                        <a:pt x="37" y="24"/>
                        <a:pt x="37" y="23"/>
                        <a:pt x="37" y="23"/>
                      </a:cubicBezTo>
                      <a:cubicBezTo>
                        <a:pt x="37" y="22"/>
                        <a:pt x="37" y="20"/>
                        <a:pt x="37" y="19"/>
                      </a:cubicBezTo>
                      <a:cubicBezTo>
                        <a:pt x="37" y="18"/>
                        <a:pt x="37" y="18"/>
                        <a:pt x="37" y="17"/>
                      </a:cubicBezTo>
                      <a:close/>
                      <a:moveTo>
                        <a:pt x="26" y="14"/>
                      </a:moveTo>
                      <a:cubicBezTo>
                        <a:pt x="26" y="14"/>
                        <a:pt x="26" y="14"/>
                        <a:pt x="26" y="15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lose/>
                      <a:moveTo>
                        <a:pt x="21" y="25"/>
                      </a:moveTo>
                      <a:cubicBezTo>
                        <a:pt x="21" y="25"/>
                        <a:pt x="22" y="24"/>
                        <a:pt x="22" y="24"/>
                      </a:cubicBezTo>
                      <a:cubicBezTo>
                        <a:pt x="22" y="22"/>
                        <a:pt x="22" y="20"/>
                        <a:pt x="22" y="19"/>
                      </a:cubicBezTo>
                      <a:cubicBezTo>
                        <a:pt x="22" y="18"/>
                        <a:pt x="21" y="18"/>
                        <a:pt x="21" y="18"/>
                      </a:cubicBezTo>
                      <a:cubicBezTo>
                        <a:pt x="22" y="16"/>
                        <a:pt x="22" y="14"/>
                        <a:pt x="23" y="12"/>
                      </a:cubicBez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4" y="12"/>
                        <a:pt x="24" y="13"/>
                        <a:pt x="24" y="14"/>
                      </a:cubicBezTo>
                      <a:cubicBezTo>
                        <a:pt x="25" y="16"/>
                        <a:pt x="25" y="18"/>
                        <a:pt x="25" y="20"/>
                      </a:cubicBezTo>
                      <a:cubicBezTo>
                        <a:pt x="25" y="20"/>
                        <a:pt x="24" y="19"/>
                        <a:pt x="24" y="20"/>
                      </a:cubicBezTo>
                      <a:cubicBezTo>
                        <a:pt x="24" y="27"/>
                        <a:pt x="24" y="35"/>
                        <a:pt x="23" y="42"/>
                      </a:cubicBezTo>
                      <a:cubicBezTo>
                        <a:pt x="23" y="42"/>
                        <a:pt x="22" y="41"/>
                        <a:pt x="21" y="41"/>
                      </a:cubicBezTo>
                      <a:cubicBezTo>
                        <a:pt x="20" y="36"/>
                        <a:pt x="22" y="32"/>
                        <a:pt x="22" y="27"/>
                      </a:cubicBezTo>
                      <a:cubicBezTo>
                        <a:pt x="22" y="26"/>
                        <a:pt x="21" y="26"/>
                        <a:pt x="21" y="25"/>
                      </a:cubicBezTo>
                      <a:close/>
                      <a:moveTo>
                        <a:pt x="19" y="18"/>
                      </a:moveTo>
                      <a:cubicBezTo>
                        <a:pt x="19" y="18"/>
                        <a:pt x="19" y="18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lose/>
                      <a:moveTo>
                        <a:pt x="17" y="15"/>
                      </a:move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9" y="14"/>
                        <a:pt x="18" y="15"/>
                        <a:pt x="17" y="15"/>
                      </a:cubicBezTo>
                      <a:close/>
                      <a:moveTo>
                        <a:pt x="18" y="11"/>
                      </a:moveTo>
                      <a:cubicBezTo>
                        <a:pt x="18" y="12"/>
                        <a:pt x="17" y="12"/>
                        <a:pt x="17" y="11"/>
                      </a:cubicBezTo>
                      <a:cubicBezTo>
                        <a:pt x="17" y="10"/>
                        <a:pt x="18" y="10"/>
                        <a:pt x="18" y="11"/>
                      </a:cubicBezTo>
                      <a:close/>
                      <a:moveTo>
                        <a:pt x="15" y="8"/>
                      </a:move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5" y="10"/>
                        <a:pt x="16" y="11"/>
                        <a:pt x="16" y="13"/>
                      </a:cubicBezTo>
                      <a:cubicBezTo>
                        <a:pt x="17" y="14"/>
                        <a:pt x="17" y="15"/>
                        <a:pt x="17" y="17"/>
                      </a:cubicBezTo>
                      <a:cubicBezTo>
                        <a:pt x="17" y="17"/>
                        <a:pt x="16" y="16"/>
                        <a:pt x="16" y="16"/>
                      </a:cubicBezTo>
                      <a:cubicBezTo>
                        <a:pt x="15" y="23"/>
                        <a:pt x="15" y="31"/>
                        <a:pt x="15" y="38"/>
                      </a:cubicBezTo>
                      <a:cubicBezTo>
                        <a:pt x="14" y="38"/>
                        <a:pt x="13" y="37"/>
                        <a:pt x="12" y="37"/>
                      </a:cubicBezTo>
                      <a:cubicBezTo>
                        <a:pt x="12" y="35"/>
                        <a:pt x="13" y="33"/>
                        <a:pt x="12" y="31"/>
                      </a:cubicBezTo>
                      <a:cubicBezTo>
                        <a:pt x="12" y="30"/>
                        <a:pt x="12" y="30"/>
                        <a:pt x="12" y="29"/>
                      </a:cubicBezTo>
                      <a:cubicBezTo>
                        <a:pt x="12" y="28"/>
                        <a:pt x="13" y="27"/>
                        <a:pt x="13" y="26"/>
                      </a:cubicBezTo>
                      <a:cubicBezTo>
                        <a:pt x="13" y="22"/>
                        <a:pt x="13" y="19"/>
                        <a:pt x="13" y="15"/>
                      </a:cubicBezTo>
                      <a:cubicBezTo>
                        <a:pt x="13" y="15"/>
                        <a:pt x="12" y="15"/>
                        <a:pt x="12" y="14"/>
                      </a:cubicBezTo>
                      <a:cubicBezTo>
                        <a:pt x="13" y="12"/>
                        <a:pt x="14" y="10"/>
                        <a:pt x="15" y="8"/>
                      </a:cubicBezTo>
                      <a:close/>
                      <a:moveTo>
                        <a:pt x="9" y="35"/>
                      </a:move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9" y="36"/>
                        <a:pt x="9" y="36"/>
                        <a:pt x="9" y="35"/>
                      </a:cubicBezTo>
                      <a:close/>
                      <a:moveTo>
                        <a:pt x="8" y="4"/>
                      </a:moveTo>
                      <a:cubicBezTo>
                        <a:pt x="9" y="4"/>
                        <a:pt x="9" y="5"/>
                        <a:pt x="9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lose/>
                      <a:moveTo>
                        <a:pt x="7" y="13"/>
                      </a:moveTo>
                      <a:cubicBezTo>
                        <a:pt x="7" y="13"/>
                        <a:pt x="7" y="13"/>
                        <a:pt x="6" y="13"/>
                      </a:cubicBezTo>
                      <a:cubicBezTo>
                        <a:pt x="7" y="12"/>
                        <a:pt x="7" y="13"/>
                        <a:pt x="7" y="13"/>
                      </a:cubicBezTo>
                      <a:close/>
                      <a:moveTo>
                        <a:pt x="5" y="24"/>
                      </a:moveTo>
                      <a:cubicBezTo>
                        <a:pt x="5" y="24"/>
                        <a:pt x="5" y="25"/>
                        <a:pt x="5" y="24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5" y="30"/>
                      </a:moveTo>
                      <a:cubicBezTo>
                        <a:pt x="5" y="30"/>
                        <a:pt x="4" y="30"/>
                        <a:pt x="4" y="30"/>
                      </a:cubicBezTo>
                      <a:cubicBezTo>
                        <a:pt x="5" y="30"/>
                        <a:pt x="5" y="30"/>
                        <a:pt x="5" y="30"/>
                      </a:cubicBezTo>
                      <a:close/>
                      <a:moveTo>
                        <a:pt x="5" y="11"/>
                      </a:moveTo>
                      <a:cubicBezTo>
                        <a:pt x="5" y="11"/>
                        <a:pt x="5" y="11"/>
                        <a:pt x="4" y="11"/>
                      </a:cubicBezTo>
                      <a:cubicBezTo>
                        <a:pt x="4" y="11"/>
                        <a:pt x="4" y="11"/>
                        <a:pt x="4" y="10"/>
                      </a:cubicBezTo>
                      <a:cubicBezTo>
                        <a:pt x="5" y="11"/>
                        <a:pt x="5" y="10"/>
                        <a:pt x="5" y="11"/>
                      </a:cubicBezTo>
                      <a:close/>
                      <a:moveTo>
                        <a:pt x="4" y="9"/>
                      </a:move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4" y="9"/>
                        <a:pt x="4" y="9"/>
                      </a:cubicBezTo>
                      <a:close/>
                      <a:moveTo>
                        <a:pt x="4" y="14"/>
                      </a:moveTo>
                      <a:cubicBezTo>
                        <a:pt x="3" y="14"/>
                        <a:pt x="3" y="13"/>
                        <a:pt x="3" y="13"/>
                      </a:cubicBezTo>
                      <a:cubicBezTo>
                        <a:pt x="3" y="13"/>
                        <a:pt x="4" y="13"/>
                        <a:pt x="4" y="14"/>
                      </a:cubicBezTo>
                      <a:close/>
                      <a:moveTo>
                        <a:pt x="4" y="40"/>
                      </a:moveTo>
                      <a:cubicBezTo>
                        <a:pt x="4" y="40"/>
                        <a:pt x="4" y="40"/>
                        <a:pt x="4" y="40"/>
                      </a:cubicBezTo>
                      <a:cubicBezTo>
                        <a:pt x="3" y="40"/>
                        <a:pt x="3" y="40"/>
                        <a:pt x="3" y="40"/>
                      </a:cubicBezTo>
                      <a:cubicBezTo>
                        <a:pt x="3" y="40"/>
                        <a:pt x="3" y="40"/>
                        <a:pt x="4" y="40"/>
                      </a:cubicBezTo>
                      <a:close/>
                      <a:moveTo>
                        <a:pt x="3" y="13"/>
                      </a:moveTo>
                      <a:cubicBezTo>
                        <a:pt x="3" y="13"/>
                        <a:pt x="3" y="12"/>
                        <a:pt x="3" y="12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4" y="12"/>
                        <a:pt x="4" y="13"/>
                        <a:pt x="3" y="13"/>
                      </a:cubicBezTo>
                      <a:close/>
                      <a:moveTo>
                        <a:pt x="3" y="22"/>
                      </a:moveTo>
                      <a:cubicBezTo>
                        <a:pt x="3" y="22"/>
                        <a:pt x="2" y="22"/>
                        <a:pt x="2" y="22"/>
                      </a:cubicBezTo>
                      <a:cubicBezTo>
                        <a:pt x="2" y="22"/>
                        <a:pt x="3" y="22"/>
                        <a:pt x="3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lose/>
                      <a:moveTo>
                        <a:pt x="3" y="24"/>
                      </a:moveTo>
                      <a:cubicBezTo>
                        <a:pt x="3" y="24"/>
                        <a:pt x="3" y="23"/>
                        <a:pt x="3" y="23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3" y="24"/>
                        <a:pt x="3" y="24"/>
                        <a:pt x="3" y="24"/>
                      </a:cubicBezTo>
                      <a:close/>
                      <a:moveTo>
                        <a:pt x="3" y="9"/>
                      </a:moveTo>
                      <a:cubicBezTo>
                        <a:pt x="3" y="9"/>
                        <a:pt x="3" y="9"/>
                        <a:pt x="2" y="8"/>
                      </a:cubicBezTo>
                      <a:cubicBezTo>
                        <a:pt x="2" y="8"/>
                        <a:pt x="3" y="8"/>
                        <a:pt x="3" y="8"/>
                      </a:cubicBezTo>
                      <a:cubicBezTo>
                        <a:pt x="3" y="9"/>
                        <a:pt x="3" y="9"/>
                        <a:pt x="3" y="9"/>
                      </a:cubicBezTo>
                      <a:close/>
                      <a:moveTo>
                        <a:pt x="3" y="6"/>
                      </a:moveTo>
                      <a:cubicBezTo>
                        <a:pt x="3" y="5"/>
                        <a:pt x="2" y="6"/>
                        <a:pt x="2" y="6"/>
                      </a:cubicBezTo>
                      <a:cubicBezTo>
                        <a:pt x="1" y="5"/>
                        <a:pt x="3" y="4"/>
                        <a:pt x="3" y="6"/>
                      </a:cubicBezTo>
                      <a:close/>
                      <a:moveTo>
                        <a:pt x="2" y="8"/>
                      </a:moveTo>
                      <a:cubicBezTo>
                        <a:pt x="2" y="9"/>
                        <a:pt x="3" y="10"/>
                        <a:pt x="2" y="9"/>
                      </a:cubicBezTo>
                      <a:cubicBezTo>
                        <a:pt x="2" y="9"/>
                        <a:pt x="2" y="8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lose/>
                      <a:moveTo>
                        <a:pt x="2" y="28"/>
                      </a:moveTo>
                      <a:cubicBezTo>
                        <a:pt x="2" y="28"/>
                        <a:pt x="2" y="29"/>
                        <a:pt x="2" y="29"/>
                      </a:cubicBezTo>
                      <a:cubicBezTo>
                        <a:pt x="2" y="29"/>
                        <a:pt x="2" y="29"/>
                        <a:pt x="2" y="29"/>
                      </a:cubicBezTo>
                      <a:cubicBezTo>
                        <a:pt x="1" y="29"/>
                        <a:pt x="1" y="29"/>
                        <a:pt x="2" y="28"/>
                      </a:cubicBezTo>
                      <a:close/>
                      <a:moveTo>
                        <a:pt x="2" y="31"/>
                      </a:move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lose/>
                      <a:moveTo>
                        <a:pt x="1" y="35"/>
                      </a:moveTo>
                      <a:cubicBezTo>
                        <a:pt x="2" y="35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2" y="36"/>
                      </a:cubicBezTo>
                      <a:cubicBezTo>
                        <a:pt x="2" y="37"/>
                        <a:pt x="3" y="37"/>
                        <a:pt x="3" y="37"/>
                      </a:cubicBezTo>
                      <a:cubicBezTo>
                        <a:pt x="3" y="37"/>
                        <a:pt x="3" y="38"/>
                        <a:pt x="3" y="38"/>
                      </a:cubicBezTo>
                      <a:cubicBezTo>
                        <a:pt x="3" y="38"/>
                        <a:pt x="2" y="37"/>
                        <a:pt x="2" y="37"/>
                      </a:cubicBezTo>
                      <a:cubicBezTo>
                        <a:pt x="2" y="37"/>
                        <a:pt x="2" y="36"/>
                        <a:pt x="1" y="35"/>
                      </a:cubicBezTo>
                      <a:close/>
                      <a:moveTo>
                        <a:pt x="3" y="38"/>
                      </a:moveTo>
                      <a:cubicBezTo>
                        <a:pt x="3" y="38"/>
                        <a:pt x="3" y="38"/>
                        <a:pt x="3" y="39"/>
                      </a:cubicBezTo>
                      <a:cubicBezTo>
                        <a:pt x="3" y="39"/>
                        <a:pt x="3" y="38"/>
                        <a:pt x="3" y="38"/>
                      </a:cubicBezTo>
                      <a:close/>
                      <a:moveTo>
                        <a:pt x="3" y="42"/>
                      </a:moveTo>
                      <a:cubicBezTo>
                        <a:pt x="3" y="42"/>
                        <a:pt x="3" y="41"/>
                        <a:pt x="3" y="41"/>
                      </a:cubicBezTo>
                      <a:cubicBezTo>
                        <a:pt x="4" y="41"/>
                        <a:pt x="4" y="42"/>
                        <a:pt x="4" y="42"/>
                      </a:cubicBezTo>
                      <a:cubicBezTo>
                        <a:pt x="4" y="42"/>
                        <a:pt x="4" y="42"/>
                        <a:pt x="3" y="42"/>
                      </a:cubicBezTo>
                      <a:close/>
                      <a:moveTo>
                        <a:pt x="4" y="40"/>
                      </a:moveTo>
                      <a:cubicBezTo>
                        <a:pt x="4" y="40"/>
                        <a:pt x="4" y="39"/>
                        <a:pt x="4" y="38"/>
                      </a:cubicBezTo>
                      <a:cubicBezTo>
                        <a:pt x="5" y="39"/>
                        <a:pt x="5" y="40"/>
                        <a:pt x="4" y="40"/>
                      </a:cubicBezTo>
                      <a:close/>
                      <a:moveTo>
                        <a:pt x="4" y="35"/>
                      </a:moveTo>
                      <a:cubicBezTo>
                        <a:pt x="4" y="35"/>
                        <a:pt x="5" y="35"/>
                        <a:pt x="5" y="36"/>
                      </a:cubicBezTo>
                      <a:cubicBezTo>
                        <a:pt x="5" y="36"/>
                        <a:pt x="4" y="36"/>
                        <a:pt x="4" y="35"/>
                      </a:cubicBezTo>
                      <a:close/>
                      <a:moveTo>
                        <a:pt x="6" y="43"/>
                      </a:moveTo>
                      <a:cubicBezTo>
                        <a:pt x="6" y="43"/>
                        <a:pt x="6" y="43"/>
                        <a:pt x="6" y="43"/>
                      </a:cubicBezTo>
                      <a:cubicBezTo>
                        <a:pt x="6" y="44"/>
                        <a:pt x="6" y="43"/>
                        <a:pt x="6" y="43"/>
                      </a:cubicBezTo>
                      <a:close/>
                      <a:moveTo>
                        <a:pt x="6" y="42"/>
                      </a:moveTo>
                      <a:cubicBezTo>
                        <a:pt x="6" y="41"/>
                        <a:pt x="6" y="41"/>
                        <a:pt x="6" y="41"/>
                      </a:cubicBezTo>
                      <a:cubicBezTo>
                        <a:pt x="6" y="41"/>
                        <a:pt x="6" y="41"/>
                        <a:pt x="6" y="42"/>
                      </a:cubicBezTo>
                      <a:cubicBezTo>
                        <a:pt x="6" y="42"/>
                        <a:pt x="6" y="42"/>
                        <a:pt x="6" y="42"/>
                      </a:cubicBezTo>
                      <a:close/>
                      <a:moveTo>
                        <a:pt x="5" y="39"/>
                      </a:moveTo>
                      <a:cubicBezTo>
                        <a:pt x="5" y="39"/>
                        <a:pt x="5" y="39"/>
                        <a:pt x="6" y="39"/>
                      </a:cubicBezTo>
                      <a:cubicBezTo>
                        <a:pt x="6" y="39"/>
                        <a:pt x="6" y="38"/>
                        <a:pt x="6" y="38"/>
                      </a:cubicBezTo>
                      <a:cubicBezTo>
                        <a:pt x="6" y="39"/>
                        <a:pt x="6" y="39"/>
                        <a:pt x="6" y="39"/>
                      </a:cubicBezTo>
                      <a:cubicBezTo>
                        <a:pt x="6" y="39"/>
                        <a:pt x="5" y="40"/>
                        <a:pt x="5" y="39"/>
                      </a:cubicBezTo>
                      <a:close/>
                      <a:moveTo>
                        <a:pt x="6" y="39"/>
                      </a:moveTo>
                      <a:cubicBezTo>
                        <a:pt x="6" y="38"/>
                        <a:pt x="6" y="38"/>
                        <a:pt x="7" y="38"/>
                      </a:cubicBezTo>
                      <a:cubicBezTo>
                        <a:pt x="7" y="38"/>
                        <a:pt x="7" y="38"/>
                        <a:pt x="7" y="39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38"/>
                        <a:pt x="7" y="39"/>
                        <a:pt x="6" y="39"/>
                      </a:cubicBezTo>
                      <a:close/>
                      <a:moveTo>
                        <a:pt x="7" y="42"/>
                      </a:moveTo>
                      <a:cubicBezTo>
                        <a:pt x="7" y="42"/>
                        <a:pt x="8" y="42"/>
                        <a:pt x="8" y="42"/>
                      </a:cubicBezTo>
                      <a:cubicBezTo>
                        <a:pt x="8" y="43"/>
                        <a:pt x="7" y="43"/>
                        <a:pt x="7" y="42"/>
                      </a:cubicBezTo>
                      <a:close/>
                      <a:moveTo>
                        <a:pt x="8" y="41"/>
                      </a:moveTo>
                      <a:cubicBezTo>
                        <a:pt x="8" y="41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1"/>
                        <a:pt x="8" y="40"/>
                        <a:pt x="8" y="41"/>
                      </a:cubicBezTo>
                      <a:close/>
                      <a:moveTo>
                        <a:pt x="8" y="7"/>
                      </a:moveTo>
                      <a:cubicBezTo>
                        <a:pt x="8" y="7"/>
                        <a:pt x="9" y="7"/>
                        <a:pt x="9" y="7"/>
                      </a:cubicBezTo>
                      <a:cubicBezTo>
                        <a:pt x="9" y="7"/>
                        <a:pt x="8" y="7"/>
                        <a:pt x="8" y="7"/>
                      </a:cubicBezTo>
                      <a:close/>
                      <a:moveTo>
                        <a:pt x="9" y="44"/>
                      </a:move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9" y="44"/>
                        <a:pt x="9" y="44"/>
                        <a:pt x="9" y="44"/>
                      </a:cubicBezTo>
                      <a:close/>
                      <a:moveTo>
                        <a:pt x="16" y="46"/>
                      </a:moveTo>
                      <a:cubicBezTo>
                        <a:pt x="16" y="46"/>
                        <a:pt x="16" y="46"/>
                        <a:pt x="16" y="46"/>
                      </a:cubicBezTo>
                      <a:cubicBezTo>
                        <a:pt x="17" y="46"/>
                        <a:pt x="17" y="47"/>
                        <a:pt x="16" y="46"/>
                      </a:cubicBezTo>
                      <a:close/>
                      <a:moveTo>
                        <a:pt x="17" y="46"/>
                      </a:move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7" y="46"/>
                        <a:pt x="17" y="46"/>
                        <a:pt x="18" y="46"/>
                      </a:cubicBezTo>
                      <a:cubicBezTo>
                        <a:pt x="18" y="47"/>
                        <a:pt x="17" y="47"/>
                        <a:pt x="17" y="46"/>
                      </a:cubicBezTo>
                      <a:close/>
                      <a:moveTo>
                        <a:pt x="24" y="50"/>
                      </a:moveTo>
                      <a:cubicBezTo>
                        <a:pt x="24" y="49"/>
                        <a:pt x="25" y="49"/>
                        <a:pt x="25" y="49"/>
                      </a:cubicBezTo>
                      <a:cubicBezTo>
                        <a:pt x="25" y="50"/>
                        <a:pt x="25" y="50"/>
                        <a:pt x="24" y="50"/>
                      </a:cubicBezTo>
                      <a:close/>
                      <a:moveTo>
                        <a:pt x="27" y="48"/>
                      </a:moveTo>
                      <a:cubicBezTo>
                        <a:pt x="26" y="48"/>
                        <a:pt x="25" y="48"/>
                        <a:pt x="25" y="48"/>
                      </a:cubicBezTo>
                      <a:cubicBezTo>
                        <a:pt x="24" y="47"/>
                        <a:pt x="23" y="47"/>
                        <a:pt x="21" y="46"/>
                      </a:cubicBezTo>
                      <a:cubicBezTo>
                        <a:pt x="20" y="46"/>
                        <a:pt x="19" y="45"/>
                        <a:pt x="18" y="45"/>
                      </a:cubicBezTo>
                      <a:cubicBezTo>
                        <a:pt x="15" y="43"/>
                        <a:pt x="12" y="42"/>
                        <a:pt x="9" y="41"/>
                      </a:cubicBezTo>
                      <a:cubicBezTo>
                        <a:pt x="9" y="40"/>
                        <a:pt x="9" y="39"/>
                        <a:pt x="9" y="38"/>
                      </a:cubicBezTo>
                      <a:cubicBezTo>
                        <a:pt x="9" y="38"/>
                        <a:pt x="9" y="38"/>
                        <a:pt x="9" y="37"/>
                      </a:cubicBezTo>
                      <a:cubicBezTo>
                        <a:pt x="13" y="40"/>
                        <a:pt x="16" y="41"/>
                        <a:pt x="19" y="42"/>
                      </a:cubicBezTo>
                      <a:cubicBezTo>
                        <a:pt x="20" y="42"/>
                        <a:pt x="19" y="42"/>
                        <a:pt x="20" y="42"/>
                      </a:cubicBezTo>
                      <a:cubicBezTo>
                        <a:pt x="21" y="43"/>
                        <a:pt x="22" y="44"/>
                        <a:pt x="23" y="44"/>
                      </a:cubicBezTo>
                      <a:cubicBezTo>
                        <a:pt x="23" y="44"/>
                        <a:pt x="24" y="44"/>
                        <a:pt x="24" y="44"/>
                      </a:cubicBezTo>
                      <a:cubicBezTo>
                        <a:pt x="24" y="44"/>
                        <a:pt x="24" y="44"/>
                        <a:pt x="24" y="45"/>
                      </a:cubicBezTo>
                      <a:cubicBezTo>
                        <a:pt x="25" y="45"/>
                        <a:pt x="26" y="45"/>
                        <a:pt x="27" y="46"/>
                      </a:cubicBezTo>
                      <a:cubicBezTo>
                        <a:pt x="27" y="46"/>
                        <a:pt x="27" y="47"/>
                        <a:pt x="27" y="48"/>
                      </a:cubicBezTo>
                      <a:close/>
                      <a:moveTo>
                        <a:pt x="28" y="13"/>
                      </a:moveTo>
                      <a:cubicBezTo>
                        <a:pt x="28" y="13"/>
                        <a:pt x="28" y="12"/>
                        <a:pt x="28" y="12"/>
                      </a:cubicBezTo>
                      <a:cubicBezTo>
                        <a:pt x="28" y="12"/>
                        <a:pt x="28" y="12"/>
                        <a:pt x="29" y="12"/>
                      </a:cubicBezTo>
                      <a:cubicBezTo>
                        <a:pt x="28" y="13"/>
                        <a:pt x="29" y="13"/>
                        <a:pt x="29" y="13"/>
                      </a:cubicBezTo>
                      <a:cubicBezTo>
                        <a:pt x="29" y="13"/>
                        <a:pt x="28" y="13"/>
                        <a:pt x="28" y="13"/>
                      </a:cubicBezTo>
                      <a:close/>
                      <a:moveTo>
                        <a:pt x="29" y="52"/>
                      </a:moveTo>
                      <a:cubicBezTo>
                        <a:pt x="29" y="51"/>
                        <a:pt x="29" y="51"/>
                        <a:pt x="29" y="51"/>
                      </a:cubicBezTo>
                      <a:cubicBezTo>
                        <a:pt x="29" y="51"/>
                        <a:pt x="29" y="51"/>
                        <a:pt x="29" y="51"/>
                      </a:cubicBezTo>
                      <a:cubicBezTo>
                        <a:pt x="29" y="52"/>
                        <a:pt x="29" y="52"/>
                        <a:pt x="29" y="52"/>
                      </a:cubicBezTo>
                      <a:close/>
                      <a:moveTo>
                        <a:pt x="31" y="47"/>
                      </a:moveTo>
                      <a:cubicBezTo>
                        <a:pt x="31" y="47"/>
                        <a:pt x="31" y="47"/>
                        <a:pt x="31" y="47"/>
                      </a:cubicBezTo>
                      <a:cubicBezTo>
                        <a:pt x="31" y="47"/>
                        <a:pt x="31" y="47"/>
                        <a:pt x="31" y="47"/>
                      </a:cubicBezTo>
                      <a:cubicBezTo>
                        <a:pt x="32" y="48"/>
                        <a:pt x="31" y="48"/>
                        <a:pt x="31" y="47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lose/>
                      <a:moveTo>
                        <a:pt x="33" y="15"/>
                      </a:moveTo>
                      <a:cubicBezTo>
                        <a:pt x="33" y="15"/>
                        <a:pt x="33" y="15"/>
                        <a:pt x="33" y="14"/>
                      </a:cubicBezTo>
                      <a:cubicBezTo>
                        <a:pt x="33" y="14"/>
                        <a:pt x="33" y="15"/>
                        <a:pt x="33" y="15"/>
                      </a:cubicBezTo>
                      <a:close/>
                      <a:moveTo>
                        <a:pt x="33" y="16"/>
                      </a:moveTo>
                      <a:cubicBezTo>
                        <a:pt x="34" y="16"/>
                        <a:pt x="33" y="17"/>
                        <a:pt x="33" y="17"/>
                      </a:cubicBezTo>
                      <a:cubicBezTo>
                        <a:pt x="33" y="17"/>
                        <a:pt x="33" y="16"/>
                        <a:pt x="33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lose/>
                      <a:moveTo>
                        <a:pt x="33" y="52"/>
                      </a:moveTo>
                      <a:cubicBezTo>
                        <a:pt x="33" y="53"/>
                        <a:pt x="33" y="53"/>
                        <a:pt x="33" y="53"/>
                      </a:cubicBezTo>
                      <a:cubicBezTo>
                        <a:pt x="33" y="53"/>
                        <a:pt x="33" y="53"/>
                        <a:pt x="33" y="52"/>
                      </a:cubicBezTo>
                      <a:close/>
                      <a:moveTo>
                        <a:pt x="33" y="52"/>
                      </a:move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1"/>
                        <a:pt x="34" y="52"/>
                        <a:pt x="33" y="52"/>
                      </a:cubicBezTo>
                      <a:close/>
                      <a:moveTo>
                        <a:pt x="34" y="49"/>
                      </a:moveTo>
                      <a:cubicBezTo>
                        <a:pt x="34" y="49"/>
                        <a:pt x="33" y="48"/>
                        <a:pt x="34" y="48"/>
                      </a:cubicBezTo>
                      <a:cubicBezTo>
                        <a:pt x="34" y="48"/>
                        <a:pt x="34" y="48"/>
                        <a:pt x="34" y="49"/>
                      </a:cubicBezTo>
                      <a:cubicBezTo>
                        <a:pt x="34" y="49"/>
                        <a:pt x="34" y="49"/>
                        <a:pt x="34" y="49"/>
                      </a:cubicBezTo>
                      <a:close/>
                      <a:moveTo>
                        <a:pt x="34" y="28"/>
                      </a:moveTo>
                      <a:cubicBezTo>
                        <a:pt x="34" y="27"/>
                        <a:pt x="34" y="27"/>
                        <a:pt x="34" y="27"/>
                      </a:cubicBezTo>
                      <a:cubicBezTo>
                        <a:pt x="34" y="27"/>
                        <a:pt x="34" y="27"/>
                        <a:pt x="35" y="27"/>
                      </a:cubicBezTo>
                      <a:cubicBezTo>
                        <a:pt x="35" y="27"/>
                        <a:pt x="35" y="28"/>
                        <a:pt x="34" y="28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5" y="22"/>
                        <a:pt x="35" y="23"/>
                      </a:cubicBezTo>
                      <a:cubicBezTo>
                        <a:pt x="35" y="23"/>
                        <a:pt x="35" y="23"/>
                        <a:pt x="34" y="23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grpSp>
          <p:nvGrpSpPr>
            <p:cNvPr id="58653" name="组合 58652"/>
            <p:cNvGrpSpPr/>
            <p:nvPr/>
          </p:nvGrpSpPr>
          <p:grpSpPr>
            <a:xfrm>
              <a:off x="4824" y="2614"/>
              <a:ext cx="749" cy="285"/>
              <a:chOff x="4830" y="2522"/>
              <a:chExt cx="749" cy="285"/>
            </a:xfrm>
          </p:grpSpPr>
          <p:grpSp>
            <p:nvGrpSpPr>
              <p:cNvPr id="58654" name="组合 58653"/>
              <p:cNvGrpSpPr/>
              <p:nvPr/>
            </p:nvGrpSpPr>
            <p:grpSpPr>
              <a:xfrm>
                <a:off x="4830" y="2522"/>
                <a:ext cx="749" cy="285"/>
                <a:chOff x="4830" y="2522"/>
                <a:chExt cx="749" cy="285"/>
              </a:xfrm>
            </p:grpSpPr>
            <p:sp>
              <p:nvSpPr>
                <p:cNvPr id="58655" name="任意多边形 58654"/>
                <p:cNvSpPr/>
                <p:nvPr/>
              </p:nvSpPr>
              <p:spPr>
                <a:xfrm>
                  <a:off x="4830" y="2522"/>
                  <a:ext cx="749" cy="285"/>
                </a:xfrm>
                <a:custGeom>
                  <a:avLst/>
                  <a:gdLst/>
                  <a:ahLst/>
                  <a:cxnLst/>
                  <a:pathLst>
                    <a:path w="681" h="259">
                      <a:moveTo>
                        <a:pt x="0" y="140"/>
                      </a:moveTo>
                      <a:lnTo>
                        <a:pt x="295" y="0"/>
                      </a:lnTo>
                      <a:lnTo>
                        <a:pt x="681" y="68"/>
                      </a:lnTo>
                      <a:lnTo>
                        <a:pt x="437" y="259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C5B293">
                    <a:alpha val="100000"/>
                  </a:srgbClr>
                </a:solidFill>
                <a:ln w="8001" cap="flat" cmpd="sng">
                  <a:solidFill>
                    <a:srgbClr val="B9A279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8656" name="任意多边形 58655"/>
                <p:cNvSpPr/>
                <p:nvPr/>
              </p:nvSpPr>
              <p:spPr>
                <a:xfrm>
                  <a:off x="4977" y="2586"/>
                  <a:ext cx="483" cy="218"/>
                </a:xfrm>
                <a:custGeom>
                  <a:avLst/>
                  <a:gdLst/>
                  <a:ahLst/>
                  <a:cxnLst/>
                  <a:pathLst>
                    <a:path w="440" h="199">
                      <a:moveTo>
                        <a:pt x="408" y="199"/>
                      </a:moveTo>
                      <a:lnTo>
                        <a:pt x="408" y="199"/>
                      </a:lnTo>
                      <a:lnTo>
                        <a:pt x="408" y="193"/>
                      </a:lnTo>
                      <a:lnTo>
                        <a:pt x="410" y="195"/>
                      </a:lnTo>
                      <a:lnTo>
                        <a:pt x="410" y="191"/>
                      </a:lnTo>
                      <a:lnTo>
                        <a:pt x="414" y="193"/>
                      </a:lnTo>
                      <a:lnTo>
                        <a:pt x="414" y="187"/>
                      </a:lnTo>
                      <a:lnTo>
                        <a:pt x="415" y="191"/>
                      </a:lnTo>
                      <a:lnTo>
                        <a:pt x="415" y="185"/>
                      </a:lnTo>
                      <a:lnTo>
                        <a:pt x="417" y="187"/>
                      </a:lnTo>
                      <a:lnTo>
                        <a:pt x="417" y="184"/>
                      </a:lnTo>
                      <a:lnTo>
                        <a:pt x="421" y="185"/>
                      </a:lnTo>
                      <a:lnTo>
                        <a:pt x="421" y="180"/>
                      </a:lnTo>
                      <a:lnTo>
                        <a:pt x="423" y="184"/>
                      </a:lnTo>
                      <a:lnTo>
                        <a:pt x="423" y="178"/>
                      </a:lnTo>
                      <a:lnTo>
                        <a:pt x="427" y="182"/>
                      </a:lnTo>
                      <a:lnTo>
                        <a:pt x="427" y="180"/>
                      </a:lnTo>
                      <a:lnTo>
                        <a:pt x="427" y="176"/>
                      </a:lnTo>
                      <a:lnTo>
                        <a:pt x="431" y="178"/>
                      </a:lnTo>
                      <a:lnTo>
                        <a:pt x="431" y="172"/>
                      </a:lnTo>
                      <a:lnTo>
                        <a:pt x="432" y="174"/>
                      </a:lnTo>
                      <a:lnTo>
                        <a:pt x="432" y="170"/>
                      </a:lnTo>
                      <a:lnTo>
                        <a:pt x="434" y="172"/>
                      </a:lnTo>
                      <a:lnTo>
                        <a:pt x="434" y="167"/>
                      </a:lnTo>
                      <a:lnTo>
                        <a:pt x="436" y="170"/>
                      </a:lnTo>
                      <a:lnTo>
                        <a:pt x="436" y="165"/>
                      </a:lnTo>
                      <a:lnTo>
                        <a:pt x="438" y="165"/>
                      </a:lnTo>
                      <a:lnTo>
                        <a:pt x="440" y="95"/>
                      </a:lnTo>
                      <a:lnTo>
                        <a:pt x="37" y="0"/>
                      </a:lnTo>
                      <a:lnTo>
                        <a:pt x="0" y="19"/>
                      </a:lnTo>
                      <a:lnTo>
                        <a:pt x="408" y="119"/>
                      </a:lnTo>
                      <a:lnTo>
                        <a:pt x="408" y="199"/>
                      </a:lnTo>
                      <a:close/>
                    </a:path>
                  </a:pathLst>
                </a:custGeom>
                <a:solidFill>
                  <a:srgbClr val="D8C9B3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58657" name="任意多边形 58656"/>
              <p:cNvSpPr/>
              <p:nvPr/>
            </p:nvSpPr>
            <p:spPr>
              <a:xfrm>
                <a:off x="4992" y="2596"/>
                <a:ext cx="448" cy="109"/>
              </a:xfrm>
              <a:custGeom>
                <a:avLst/>
                <a:gdLst/>
                <a:ahLst/>
                <a:cxnLst/>
                <a:pathLst>
                  <a:path w="408" h="98">
                    <a:moveTo>
                      <a:pt x="0" y="0"/>
                    </a:moveTo>
                    <a:lnTo>
                      <a:pt x="406" y="98"/>
                    </a:lnTo>
                    <a:lnTo>
                      <a:pt x="408" y="96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C0A8">
                  <a:alpha val="100000"/>
                </a:srgbClr>
              </a:solidFill>
              <a:ln w="8001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58658" name="组合 58657"/>
          <p:cNvGrpSpPr/>
          <p:nvPr/>
        </p:nvGrpSpPr>
        <p:grpSpPr>
          <a:xfrm>
            <a:off x="5589588" y="-3746500"/>
            <a:ext cx="706437" cy="676275"/>
            <a:chOff x="4432" y="3361"/>
            <a:chExt cx="400" cy="383"/>
          </a:xfrm>
        </p:grpSpPr>
        <p:sp>
          <p:nvSpPr>
            <p:cNvPr id="58659" name="任意多边形 58658"/>
            <p:cNvSpPr/>
            <p:nvPr/>
          </p:nvSpPr>
          <p:spPr>
            <a:xfrm>
              <a:off x="4635" y="3372"/>
              <a:ext cx="93" cy="72"/>
            </a:xfrm>
            <a:custGeom>
              <a:avLst/>
              <a:gdLst/>
              <a:ahLst/>
              <a:cxnLst/>
              <a:pathLst>
                <a:path w="111" h="85">
                  <a:moveTo>
                    <a:pt x="0" y="0"/>
                  </a:moveTo>
                  <a:lnTo>
                    <a:pt x="110" y="85"/>
                  </a:lnTo>
                  <a:lnTo>
                    <a:pt x="111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60" name="任意多边形 58659"/>
            <p:cNvSpPr/>
            <p:nvPr/>
          </p:nvSpPr>
          <p:spPr>
            <a:xfrm>
              <a:off x="4669" y="3388"/>
              <a:ext cx="11" cy="13"/>
            </a:xfrm>
            <a:custGeom>
              <a:avLst/>
              <a:gdLst/>
              <a:ahLst/>
              <a:cxnLst/>
              <a:pathLst>
                <a:path w="7" h="8">
                  <a:moveTo>
                    <a:pt x="3" y="7"/>
                  </a:moveTo>
                  <a:cubicBezTo>
                    <a:pt x="5" y="8"/>
                    <a:pt x="6" y="7"/>
                    <a:pt x="6" y="7"/>
                  </a:cubicBezTo>
                  <a:cubicBezTo>
                    <a:pt x="7" y="5"/>
                    <a:pt x="6" y="2"/>
                    <a:pt x="4" y="1"/>
                  </a:cubicBez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1" y="6"/>
                    <a:pt x="3" y="7"/>
                  </a:cubicBezTo>
                  <a:close/>
                </a:path>
              </a:pathLst>
            </a:cu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61" name="任意多边形 58660"/>
            <p:cNvSpPr/>
            <p:nvPr/>
          </p:nvSpPr>
          <p:spPr>
            <a:xfrm>
              <a:off x="4669" y="3399"/>
              <a:ext cx="11" cy="13"/>
            </a:xfrm>
            <a:custGeom>
              <a:avLst/>
              <a:gdLst/>
              <a:ahLst/>
              <a:cxnLst/>
              <a:pathLst>
                <a:path w="7" h="8">
                  <a:moveTo>
                    <a:pt x="1" y="1"/>
                  </a:moveTo>
                  <a:cubicBezTo>
                    <a:pt x="0" y="2"/>
                    <a:pt x="0" y="5"/>
                    <a:pt x="1" y="6"/>
                  </a:cubicBezTo>
                  <a:cubicBezTo>
                    <a:pt x="3" y="8"/>
                    <a:pt x="6" y="8"/>
                    <a:pt x="7" y="7"/>
                  </a:cubicBezTo>
                  <a:cubicBezTo>
                    <a:pt x="7" y="6"/>
                    <a:pt x="7" y="6"/>
                    <a:pt x="7" y="4"/>
                  </a:cubicBezTo>
                  <a:cubicBezTo>
                    <a:pt x="6" y="2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62" name="任意多边形 58661"/>
            <p:cNvSpPr>
              <a:spLocks noEditPoints="1"/>
            </p:cNvSpPr>
            <p:nvPr/>
          </p:nvSpPr>
          <p:spPr>
            <a:xfrm>
              <a:off x="4718" y="3396"/>
              <a:ext cx="57" cy="82"/>
            </a:xfrm>
            <a:custGeom>
              <a:avLst/>
              <a:gdLst/>
              <a:ahLst/>
              <a:cxnLst/>
              <a:pathLst>
                <a:path w="36" h="52">
                  <a:moveTo>
                    <a:pt x="36" y="26"/>
                  </a:moveTo>
                  <a:cubicBezTo>
                    <a:pt x="36" y="22"/>
                    <a:pt x="36" y="18"/>
                    <a:pt x="36" y="15"/>
                  </a:cubicBezTo>
                  <a:cubicBezTo>
                    <a:pt x="33" y="13"/>
                    <a:pt x="29" y="11"/>
                    <a:pt x="25" y="10"/>
                  </a:cubicBezTo>
                  <a:cubicBezTo>
                    <a:pt x="24" y="10"/>
                    <a:pt x="22" y="8"/>
                    <a:pt x="20" y="8"/>
                  </a:cubicBezTo>
                  <a:cubicBezTo>
                    <a:pt x="17" y="7"/>
                    <a:pt x="14" y="5"/>
                    <a:pt x="10" y="4"/>
                  </a:cubicBezTo>
                  <a:cubicBezTo>
                    <a:pt x="10" y="4"/>
                    <a:pt x="9" y="3"/>
                    <a:pt x="9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5" y="2"/>
                    <a:pt x="3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2" y="6"/>
                    <a:pt x="1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3" y="6"/>
                    <a:pt x="3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4" y="8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10"/>
                    <a:pt x="4" y="11"/>
                    <a:pt x="5" y="11"/>
                  </a:cubicBezTo>
                  <a:cubicBezTo>
                    <a:pt x="5" y="11"/>
                    <a:pt x="5" y="11"/>
                    <a:pt x="6" y="10"/>
                  </a:cubicBezTo>
                  <a:cubicBezTo>
                    <a:pt x="6" y="11"/>
                    <a:pt x="5" y="11"/>
                    <a:pt x="5" y="12"/>
                  </a:cubicBezTo>
                  <a:cubicBezTo>
                    <a:pt x="4" y="12"/>
                    <a:pt x="3" y="12"/>
                    <a:pt x="3" y="10"/>
                  </a:cubicBezTo>
                  <a:cubicBezTo>
                    <a:pt x="2" y="10"/>
                    <a:pt x="3" y="10"/>
                    <a:pt x="2" y="10"/>
                  </a:cubicBezTo>
                  <a:cubicBezTo>
                    <a:pt x="2" y="11"/>
                    <a:pt x="2" y="11"/>
                    <a:pt x="2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2" y="13"/>
                    <a:pt x="2" y="12"/>
                    <a:pt x="1" y="12"/>
                  </a:cubicBezTo>
                  <a:cubicBezTo>
                    <a:pt x="1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10"/>
                    <a:pt x="0" y="13"/>
                    <a:pt x="0" y="15"/>
                  </a:cubicBezTo>
                  <a:cubicBezTo>
                    <a:pt x="0" y="18"/>
                    <a:pt x="1" y="22"/>
                    <a:pt x="0" y="24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2"/>
                    <a:pt x="1" y="35"/>
                    <a:pt x="1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7"/>
                    <a:pt x="2" y="37"/>
                    <a:pt x="3" y="37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4" y="39"/>
                    <a:pt x="4" y="38"/>
                    <a:pt x="4" y="38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0"/>
                    <a:pt x="6" y="39"/>
                    <a:pt x="7" y="4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0"/>
                    <a:pt x="9" y="39"/>
                    <a:pt x="9" y="40"/>
                  </a:cubicBezTo>
                  <a:cubicBezTo>
                    <a:pt x="9" y="40"/>
                    <a:pt x="8" y="40"/>
                    <a:pt x="9" y="41"/>
                  </a:cubicBezTo>
                  <a:cubicBezTo>
                    <a:pt x="10" y="42"/>
                    <a:pt x="13" y="43"/>
                    <a:pt x="14" y="43"/>
                  </a:cubicBezTo>
                  <a:cubicBezTo>
                    <a:pt x="14" y="43"/>
                    <a:pt x="14" y="43"/>
                    <a:pt x="15" y="43"/>
                  </a:cubicBezTo>
                  <a:cubicBezTo>
                    <a:pt x="15" y="43"/>
                    <a:pt x="14" y="43"/>
                    <a:pt x="15" y="43"/>
                  </a:cubicBezTo>
                  <a:cubicBezTo>
                    <a:pt x="15" y="44"/>
                    <a:pt x="16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cubicBezTo>
                    <a:pt x="16" y="43"/>
                    <a:pt x="16" y="44"/>
                    <a:pt x="16" y="44"/>
                  </a:cubicBezTo>
                  <a:cubicBezTo>
                    <a:pt x="16" y="43"/>
                    <a:pt x="15" y="43"/>
                    <a:pt x="15" y="43"/>
                  </a:cubicBezTo>
                  <a:cubicBezTo>
                    <a:pt x="16" y="43"/>
                    <a:pt x="18" y="44"/>
                    <a:pt x="19" y="44"/>
                  </a:cubicBezTo>
                  <a:cubicBezTo>
                    <a:pt x="19" y="44"/>
                    <a:pt x="19" y="45"/>
                    <a:pt x="20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6"/>
                    <a:pt x="20" y="45"/>
                    <a:pt x="20" y="46"/>
                  </a:cubicBezTo>
                  <a:cubicBezTo>
                    <a:pt x="21" y="46"/>
                    <a:pt x="22" y="47"/>
                    <a:pt x="23" y="47"/>
                  </a:cubicBezTo>
                  <a:cubicBezTo>
                    <a:pt x="23" y="46"/>
                    <a:pt x="23" y="47"/>
                    <a:pt x="22" y="46"/>
                  </a:cubicBezTo>
                  <a:cubicBezTo>
                    <a:pt x="23" y="46"/>
                    <a:pt x="23" y="45"/>
                    <a:pt x="23" y="45"/>
                  </a:cubicBezTo>
                  <a:cubicBezTo>
                    <a:pt x="24" y="46"/>
                    <a:pt x="24" y="46"/>
                    <a:pt x="24" y="45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3" y="44"/>
                    <a:pt x="23" y="44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2" y="39"/>
                    <a:pt x="23" y="39"/>
                  </a:cubicBezTo>
                  <a:cubicBezTo>
                    <a:pt x="23" y="39"/>
                    <a:pt x="23" y="38"/>
                    <a:pt x="23" y="38"/>
                  </a:cubicBezTo>
                  <a:cubicBezTo>
                    <a:pt x="23" y="39"/>
                    <a:pt x="24" y="38"/>
                    <a:pt x="24" y="39"/>
                  </a:cubicBezTo>
                  <a:cubicBezTo>
                    <a:pt x="24" y="39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1"/>
                    <a:pt x="24" y="41"/>
                  </a:cubicBezTo>
                  <a:cubicBezTo>
                    <a:pt x="24" y="41"/>
                    <a:pt x="24" y="42"/>
                    <a:pt x="25" y="42"/>
                  </a:cubicBezTo>
                  <a:cubicBezTo>
                    <a:pt x="25" y="42"/>
                    <a:pt x="25" y="41"/>
                    <a:pt x="26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3"/>
                  </a:cubicBezTo>
                  <a:cubicBezTo>
                    <a:pt x="24" y="43"/>
                    <a:pt x="24" y="43"/>
                    <a:pt x="24" y="44"/>
                  </a:cubicBezTo>
                  <a:cubicBezTo>
                    <a:pt x="24" y="44"/>
                    <a:pt x="25" y="44"/>
                    <a:pt x="25" y="45"/>
                  </a:cubicBezTo>
                  <a:cubicBezTo>
                    <a:pt x="25" y="46"/>
                    <a:pt x="25" y="46"/>
                    <a:pt x="25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4" y="47"/>
                    <a:pt x="24" y="47"/>
                  </a:cubicBezTo>
                  <a:cubicBezTo>
                    <a:pt x="25" y="48"/>
                    <a:pt x="26" y="48"/>
                    <a:pt x="27" y="49"/>
                  </a:cubicBezTo>
                  <a:cubicBezTo>
                    <a:pt x="27" y="49"/>
                    <a:pt x="27" y="48"/>
                    <a:pt x="27" y="48"/>
                  </a:cubicBezTo>
                  <a:cubicBezTo>
                    <a:pt x="28" y="49"/>
                    <a:pt x="27" y="49"/>
                    <a:pt x="28" y="49"/>
                  </a:cubicBezTo>
                  <a:cubicBezTo>
                    <a:pt x="29" y="50"/>
                    <a:pt x="31" y="51"/>
                    <a:pt x="32" y="51"/>
                  </a:cubicBezTo>
                  <a:cubicBezTo>
                    <a:pt x="32" y="51"/>
                    <a:pt x="32" y="50"/>
                    <a:pt x="32" y="50"/>
                  </a:cubicBezTo>
                  <a:cubicBezTo>
                    <a:pt x="33" y="50"/>
                    <a:pt x="34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2"/>
                    <a:pt x="34" y="52"/>
                    <a:pt x="35" y="52"/>
                  </a:cubicBezTo>
                  <a:cubicBezTo>
                    <a:pt x="36" y="51"/>
                    <a:pt x="36" y="49"/>
                    <a:pt x="35" y="47"/>
                  </a:cubicBezTo>
                  <a:cubicBezTo>
                    <a:pt x="35" y="45"/>
                    <a:pt x="36" y="44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8"/>
                    <a:pt x="36" y="34"/>
                    <a:pt x="36" y="31"/>
                  </a:cubicBezTo>
                  <a:cubicBezTo>
                    <a:pt x="36" y="31"/>
                    <a:pt x="35" y="30"/>
                    <a:pt x="36" y="30"/>
                  </a:cubicBezTo>
                  <a:cubicBezTo>
                    <a:pt x="36" y="29"/>
                    <a:pt x="36" y="29"/>
                    <a:pt x="36" y="28"/>
                  </a:cubicBezTo>
                  <a:cubicBezTo>
                    <a:pt x="36" y="28"/>
                    <a:pt x="36" y="26"/>
                    <a:pt x="36" y="2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  <a:moveTo>
                    <a:pt x="4" y="6"/>
                  </a:move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lose/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lose/>
                  <a:moveTo>
                    <a:pt x="5" y="4"/>
                  </a:moveTo>
                  <a:cubicBezTo>
                    <a:pt x="5" y="3"/>
                    <a:pt x="6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25" y="44"/>
                  </a:moveTo>
                  <a:cubicBezTo>
                    <a:pt x="25" y="44"/>
                    <a:pt x="25" y="43"/>
                    <a:pt x="25" y="43"/>
                  </a:cubicBezTo>
                  <a:cubicBezTo>
                    <a:pt x="25" y="43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lose/>
                  <a:moveTo>
                    <a:pt x="35" y="18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5" y="18"/>
                  </a:cubicBezTo>
                  <a:close/>
                  <a:moveTo>
                    <a:pt x="34" y="20"/>
                  </a:moveTo>
                  <a:cubicBezTo>
                    <a:pt x="35" y="20"/>
                    <a:pt x="34" y="20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lose/>
                  <a:moveTo>
                    <a:pt x="34" y="22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4" y="21"/>
                    <a:pt x="34" y="22"/>
                  </a:cubicBezTo>
                  <a:close/>
                  <a:moveTo>
                    <a:pt x="34" y="35"/>
                  </a:moveTo>
                  <a:cubicBezTo>
                    <a:pt x="34" y="35"/>
                    <a:pt x="34" y="35"/>
                    <a:pt x="35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6"/>
                    <a:pt x="34" y="35"/>
                    <a:pt x="34" y="35"/>
                  </a:cubicBezTo>
                  <a:close/>
                  <a:moveTo>
                    <a:pt x="35" y="43"/>
                  </a:moveTo>
                  <a:cubicBezTo>
                    <a:pt x="35" y="43"/>
                    <a:pt x="34" y="43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ubicBezTo>
                    <a:pt x="35" y="42"/>
                    <a:pt x="35" y="43"/>
                    <a:pt x="35" y="43"/>
                  </a:cubicBezTo>
                  <a:close/>
                  <a:moveTo>
                    <a:pt x="32" y="26"/>
                  </a:move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2" y="28"/>
                    <a:pt x="32" y="28"/>
                  </a:cubicBezTo>
                  <a:cubicBezTo>
                    <a:pt x="32" y="27"/>
                    <a:pt x="32" y="27"/>
                    <a:pt x="31" y="27"/>
                  </a:cubicBezTo>
                  <a:cubicBezTo>
                    <a:pt x="32" y="27"/>
                    <a:pt x="32" y="26"/>
                    <a:pt x="32" y="26"/>
                  </a:cubicBezTo>
                  <a:close/>
                  <a:moveTo>
                    <a:pt x="32" y="25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5"/>
                    <a:pt x="32" y="25"/>
                    <a:pt x="32" y="25"/>
                  </a:cubicBezTo>
                  <a:close/>
                  <a:moveTo>
                    <a:pt x="34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34" y="38"/>
                    <a:pt x="33" y="38"/>
                    <a:pt x="34" y="38"/>
                  </a:cubicBezTo>
                  <a:cubicBezTo>
                    <a:pt x="34" y="38"/>
                    <a:pt x="34" y="38"/>
                    <a:pt x="34" y="38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5"/>
                    <a:pt x="33" y="35"/>
                  </a:cubicBezTo>
                  <a:cubicBezTo>
                    <a:pt x="34" y="35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lose/>
                  <a:moveTo>
                    <a:pt x="33" y="34"/>
                  </a:moveTo>
                  <a:cubicBezTo>
                    <a:pt x="33" y="34"/>
                    <a:pt x="33" y="34"/>
                    <a:pt x="32" y="34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3"/>
                    <a:pt x="34" y="33"/>
                    <a:pt x="34" y="33"/>
                  </a:cubicBezTo>
                  <a:cubicBezTo>
                    <a:pt x="34" y="34"/>
                    <a:pt x="34" y="33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3" y="34"/>
                  </a:cubicBezTo>
                  <a:close/>
                  <a:moveTo>
                    <a:pt x="32" y="38"/>
                  </a:moveTo>
                  <a:cubicBezTo>
                    <a:pt x="32" y="38"/>
                    <a:pt x="33" y="39"/>
                    <a:pt x="33" y="38"/>
                  </a:cubicBezTo>
                  <a:cubicBezTo>
                    <a:pt x="33" y="39"/>
                    <a:pt x="32" y="39"/>
                    <a:pt x="32" y="38"/>
                  </a:cubicBezTo>
                  <a:close/>
                  <a:moveTo>
                    <a:pt x="32" y="38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8"/>
                  </a:cubicBezTo>
                  <a:cubicBezTo>
                    <a:pt x="32" y="37"/>
                    <a:pt x="32" y="38"/>
                    <a:pt x="32" y="38"/>
                  </a:cubicBezTo>
                  <a:close/>
                  <a:moveTo>
                    <a:pt x="33" y="37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2" y="38"/>
                    <a:pt x="33" y="37"/>
                  </a:cubicBezTo>
                  <a:close/>
                  <a:moveTo>
                    <a:pt x="34" y="32"/>
                  </a:moveTo>
                  <a:cubicBezTo>
                    <a:pt x="34" y="32"/>
                    <a:pt x="35" y="33"/>
                    <a:pt x="35" y="34"/>
                  </a:cubicBezTo>
                  <a:cubicBezTo>
                    <a:pt x="34" y="33"/>
                    <a:pt x="34" y="33"/>
                    <a:pt x="34" y="32"/>
                  </a:cubicBezTo>
                  <a:close/>
                  <a:moveTo>
                    <a:pt x="34" y="24"/>
                  </a:moveTo>
                  <a:cubicBezTo>
                    <a:pt x="34" y="24"/>
                    <a:pt x="34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4" y="24"/>
                    <a:pt x="34" y="24"/>
                  </a:cubicBezTo>
                  <a:close/>
                  <a:moveTo>
                    <a:pt x="34" y="32"/>
                  </a:moveTo>
                  <a:cubicBezTo>
                    <a:pt x="34" y="32"/>
                    <a:pt x="32" y="32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2"/>
                    <a:pt x="34" y="31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lose/>
                  <a:moveTo>
                    <a:pt x="33" y="27"/>
                  </a:move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7"/>
                  </a:cubicBezTo>
                  <a:close/>
                  <a:moveTo>
                    <a:pt x="32" y="31"/>
                  </a:move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lose/>
                  <a:moveTo>
                    <a:pt x="33" y="40"/>
                  </a:moveTo>
                  <a:cubicBezTo>
                    <a:pt x="33" y="40"/>
                    <a:pt x="32" y="40"/>
                    <a:pt x="32" y="40"/>
                  </a:cubicBezTo>
                  <a:cubicBezTo>
                    <a:pt x="32" y="39"/>
                    <a:pt x="33" y="40"/>
                    <a:pt x="33" y="40"/>
                  </a:cubicBezTo>
                  <a:close/>
                  <a:moveTo>
                    <a:pt x="32" y="40"/>
                  </a:moveTo>
                  <a:cubicBezTo>
                    <a:pt x="33" y="40"/>
                    <a:pt x="32" y="41"/>
                    <a:pt x="33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40"/>
                    <a:pt x="34" y="40"/>
                    <a:pt x="34" y="41"/>
                  </a:cubicBezTo>
                  <a:cubicBezTo>
                    <a:pt x="33" y="41"/>
                    <a:pt x="33" y="41"/>
                    <a:pt x="33" y="42"/>
                  </a:cubicBezTo>
                  <a:cubicBezTo>
                    <a:pt x="33" y="42"/>
                    <a:pt x="33" y="41"/>
                    <a:pt x="32" y="41"/>
                  </a:cubicBezTo>
                  <a:cubicBezTo>
                    <a:pt x="32" y="41"/>
                    <a:pt x="32" y="41"/>
                    <a:pt x="32" y="40"/>
                  </a:cubicBez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1"/>
                    <a:pt x="34" y="41"/>
                    <a:pt x="34" y="41"/>
                  </a:cubicBezTo>
                  <a:close/>
                  <a:moveTo>
                    <a:pt x="34" y="23"/>
                  </a:moveTo>
                  <a:cubicBezTo>
                    <a:pt x="34" y="23"/>
                    <a:pt x="34" y="22"/>
                    <a:pt x="34" y="22"/>
                  </a:cubicBezTo>
                  <a:cubicBezTo>
                    <a:pt x="34" y="23"/>
                    <a:pt x="34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4" y="23"/>
                    <a:pt x="34" y="23"/>
                  </a:cubicBezTo>
                  <a:close/>
                  <a:moveTo>
                    <a:pt x="34" y="24"/>
                  </a:moveTo>
                  <a:cubicBezTo>
                    <a:pt x="34" y="24"/>
                    <a:pt x="35" y="25"/>
                    <a:pt x="34" y="25"/>
                  </a:cubicBezTo>
                  <a:cubicBezTo>
                    <a:pt x="33" y="25"/>
                    <a:pt x="33" y="24"/>
                    <a:pt x="32" y="23"/>
                  </a:cubicBezTo>
                  <a:cubicBezTo>
                    <a:pt x="32" y="23"/>
                    <a:pt x="32" y="24"/>
                    <a:pt x="32" y="24"/>
                  </a:cubicBezTo>
                  <a:cubicBezTo>
                    <a:pt x="32" y="24"/>
                    <a:pt x="32" y="24"/>
                    <a:pt x="31" y="23"/>
                  </a:cubicBezTo>
                  <a:cubicBezTo>
                    <a:pt x="31" y="23"/>
                    <a:pt x="32" y="23"/>
                    <a:pt x="32" y="23"/>
                  </a:cubicBezTo>
                  <a:cubicBezTo>
                    <a:pt x="33" y="23"/>
                    <a:pt x="33" y="23"/>
                    <a:pt x="34" y="23"/>
                  </a:cubicBezTo>
                  <a:cubicBezTo>
                    <a:pt x="33" y="24"/>
                    <a:pt x="33" y="23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lose/>
                  <a:moveTo>
                    <a:pt x="33" y="23"/>
                  </a:moveTo>
                  <a:cubicBezTo>
                    <a:pt x="33" y="22"/>
                    <a:pt x="33" y="22"/>
                    <a:pt x="34" y="2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3" y="20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lose/>
                  <a:moveTo>
                    <a:pt x="33" y="17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lose/>
                  <a:moveTo>
                    <a:pt x="33" y="19"/>
                  </a:moveTo>
                  <a:cubicBezTo>
                    <a:pt x="33" y="19"/>
                    <a:pt x="33" y="19"/>
                    <a:pt x="32" y="19"/>
                  </a:cubicBezTo>
                  <a:cubicBezTo>
                    <a:pt x="33" y="18"/>
                    <a:pt x="32" y="18"/>
                    <a:pt x="32" y="18"/>
                  </a:cubicBezTo>
                  <a:cubicBezTo>
                    <a:pt x="32" y="17"/>
                    <a:pt x="32" y="17"/>
                    <a:pt x="32" y="16"/>
                  </a:cubicBezTo>
                  <a:cubicBezTo>
                    <a:pt x="33" y="16"/>
                    <a:pt x="32" y="18"/>
                    <a:pt x="33" y="19"/>
                  </a:cubicBezTo>
                  <a:close/>
                  <a:moveTo>
                    <a:pt x="31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1"/>
                    <a:pt x="32" y="21"/>
                  </a:cubicBezTo>
                  <a:cubicBezTo>
                    <a:pt x="31" y="21"/>
                    <a:pt x="31" y="20"/>
                    <a:pt x="31" y="20"/>
                  </a:cubicBezTo>
                  <a:close/>
                  <a:moveTo>
                    <a:pt x="31" y="16"/>
                  </a:moveTo>
                  <a:cubicBezTo>
                    <a:pt x="31" y="16"/>
                    <a:pt x="31" y="16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6"/>
                    <a:pt x="31" y="16"/>
                  </a:cubicBezTo>
                  <a:close/>
                  <a:moveTo>
                    <a:pt x="30" y="45"/>
                  </a:moveTo>
                  <a:cubicBezTo>
                    <a:pt x="30" y="45"/>
                    <a:pt x="30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lose/>
                  <a:moveTo>
                    <a:pt x="30" y="18"/>
                  </a:moveTo>
                  <a:cubicBezTo>
                    <a:pt x="30" y="19"/>
                    <a:pt x="30" y="18"/>
                    <a:pt x="30" y="19"/>
                  </a:cubicBezTo>
                  <a:cubicBezTo>
                    <a:pt x="30" y="19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30" y="41"/>
                  </a:moveTo>
                  <a:cubicBezTo>
                    <a:pt x="30" y="41"/>
                    <a:pt x="30" y="40"/>
                    <a:pt x="29" y="40"/>
                  </a:cubicBezTo>
                  <a:cubicBezTo>
                    <a:pt x="29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1"/>
                  </a:cubicBezTo>
                  <a:close/>
                  <a:moveTo>
                    <a:pt x="27" y="42"/>
                  </a:moveTo>
                  <a:cubicBezTo>
                    <a:pt x="27" y="42"/>
                    <a:pt x="26" y="42"/>
                    <a:pt x="27" y="41"/>
                  </a:cubicBezTo>
                  <a:cubicBezTo>
                    <a:pt x="27" y="41"/>
                    <a:pt x="27" y="42"/>
                    <a:pt x="27" y="42"/>
                  </a:cubicBezTo>
                  <a:close/>
                  <a:moveTo>
                    <a:pt x="27" y="23"/>
                  </a:moveTo>
                  <a:cubicBezTo>
                    <a:pt x="27" y="23"/>
                    <a:pt x="27" y="23"/>
                    <a:pt x="27" y="24"/>
                  </a:cubicBezTo>
                  <a:cubicBezTo>
                    <a:pt x="27" y="24"/>
                    <a:pt x="27" y="23"/>
                    <a:pt x="27" y="23"/>
                  </a:cubicBezTo>
                  <a:close/>
                  <a:moveTo>
                    <a:pt x="28" y="34"/>
                  </a:move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8" y="34"/>
                    <a:pt x="28" y="34"/>
                  </a:cubicBezTo>
                  <a:close/>
                  <a:moveTo>
                    <a:pt x="28" y="43"/>
                  </a:moveTo>
                  <a:cubicBezTo>
                    <a:pt x="28" y="43"/>
                    <a:pt x="28" y="43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7" y="43"/>
                    <a:pt x="27" y="43"/>
                    <a:pt x="28" y="43"/>
                  </a:cubicBezTo>
                  <a:close/>
                  <a:moveTo>
                    <a:pt x="28" y="22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2"/>
                    <a:pt x="28" y="22"/>
                  </a:cubicBezTo>
                  <a:close/>
                  <a:moveTo>
                    <a:pt x="28" y="22"/>
                  </a:moveTo>
                  <a:cubicBezTo>
                    <a:pt x="28" y="22"/>
                    <a:pt x="29" y="22"/>
                    <a:pt x="29" y="21"/>
                  </a:cubicBezTo>
                  <a:cubicBezTo>
                    <a:pt x="29" y="21"/>
                    <a:pt x="29" y="22"/>
                    <a:pt x="29" y="22"/>
                  </a:cubicBezTo>
                  <a:cubicBezTo>
                    <a:pt x="29" y="22"/>
                    <a:pt x="29" y="22"/>
                    <a:pt x="28" y="22"/>
                  </a:cubicBezTo>
                  <a:close/>
                  <a:moveTo>
                    <a:pt x="29" y="23"/>
                  </a:moveTo>
                  <a:cubicBezTo>
                    <a:pt x="29" y="23"/>
                    <a:pt x="30" y="23"/>
                    <a:pt x="30" y="24"/>
                  </a:cubicBezTo>
                  <a:cubicBezTo>
                    <a:pt x="29" y="24"/>
                    <a:pt x="29" y="23"/>
                    <a:pt x="29" y="23"/>
                  </a:cubicBezTo>
                  <a:cubicBezTo>
                    <a:pt x="29" y="23"/>
                    <a:pt x="29" y="22"/>
                    <a:pt x="29" y="23"/>
                  </a:cubicBezTo>
                  <a:close/>
                  <a:moveTo>
                    <a:pt x="30" y="19"/>
                  </a:moveTo>
                  <a:cubicBezTo>
                    <a:pt x="29" y="19"/>
                    <a:pt x="29" y="19"/>
                    <a:pt x="29" y="18"/>
                  </a:cubicBezTo>
                  <a:cubicBezTo>
                    <a:pt x="30" y="18"/>
                    <a:pt x="30" y="19"/>
                    <a:pt x="30" y="19"/>
                  </a:cubicBezTo>
                  <a:close/>
                  <a:moveTo>
                    <a:pt x="29" y="13"/>
                  </a:moveTo>
                  <a:cubicBezTo>
                    <a:pt x="29" y="13"/>
                    <a:pt x="29" y="14"/>
                    <a:pt x="29" y="14"/>
                  </a:cubicBezTo>
                  <a:cubicBezTo>
                    <a:pt x="29" y="14"/>
                    <a:pt x="29" y="13"/>
                    <a:pt x="29" y="13"/>
                  </a:cubicBezTo>
                  <a:close/>
                  <a:moveTo>
                    <a:pt x="29" y="18"/>
                  </a:move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8"/>
                    <a:pt x="29" y="18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3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24" y="16"/>
                  </a:moveTo>
                  <a:cubicBezTo>
                    <a:pt x="24" y="15"/>
                    <a:pt x="24" y="15"/>
                    <a:pt x="24" y="14"/>
                  </a:cubicBezTo>
                  <a:cubicBezTo>
                    <a:pt x="24" y="14"/>
                    <a:pt x="23" y="13"/>
                    <a:pt x="23" y="13"/>
                  </a:cubicBezTo>
                  <a:cubicBezTo>
                    <a:pt x="24" y="13"/>
                    <a:pt x="24" y="12"/>
                    <a:pt x="24" y="11"/>
                  </a:cubicBezTo>
                  <a:cubicBezTo>
                    <a:pt x="24" y="11"/>
                    <a:pt x="25" y="11"/>
                    <a:pt x="25" y="11"/>
                  </a:cubicBezTo>
                  <a:cubicBezTo>
                    <a:pt x="25" y="12"/>
                    <a:pt x="25" y="12"/>
                    <a:pt x="24" y="12"/>
                  </a:cubicBezTo>
                  <a:cubicBezTo>
                    <a:pt x="25" y="12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6" y="14"/>
                    <a:pt x="26" y="13"/>
                    <a:pt x="26" y="13"/>
                  </a:cubicBezTo>
                  <a:cubicBezTo>
                    <a:pt x="26" y="13"/>
                    <a:pt x="27" y="14"/>
                    <a:pt x="26" y="14"/>
                  </a:cubicBezTo>
                  <a:cubicBezTo>
                    <a:pt x="27" y="14"/>
                    <a:pt x="27" y="14"/>
                    <a:pt x="28" y="15"/>
                  </a:cubicBezTo>
                  <a:cubicBezTo>
                    <a:pt x="28" y="16"/>
                    <a:pt x="27" y="15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8"/>
                    <a:pt x="28" y="17"/>
                  </a:cubicBezTo>
                  <a:cubicBezTo>
                    <a:pt x="29" y="18"/>
                    <a:pt x="28" y="18"/>
                    <a:pt x="28" y="19"/>
                  </a:cubicBezTo>
                  <a:cubicBezTo>
                    <a:pt x="28" y="19"/>
                    <a:pt x="28" y="19"/>
                    <a:pt x="28" y="20"/>
                  </a:cubicBezTo>
                  <a:cubicBezTo>
                    <a:pt x="29" y="20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20"/>
                    <a:pt x="29" y="19"/>
                    <a:pt x="29" y="20"/>
                  </a:cubicBezTo>
                  <a:cubicBezTo>
                    <a:pt x="29" y="20"/>
                    <a:pt x="29" y="20"/>
                    <a:pt x="29" y="21"/>
                  </a:cubicBezTo>
                  <a:cubicBezTo>
                    <a:pt x="29" y="21"/>
                    <a:pt x="29" y="20"/>
                    <a:pt x="29" y="20"/>
                  </a:cubicBezTo>
                  <a:cubicBezTo>
                    <a:pt x="28" y="20"/>
                    <a:pt x="27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7" y="19"/>
                    <a:pt x="27" y="19"/>
                    <a:pt x="26" y="19"/>
                  </a:cubicBezTo>
                  <a:cubicBezTo>
                    <a:pt x="26" y="19"/>
                    <a:pt x="26" y="19"/>
                    <a:pt x="26" y="18"/>
                  </a:cubicBezTo>
                  <a:cubicBezTo>
                    <a:pt x="26" y="18"/>
                    <a:pt x="26" y="19"/>
                    <a:pt x="25" y="19"/>
                  </a:cubicBezTo>
                  <a:cubicBezTo>
                    <a:pt x="25" y="18"/>
                    <a:pt x="25" y="19"/>
                    <a:pt x="25" y="19"/>
                  </a:cubicBezTo>
                  <a:cubicBezTo>
                    <a:pt x="24" y="18"/>
                    <a:pt x="25" y="18"/>
                    <a:pt x="25" y="17"/>
                  </a:cubicBezTo>
                  <a:cubicBezTo>
                    <a:pt x="25" y="17"/>
                    <a:pt x="25" y="18"/>
                    <a:pt x="26" y="18"/>
                  </a:cubicBezTo>
                  <a:cubicBezTo>
                    <a:pt x="26" y="18"/>
                    <a:pt x="25" y="16"/>
                    <a:pt x="25" y="16"/>
                  </a:cubicBezTo>
                  <a:cubicBezTo>
                    <a:pt x="24" y="16"/>
                    <a:pt x="23" y="19"/>
                    <a:pt x="25" y="21"/>
                  </a:cubicBezTo>
                  <a:cubicBezTo>
                    <a:pt x="24" y="21"/>
                    <a:pt x="24" y="20"/>
                    <a:pt x="24" y="20"/>
                  </a:cubicBezTo>
                  <a:cubicBezTo>
                    <a:pt x="24" y="20"/>
                    <a:pt x="24" y="21"/>
                    <a:pt x="23" y="21"/>
                  </a:cubicBezTo>
                  <a:cubicBezTo>
                    <a:pt x="23" y="20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3" y="16"/>
                    <a:pt x="24" y="16"/>
                  </a:cubicBezTo>
                  <a:close/>
                  <a:moveTo>
                    <a:pt x="25" y="20"/>
                  </a:move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5" y="21"/>
                    <a:pt x="25" y="21"/>
                  </a:cubicBezTo>
                  <a:cubicBezTo>
                    <a:pt x="25" y="21"/>
                    <a:pt x="25" y="20"/>
                    <a:pt x="25" y="20"/>
                  </a:cubicBezTo>
                  <a:close/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5" y="21"/>
                    <a:pt x="25" y="22"/>
                    <a:pt x="25" y="22"/>
                  </a:cubicBezTo>
                  <a:close/>
                  <a:moveTo>
                    <a:pt x="26" y="24"/>
                  </a:moveTo>
                  <a:cubicBezTo>
                    <a:pt x="26" y="24"/>
                    <a:pt x="25" y="23"/>
                    <a:pt x="25" y="23"/>
                  </a:cubicBezTo>
                  <a:cubicBezTo>
                    <a:pt x="26" y="23"/>
                    <a:pt x="26" y="23"/>
                    <a:pt x="26" y="24"/>
                  </a:cubicBezTo>
                  <a:close/>
                  <a:moveTo>
                    <a:pt x="23" y="17"/>
                  </a:moveTo>
                  <a:cubicBezTo>
                    <a:pt x="23" y="18"/>
                    <a:pt x="22" y="18"/>
                    <a:pt x="22" y="18"/>
                  </a:cubicBezTo>
                  <a:cubicBezTo>
                    <a:pt x="22" y="17"/>
                    <a:pt x="22" y="17"/>
                    <a:pt x="23" y="17"/>
                  </a:cubicBezTo>
                  <a:close/>
                  <a:moveTo>
                    <a:pt x="22" y="15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20" y="10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22" y="12"/>
                    <a:pt x="22" y="12"/>
                    <a:pt x="23" y="13"/>
                  </a:cubicBezTo>
                  <a:cubicBezTo>
                    <a:pt x="23" y="14"/>
                    <a:pt x="22" y="13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1" y="13"/>
                    <a:pt x="21" y="13"/>
                  </a:cubicBezTo>
                  <a:cubicBezTo>
                    <a:pt x="21" y="12"/>
                    <a:pt x="20" y="13"/>
                    <a:pt x="20" y="12"/>
                  </a:cubicBezTo>
                  <a:cubicBezTo>
                    <a:pt x="20" y="12"/>
                    <a:pt x="20" y="13"/>
                    <a:pt x="19" y="13"/>
                  </a:cubicBezTo>
                  <a:cubicBezTo>
                    <a:pt x="19" y="12"/>
                    <a:pt x="20" y="11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lose/>
                  <a:moveTo>
                    <a:pt x="20" y="17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7"/>
                    <a:pt x="20" y="18"/>
                    <a:pt x="20" y="17"/>
                  </a:cubicBezTo>
                  <a:close/>
                  <a:moveTo>
                    <a:pt x="20" y="17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19" y="15"/>
                    <a:pt x="20" y="15"/>
                    <a:pt x="21" y="16"/>
                  </a:cubicBezTo>
                  <a:cubicBezTo>
                    <a:pt x="21" y="16"/>
                    <a:pt x="20" y="16"/>
                    <a:pt x="20" y="17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21" y="15"/>
                    <a:pt x="20" y="14"/>
                  </a:cubicBezTo>
                  <a:close/>
                  <a:moveTo>
                    <a:pt x="19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lose/>
                  <a:moveTo>
                    <a:pt x="18" y="9"/>
                  </a:moveTo>
                  <a:cubicBezTo>
                    <a:pt x="19" y="9"/>
                    <a:pt x="19" y="9"/>
                    <a:pt x="20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8" y="8"/>
                    <a:pt x="18" y="9"/>
                    <a:pt x="18" y="9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18" y="13"/>
                    <a:pt x="18" y="14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6" y="14"/>
                    <a:pt x="16" y="14"/>
                    <a:pt x="17" y="13"/>
                  </a:cubicBezTo>
                  <a:close/>
                  <a:moveTo>
                    <a:pt x="14" y="12"/>
                  </a:moveTo>
                  <a:cubicBezTo>
                    <a:pt x="15" y="12"/>
                    <a:pt x="15" y="13"/>
                    <a:pt x="15" y="13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3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3" y="11"/>
                    <a:pt x="14" y="10"/>
                    <a:pt x="14" y="12"/>
                  </a:cubicBezTo>
                  <a:close/>
                  <a:moveTo>
                    <a:pt x="13" y="13"/>
                  </a:moveTo>
                  <a:cubicBezTo>
                    <a:pt x="14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7"/>
                    <a:pt x="12" y="16"/>
                  </a:cubicBezTo>
                  <a:close/>
                  <a:moveTo>
                    <a:pt x="12" y="9"/>
                  </a:moveTo>
                  <a:cubicBezTo>
                    <a:pt x="12" y="10"/>
                    <a:pt x="12" y="9"/>
                    <a:pt x="12" y="10"/>
                  </a:cubicBezTo>
                  <a:cubicBezTo>
                    <a:pt x="10" y="9"/>
                    <a:pt x="11" y="8"/>
                    <a:pt x="12" y="9"/>
                  </a:cubicBezTo>
                  <a:close/>
                  <a:moveTo>
                    <a:pt x="11" y="12"/>
                  </a:moveTo>
                  <a:cubicBezTo>
                    <a:pt x="12" y="12"/>
                    <a:pt x="12" y="13"/>
                    <a:pt x="12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1" y="16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2" y="16"/>
                    <a:pt x="11" y="16"/>
                  </a:cubicBezTo>
                  <a:close/>
                  <a:moveTo>
                    <a:pt x="8" y="4"/>
                  </a:move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7" y="5"/>
                    <a:pt x="8" y="4"/>
                  </a:cubicBezTo>
                  <a:close/>
                  <a:moveTo>
                    <a:pt x="8" y="6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6"/>
                    <a:pt x="8" y="5"/>
                  </a:cubicBezTo>
                  <a:cubicBezTo>
                    <a:pt x="8" y="5"/>
                    <a:pt x="8" y="5"/>
                    <a:pt x="9" y="4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8" y="6"/>
                    <a:pt x="9" y="6"/>
                  </a:cubicBezTo>
                  <a:cubicBezTo>
                    <a:pt x="9" y="6"/>
                    <a:pt x="9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1" y="6"/>
                    <a:pt x="11" y="7"/>
                    <a:pt x="11" y="7"/>
                  </a:cubicBez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7"/>
                    <a:pt x="10" y="7"/>
                  </a:cubicBezTo>
                  <a:cubicBezTo>
                    <a:pt x="10" y="8"/>
                    <a:pt x="10" y="8"/>
                    <a:pt x="11" y="9"/>
                  </a:cubicBezTo>
                  <a:cubicBezTo>
                    <a:pt x="11" y="10"/>
                    <a:pt x="10" y="10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3"/>
                    <a:pt x="10" y="13"/>
                    <a:pt x="10" y="14"/>
                  </a:cubicBezTo>
                  <a:cubicBezTo>
                    <a:pt x="10" y="14"/>
                    <a:pt x="10" y="14"/>
                    <a:pt x="10" y="13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10" y="12"/>
                    <a:pt x="10" y="11"/>
                    <a:pt x="10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0"/>
                    <a:pt x="8" y="10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7" y="6"/>
                    <a:pt x="8" y="6"/>
                  </a:cubicBezTo>
                  <a:close/>
                  <a:moveTo>
                    <a:pt x="8" y="35"/>
                  </a:moveTo>
                  <a:cubicBezTo>
                    <a:pt x="9" y="35"/>
                    <a:pt x="8" y="35"/>
                    <a:pt x="8" y="34"/>
                  </a:cubicBezTo>
                  <a:cubicBezTo>
                    <a:pt x="8" y="34"/>
                    <a:pt x="8" y="34"/>
                    <a:pt x="8" y="35"/>
                  </a:cubicBezTo>
                  <a:close/>
                  <a:moveTo>
                    <a:pt x="8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33"/>
                    <a:pt x="8" y="32"/>
                    <a:pt x="8" y="32"/>
                  </a:cubicBezTo>
                  <a:close/>
                  <a:moveTo>
                    <a:pt x="7" y="14"/>
                  </a:moveTo>
                  <a:cubicBezTo>
                    <a:pt x="7" y="14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10" y="15"/>
                    <a:pt x="9" y="15"/>
                  </a:cubicBezTo>
                  <a:cubicBezTo>
                    <a:pt x="9" y="15"/>
                    <a:pt x="8" y="14"/>
                    <a:pt x="7" y="14"/>
                  </a:cubicBezTo>
                  <a:close/>
                  <a:moveTo>
                    <a:pt x="7" y="11"/>
                  </a:moveTo>
                  <a:cubicBezTo>
                    <a:pt x="6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lose/>
                  <a:moveTo>
                    <a:pt x="8" y="12"/>
                  </a:move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2"/>
                    <a:pt x="8" y="12"/>
                  </a:cubicBezTo>
                  <a:close/>
                  <a:moveTo>
                    <a:pt x="9" y="15"/>
                  </a:moveTo>
                  <a:cubicBezTo>
                    <a:pt x="9" y="15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5"/>
                  </a:cubicBezTo>
                  <a:close/>
                  <a:moveTo>
                    <a:pt x="9" y="34"/>
                  </a:move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lose/>
                  <a:moveTo>
                    <a:pt x="10" y="15"/>
                  </a:moveTo>
                  <a:cubicBezTo>
                    <a:pt x="10" y="16"/>
                    <a:pt x="10" y="16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0" y="38"/>
                  </a:moveTo>
                  <a:cubicBezTo>
                    <a:pt x="10" y="39"/>
                    <a:pt x="9" y="38"/>
                    <a:pt x="9" y="39"/>
                  </a:cubicBezTo>
                  <a:cubicBezTo>
                    <a:pt x="9" y="39"/>
                    <a:pt x="9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lose/>
                  <a:moveTo>
                    <a:pt x="7" y="9"/>
                  </a:move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7" y="10"/>
                  </a:cubicBezTo>
                  <a:cubicBezTo>
                    <a:pt x="6" y="9"/>
                    <a:pt x="7" y="9"/>
                    <a:pt x="7" y="9"/>
                  </a:cubicBezTo>
                  <a:close/>
                  <a:moveTo>
                    <a:pt x="7" y="12"/>
                  </a:moveTo>
                  <a:cubicBezTo>
                    <a:pt x="7" y="12"/>
                    <a:pt x="6" y="12"/>
                    <a:pt x="6" y="11"/>
                  </a:cubicBezTo>
                  <a:cubicBezTo>
                    <a:pt x="6" y="10"/>
                    <a:pt x="7" y="11"/>
                    <a:pt x="7" y="12"/>
                  </a:cubicBezTo>
                  <a:close/>
                  <a:moveTo>
                    <a:pt x="6" y="12"/>
                  </a:moveTo>
                  <a:cubicBezTo>
                    <a:pt x="6" y="13"/>
                    <a:pt x="5" y="13"/>
                    <a:pt x="4" y="13"/>
                  </a:cubicBezTo>
                  <a:cubicBezTo>
                    <a:pt x="5" y="12"/>
                    <a:pt x="5" y="12"/>
                    <a:pt x="6" y="12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4" y="14"/>
                    <a:pt x="4" y="13"/>
                  </a:cubicBezTo>
                  <a:cubicBezTo>
                    <a:pt x="5" y="13"/>
                    <a:pt x="5" y="13"/>
                    <a:pt x="5" y="14"/>
                  </a:cubicBezTo>
                  <a:close/>
                  <a:moveTo>
                    <a:pt x="4" y="23"/>
                  </a:moveTo>
                  <a:cubicBezTo>
                    <a:pt x="5" y="23"/>
                    <a:pt x="5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lose/>
                  <a:moveTo>
                    <a:pt x="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lose/>
                  <a:moveTo>
                    <a:pt x="3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2" y="32"/>
                    <a:pt x="2" y="32"/>
                  </a:cubicBezTo>
                  <a:cubicBezTo>
                    <a:pt x="3" y="31"/>
                    <a:pt x="2" y="30"/>
                    <a:pt x="2" y="30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2"/>
                    <a:pt x="3" y="32"/>
                  </a:cubicBezTo>
                  <a:cubicBezTo>
                    <a:pt x="3" y="32"/>
                    <a:pt x="3" y="31"/>
                    <a:pt x="4" y="32"/>
                  </a:cubicBezTo>
                  <a:cubicBezTo>
                    <a:pt x="4" y="32"/>
                    <a:pt x="3" y="33"/>
                    <a:pt x="3" y="33"/>
                  </a:cubicBezTo>
                  <a:close/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30"/>
                    <a:pt x="3" y="30"/>
                  </a:cubicBezTo>
                  <a:cubicBezTo>
                    <a:pt x="3" y="30"/>
                    <a:pt x="3" y="29"/>
                    <a:pt x="3" y="29"/>
                  </a:cubicBezTo>
                  <a:close/>
                  <a:moveTo>
                    <a:pt x="4" y="33"/>
                  </a:moveTo>
                  <a:cubicBezTo>
                    <a:pt x="4" y="33"/>
                    <a:pt x="4" y="33"/>
                    <a:pt x="4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4" y="31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lose/>
                  <a:moveTo>
                    <a:pt x="5" y="32"/>
                  </a:moveTo>
                  <a:cubicBezTo>
                    <a:pt x="5" y="32"/>
                    <a:pt x="4" y="32"/>
                    <a:pt x="4" y="32"/>
                  </a:cubicBezTo>
                  <a:cubicBezTo>
                    <a:pt x="4" y="32"/>
                    <a:pt x="4" y="32"/>
                    <a:pt x="5" y="32"/>
                  </a:cubicBezTo>
                  <a:close/>
                  <a:moveTo>
                    <a:pt x="4" y="20"/>
                  </a:moveTo>
                  <a:cubicBezTo>
                    <a:pt x="4" y="20"/>
                    <a:pt x="4" y="19"/>
                    <a:pt x="4" y="19"/>
                  </a:cubicBezTo>
                  <a:cubicBezTo>
                    <a:pt x="4" y="20"/>
                    <a:pt x="4" y="21"/>
                    <a:pt x="4" y="20"/>
                  </a:cubicBezTo>
                  <a:close/>
                  <a:moveTo>
                    <a:pt x="4" y="25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4"/>
                  </a:cubicBezTo>
                  <a:cubicBezTo>
                    <a:pt x="4" y="24"/>
                    <a:pt x="4" y="25"/>
                    <a:pt x="4" y="25"/>
                  </a:cubicBezTo>
                  <a:close/>
                  <a:moveTo>
                    <a:pt x="4" y="23"/>
                  </a:move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4" y="23"/>
                    <a:pt x="4" y="23"/>
                  </a:cubicBezTo>
                  <a:close/>
                  <a:moveTo>
                    <a:pt x="2" y="27"/>
                  </a:moveTo>
                  <a:cubicBezTo>
                    <a:pt x="2" y="27"/>
                    <a:pt x="2" y="26"/>
                    <a:pt x="2" y="26"/>
                  </a:cubicBezTo>
                  <a:cubicBezTo>
                    <a:pt x="2" y="25"/>
                    <a:pt x="2" y="26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6"/>
                    <a:pt x="3" y="26"/>
                    <a:pt x="2" y="27"/>
                  </a:cubicBezTo>
                  <a:close/>
                  <a:moveTo>
                    <a:pt x="3" y="21"/>
                  </a:moveTo>
                  <a:cubicBezTo>
                    <a:pt x="3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3" y="18"/>
                  </a:moveTo>
                  <a:cubicBezTo>
                    <a:pt x="2" y="18"/>
                    <a:pt x="2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lose/>
                  <a:moveTo>
                    <a:pt x="3" y="14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2" y="14"/>
                    <a:pt x="3" y="14"/>
                  </a:cubicBezTo>
                  <a:close/>
                  <a:moveTo>
                    <a:pt x="3" y="16"/>
                  </a:moveTo>
                  <a:cubicBezTo>
                    <a:pt x="3" y="17"/>
                    <a:pt x="2" y="16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lose/>
                  <a:moveTo>
                    <a:pt x="2" y="13"/>
                  </a:moveTo>
                  <a:cubicBezTo>
                    <a:pt x="2" y="13"/>
                    <a:pt x="2" y="14"/>
                    <a:pt x="2" y="14"/>
                  </a:cubicBezTo>
                  <a:cubicBezTo>
                    <a:pt x="2" y="14"/>
                    <a:pt x="2" y="13"/>
                    <a:pt x="2" y="13"/>
                  </a:cubicBezTo>
                  <a:close/>
                  <a:moveTo>
                    <a:pt x="1" y="12"/>
                  </a:moveTo>
                  <a:cubicBezTo>
                    <a:pt x="1" y="13"/>
                    <a:pt x="2" y="14"/>
                    <a:pt x="1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2"/>
                    <a:pt x="1" y="12"/>
                  </a:cubicBezTo>
                  <a:close/>
                  <a:moveTo>
                    <a:pt x="1" y="14"/>
                  </a:moveTo>
                  <a:cubicBezTo>
                    <a:pt x="1" y="14"/>
                    <a:pt x="2" y="15"/>
                    <a:pt x="2" y="14"/>
                  </a:cubicBezTo>
                  <a:cubicBezTo>
                    <a:pt x="2" y="15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9"/>
                  </a:cubicBezTo>
                  <a:cubicBezTo>
                    <a:pt x="1" y="19"/>
                    <a:pt x="1" y="18"/>
                    <a:pt x="1" y="18"/>
                  </a:cubicBezTo>
                  <a:close/>
                  <a:moveTo>
                    <a:pt x="1" y="19"/>
                  </a:moveTo>
                  <a:cubicBezTo>
                    <a:pt x="1" y="19"/>
                    <a:pt x="2" y="19"/>
                    <a:pt x="2" y="20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19"/>
                    <a:pt x="1" y="19"/>
                    <a:pt x="1" y="19"/>
                  </a:cubicBezTo>
                  <a:close/>
                  <a:moveTo>
                    <a:pt x="1" y="29"/>
                  </a:moveTo>
                  <a:cubicBezTo>
                    <a:pt x="1" y="29"/>
                    <a:pt x="1" y="28"/>
                    <a:pt x="2" y="29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2" y="29"/>
                    <a:pt x="2" y="30"/>
                    <a:pt x="1" y="29"/>
                  </a:cubicBezTo>
                  <a:close/>
                  <a:moveTo>
                    <a:pt x="4" y="36"/>
                  </a:moveTo>
                  <a:cubicBezTo>
                    <a:pt x="3" y="36"/>
                    <a:pt x="3" y="36"/>
                    <a:pt x="2" y="35"/>
                  </a:cubicBezTo>
                  <a:cubicBezTo>
                    <a:pt x="2" y="35"/>
                    <a:pt x="3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4"/>
                    <a:pt x="2" y="35"/>
                  </a:cubicBezTo>
                  <a:cubicBezTo>
                    <a:pt x="2" y="34"/>
                    <a:pt x="2" y="33"/>
                    <a:pt x="2" y="32"/>
                  </a:cubicBezTo>
                  <a:cubicBezTo>
                    <a:pt x="3" y="32"/>
                    <a:pt x="2" y="33"/>
                    <a:pt x="2" y="33"/>
                  </a:cubicBezTo>
                  <a:cubicBezTo>
                    <a:pt x="3" y="34"/>
                    <a:pt x="3" y="34"/>
                    <a:pt x="4" y="35"/>
                  </a:cubicBezTo>
                  <a:cubicBezTo>
                    <a:pt x="3" y="35"/>
                    <a:pt x="3" y="35"/>
                    <a:pt x="4" y="36"/>
                  </a:cubicBezTo>
                  <a:close/>
                  <a:moveTo>
                    <a:pt x="4" y="37"/>
                  </a:moveTo>
                  <a:cubicBezTo>
                    <a:pt x="4" y="36"/>
                    <a:pt x="4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4" y="33"/>
                    <a:pt x="5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4" y="37"/>
                  </a:cubicBezTo>
                  <a:close/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5" y="16"/>
                    <a:pt x="5" y="15"/>
                    <a:pt x="6" y="15"/>
                  </a:cubicBezTo>
                  <a:cubicBezTo>
                    <a:pt x="6" y="16"/>
                    <a:pt x="5" y="16"/>
                    <a:pt x="6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6" y="18"/>
                  </a:cubicBezTo>
                  <a:cubicBezTo>
                    <a:pt x="6" y="19"/>
                    <a:pt x="5" y="19"/>
                    <a:pt x="5" y="19"/>
                  </a:cubicBezTo>
                  <a:close/>
                  <a:moveTo>
                    <a:pt x="5" y="26"/>
                  </a:move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5" y="27"/>
                    <a:pt x="5" y="26"/>
                  </a:cubicBezTo>
                  <a:close/>
                  <a:moveTo>
                    <a:pt x="5" y="6"/>
                  </a:moveTo>
                  <a:cubicBezTo>
                    <a:pt x="6" y="6"/>
                    <a:pt x="6" y="6"/>
                    <a:pt x="6" y="7"/>
                  </a:cubicBezTo>
                  <a:cubicBezTo>
                    <a:pt x="5" y="6"/>
                    <a:pt x="6" y="6"/>
                    <a:pt x="5" y="6"/>
                  </a:cubicBezTo>
                  <a:close/>
                  <a:moveTo>
                    <a:pt x="6" y="36"/>
                  </a:moveTo>
                  <a:cubicBezTo>
                    <a:pt x="6" y="35"/>
                    <a:pt x="6" y="35"/>
                    <a:pt x="6" y="34"/>
                  </a:cubicBezTo>
                  <a:cubicBezTo>
                    <a:pt x="6" y="35"/>
                    <a:pt x="7" y="35"/>
                    <a:pt x="7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4"/>
                    <a:pt x="7" y="34"/>
                    <a:pt x="7" y="35"/>
                  </a:cubicBezTo>
                  <a:cubicBezTo>
                    <a:pt x="8" y="35"/>
                    <a:pt x="8" y="35"/>
                    <a:pt x="9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6"/>
                    <a:pt x="8" y="36"/>
                    <a:pt x="8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7" y="36"/>
                    <a:pt x="8" y="37"/>
                    <a:pt x="7" y="37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5"/>
                    <a:pt x="6" y="35"/>
                    <a:pt x="6" y="36"/>
                  </a:cubicBezTo>
                  <a:close/>
                  <a:moveTo>
                    <a:pt x="8" y="39"/>
                  </a:moveTo>
                  <a:cubicBezTo>
                    <a:pt x="8" y="39"/>
                    <a:pt x="8" y="39"/>
                    <a:pt x="8" y="38"/>
                  </a:cubicBezTo>
                  <a:cubicBezTo>
                    <a:pt x="8" y="38"/>
                    <a:pt x="8" y="39"/>
                    <a:pt x="7" y="39"/>
                  </a:cubicBezTo>
                  <a:cubicBezTo>
                    <a:pt x="7" y="38"/>
                    <a:pt x="7" y="37"/>
                    <a:pt x="8" y="38"/>
                  </a:cubicBezTo>
                  <a:cubicBezTo>
                    <a:pt x="8" y="37"/>
                    <a:pt x="8" y="37"/>
                    <a:pt x="9" y="37"/>
                  </a:cubicBezTo>
                  <a:cubicBezTo>
                    <a:pt x="8" y="38"/>
                    <a:pt x="9" y="39"/>
                    <a:pt x="8" y="39"/>
                  </a:cubicBezTo>
                  <a:close/>
                  <a:moveTo>
                    <a:pt x="10" y="36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6"/>
                    <a:pt x="10" y="36"/>
                  </a:cubicBezTo>
                  <a:close/>
                  <a:moveTo>
                    <a:pt x="9" y="40"/>
                  </a:moveTo>
                  <a:cubicBezTo>
                    <a:pt x="9" y="40"/>
                    <a:pt x="10" y="41"/>
                    <a:pt x="10" y="41"/>
                  </a:cubicBezTo>
                  <a:cubicBezTo>
                    <a:pt x="10" y="41"/>
                    <a:pt x="9" y="41"/>
                    <a:pt x="9" y="40"/>
                  </a:cubicBezTo>
                  <a:close/>
                  <a:moveTo>
                    <a:pt x="10" y="36"/>
                  </a:moveTo>
                  <a:cubicBezTo>
                    <a:pt x="10" y="36"/>
                    <a:pt x="11" y="37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10" y="37"/>
                    <a:pt x="10" y="37"/>
                    <a:pt x="10" y="36"/>
                  </a:cubicBezTo>
                  <a:close/>
                  <a:moveTo>
                    <a:pt x="11" y="41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11" y="42"/>
                    <a:pt x="11" y="41"/>
                    <a:pt x="11" y="41"/>
                  </a:cubicBezTo>
                  <a:close/>
                  <a:moveTo>
                    <a:pt x="11" y="35"/>
                  </a:moveTo>
                  <a:cubicBezTo>
                    <a:pt x="11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5"/>
                  </a:cubicBezTo>
                  <a:close/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1" y="39"/>
                  </a:cubicBezTo>
                  <a:close/>
                  <a:moveTo>
                    <a:pt x="12" y="38"/>
                  </a:move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2" y="38"/>
                    <a:pt x="12" y="38"/>
                  </a:cubicBezTo>
                  <a:close/>
                  <a:moveTo>
                    <a:pt x="12" y="42"/>
                  </a:moveTo>
                  <a:cubicBezTo>
                    <a:pt x="12" y="42"/>
                    <a:pt x="13" y="42"/>
                    <a:pt x="13" y="42"/>
                  </a:cubicBezTo>
                  <a:cubicBezTo>
                    <a:pt x="13" y="42"/>
                    <a:pt x="13" y="42"/>
                    <a:pt x="12" y="42"/>
                  </a:cubicBezTo>
                  <a:close/>
                  <a:moveTo>
                    <a:pt x="14" y="43"/>
                  </a:moveTo>
                  <a:cubicBezTo>
                    <a:pt x="14" y="43"/>
                    <a:pt x="14" y="42"/>
                    <a:pt x="13" y="42"/>
                  </a:cubicBezTo>
                  <a:cubicBezTo>
                    <a:pt x="13" y="42"/>
                    <a:pt x="14" y="42"/>
                    <a:pt x="14" y="42"/>
                  </a:cubicBezTo>
                  <a:cubicBezTo>
                    <a:pt x="14" y="43"/>
                    <a:pt x="14" y="43"/>
                    <a:pt x="14" y="43"/>
                  </a:cubicBezTo>
                  <a:close/>
                  <a:moveTo>
                    <a:pt x="19" y="43"/>
                  </a:move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9" y="43"/>
                  </a:cubicBezTo>
                  <a:close/>
                  <a:moveTo>
                    <a:pt x="20" y="26"/>
                  </a:moveTo>
                  <a:cubicBezTo>
                    <a:pt x="20" y="26"/>
                    <a:pt x="20" y="26"/>
                    <a:pt x="20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lose/>
                  <a:moveTo>
                    <a:pt x="20" y="42"/>
                  </a:moveTo>
                  <a:cubicBezTo>
                    <a:pt x="21" y="42"/>
                    <a:pt x="21" y="43"/>
                    <a:pt x="21" y="43"/>
                  </a:cubicBezTo>
                  <a:cubicBezTo>
                    <a:pt x="20" y="43"/>
                    <a:pt x="20" y="42"/>
                    <a:pt x="20" y="42"/>
                  </a:cubicBezTo>
                  <a:close/>
                  <a:moveTo>
                    <a:pt x="20" y="38"/>
                  </a:moveTo>
                  <a:cubicBezTo>
                    <a:pt x="21" y="38"/>
                    <a:pt x="21" y="39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8"/>
                  </a:cubicBezTo>
                  <a:close/>
                  <a:moveTo>
                    <a:pt x="20" y="44"/>
                  </a:moveTo>
                  <a:cubicBezTo>
                    <a:pt x="21" y="44"/>
                    <a:pt x="21" y="44"/>
                    <a:pt x="21" y="44"/>
                  </a:cubicBezTo>
                  <a:cubicBezTo>
                    <a:pt x="21" y="45"/>
                    <a:pt x="20" y="44"/>
                    <a:pt x="20" y="44"/>
                  </a:cubicBezTo>
                  <a:close/>
                  <a:moveTo>
                    <a:pt x="21" y="46"/>
                  </a:move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lose/>
                  <a:moveTo>
                    <a:pt x="22" y="40"/>
                  </a:moveTo>
                  <a:cubicBezTo>
                    <a:pt x="21" y="40"/>
                    <a:pt x="21" y="39"/>
                    <a:pt x="21" y="39"/>
                  </a:cubicBezTo>
                  <a:cubicBezTo>
                    <a:pt x="22" y="39"/>
                    <a:pt x="22" y="40"/>
                    <a:pt x="22" y="40"/>
                  </a:cubicBezTo>
                  <a:close/>
                  <a:moveTo>
                    <a:pt x="23" y="37"/>
                  </a:moveTo>
                  <a:cubicBezTo>
                    <a:pt x="23" y="36"/>
                    <a:pt x="24" y="36"/>
                    <a:pt x="24" y="37"/>
                  </a:cubicBezTo>
                  <a:cubicBezTo>
                    <a:pt x="24" y="37"/>
                    <a:pt x="24" y="37"/>
                    <a:pt x="23" y="37"/>
                  </a:cubicBezTo>
                  <a:close/>
                  <a:moveTo>
                    <a:pt x="24" y="35"/>
                  </a:move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5"/>
                    <a:pt x="24" y="35"/>
                  </a:cubicBezTo>
                  <a:close/>
                  <a:moveTo>
                    <a:pt x="24" y="36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3" y="36"/>
                    <a:pt x="23" y="35"/>
                  </a:cubicBezTo>
                  <a:cubicBezTo>
                    <a:pt x="24" y="35"/>
                    <a:pt x="24" y="35"/>
                    <a:pt x="24" y="36"/>
                  </a:cubicBezTo>
                  <a:close/>
                  <a:moveTo>
                    <a:pt x="25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lose/>
                  <a:moveTo>
                    <a:pt x="23" y="26"/>
                  </a:moveTo>
                  <a:cubicBezTo>
                    <a:pt x="23" y="26"/>
                    <a:pt x="23" y="25"/>
                    <a:pt x="22" y="25"/>
                  </a:cubicBezTo>
                  <a:cubicBezTo>
                    <a:pt x="21" y="24"/>
                    <a:pt x="20" y="24"/>
                    <a:pt x="19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18" y="23"/>
                    <a:pt x="19" y="24"/>
                    <a:pt x="19" y="25"/>
                  </a:cubicBezTo>
                  <a:cubicBezTo>
                    <a:pt x="19" y="27"/>
                    <a:pt x="18" y="29"/>
                    <a:pt x="19" y="31"/>
                  </a:cubicBezTo>
                  <a:cubicBezTo>
                    <a:pt x="18" y="31"/>
                    <a:pt x="19" y="32"/>
                    <a:pt x="18" y="33"/>
                  </a:cubicBezTo>
                  <a:cubicBezTo>
                    <a:pt x="19" y="33"/>
                    <a:pt x="19" y="34"/>
                    <a:pt x="19" y="34"/>
                  </a:cubicBezTo>
                  <a:cubicBezTo>
                    <a:pt x="18" y="36"/>
                    <a:pt x="19" y="40"/>
                    <a:pt x="18" y="41"/>
                  </a:cubicBezTo>
                  <a:cubicBezTo>
                    <a:pt x="18" y="42"/>
                    <a:pt x="17" y="43"/>
                    <a:pt x="16" y="42"/>
                  </a:cubicBezTo>
                  <a:cubicBezTo>
                    <a:pt x="14" y="42"/>
                    <a:pt x="12" y="40"/>
                    <a:pt x="12" y="37"/>
                  </a:cubicBezTo>
                  <a:cubicBezTo>
                    <a:pt x="13" y="37"/>
                    <a:pt x="14" y="39"/>
                    <a:pt x="14" y="40"/>
                  </a:cubicBezTo>
                  <a:cubicBezTo>
                    <a:pt x="16" y="41"/>
                    <a:pt x="18" y="41"/>
                    <a:pt x="17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6"/>
                    <a:pt x="17" y="33"/>
                    <a:pt x="17" y="30"/>
                  </a:cubicBezTo>
                  <a:cubicBezTo>
                    <a:pt x="17" y="28"/>
                    <a:pt x="17" y="25"/>
                    <a:pt x="17" y="23"/>
                  </a:cubicBezTo>
                  <a:cubicBezTo>
                    <a:pt x="17" y="22"/>
                    <a:pt x="17" y="23"/>
                    <a:pt x="16" y="23"/>
                  </a:cubicBezTo>
                  <a:cubicBezTo>
                    <a:pt x="16" y="22"/>
                    <a:pt x="13" y="21"/>
                    <a:pt x="13" y="22"/>
                  </a:cubicBezTo>
                  <a:cubicBezTo>
                    <a:pt x="12" y="21"/>
                    <a:pt x="11" y="20"/>
                    <a:pt x="10" y="20"/>
                  </a:cubicBezTo>
                  <a:cubicBezTo>
                    <a:pt x="11" y="18"/>
                    <a:pt x="13" y="18"/>
                    <a:pt x="15" y="17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8" y="17"/>
                    <a:pt x="18" y="17"/>
                    <a:pt x="19" y="18"/>
                  </a:cubicBezTo>
                  <a:cubicBezTo>
                    <a:pt x="19" y="18"/>
                    <a:pt x="18" y="18"/>
                    <a:pt x="18" y="18"/>
                  </a:cubicBezTo>
                  <a:cubicBezTo>
                    <a:pt x="19" y="19"/>
                    <a:pt x="21" y="20"/>
                    <a:pt x="23" y="22"/>
                  </a:cubicBezTo>
                  <a:cubicBezTo>
                    <a:pt x="23" y="22"/>
                    <a:pt x="23" y="22"/>
                    <a:pt x="24" y="22"/>
                  </a:cubicBezTo>
                  <a:cubicBezTo>
                    <a:pt x="24" y="23"/>
                    <a:pt x="25" y="24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6"/>
                    <a:pt x="26" y="26"/>
                    <a:pt x="26" y="27"/>
                  </a:cubicBezTo>
                  <a:cubicBezTo>
                    <a:pt x="25" y="26"/>
                    <a:pt x="24" y="25"/>
                    <a:pt x="23" y="26"/>
                  </a:cubicBezTo>
                  <a:close/>
                  <a:moveTo>
                    <a:pt x="13" y="34"/>
                  </a:moveTo>
                  <a:cubicBezTo>
                    <a:pt x="13" y="34"/>
                    <a:pt x="14" y="34"/>
                    <a:pt x="14" y="34"/>
                  </a:cubicBezTo>
                  <a:cubicBezTo>
                    <a:pt x="14" y="35"/>
                    <a:pt x="14" y="35"/>
                    <a:pt x="13" y="35"/>
                  </a:cubicBezTo>
                  <a:cubicBezTo>
                    <a:pt x="13" y="34"/>
                    <a:pt x="13" y="34"/>
                    <a:pt x="13" y="34"/>
                  </a:cubicBezTo>
                  <a:close/>
                  <a:moveTo>
                    <a:pt x="16" y="35"/>
                  </a:moveTo>
                  <a:cubicBezTo>
                    <a:pt x="16" y="35"/>
                    <a:pt x="17" y="36"/>
                    <a:pt x="17" y="36"/>
                  </a:cubicBezTo>
                  <a:cubicBezTo>
                    <a:pt x="17" y="36"/>
                    <a:pt x="16" y="36"/>
                    <a:pt x="16" y="35"/>
                  </a:cubicBezTo>
                  <a:close/>
                  <a:moveTo>
                    <a:pt x="26" y="43"/>
                  </a:moveTo>
                  <a:cubicBezTo>
                    <a:pt x="26" y="43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8"/>
                  </a:moveTo>
                  <a:cubicBezTo>
                    <a:pt x="27" y="48"/>
                    <a:pt x="27" y="47"/>
                    <a:pt x="27" y="47"/>
                  </a:cubicBezTo>
                  <a:cubicBezTo>
                    <a:pt x="27" y="47"/>
                    <a:pt x="27" y="47"/>
                    <a:pt x="28" y="47"/>
                  </a:cubicBezTo>
                  <a:cubicBezTo>
                    <a:pt x="28" y="48"/>
                    <a:pt x="27" y="48"/>
                    <a:pt x="27" y="48"/>
                  </a:cubicBezTo>
                  <a:close/>
                  <a:moveTo>
                    <a:pt x="28" y="46"/>
                  </a:moveTo>
                  <a:cubicBezTo>
                    <a:pt x="29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lose/>
                  <a:moveTo>
                    <a:pt x="28" y="46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27" y="45"/>
                    <a:pt x="27" y="45"/>
                    <a:pt x="27" y="46"/>
                  </a:cubicBezTo>
                  <a:cubicBezTo>
                    <a:pt x="26" y="45"/>
                    <a:pt x="27" y="46"/>
                    <a:pt x="26" y="46"/>
                  </a:cubicBezTo>
                  <a:cubicBezTo>
                    <a:pt x="26" y="45"/>
                    <a:pt x="26" y="45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7" y="44"/>
                    <a:pt x="27" y="45"/>
                    <a:pt x="27" y="44"/>
                  </a:cubicBezTo>
                  <a:cubicBezTo>
                    <a:pt x="27" y="44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9" y="45"/>
                    <a:pt x="29" y="45"/>
                  </a:cubicBezTo>
                  <a:cubicBezTo>
                    <a:pt x="29" y="45"/>
                    <a:pt x="28" y="46"/>
                    <a:pt x="28" y="46"/>
                  </a:cubicBezTo>
                  <a:close/>
                  <a:moveTo>
                    <a:pt x="29" y="45"/>
                  </a:moveTo>
                  <a:cubicBezTo>
                    <a:pt x="29" y="45"/>
                    <a:pt x="29" y="44"/>
                    <a:pt x="29" y="44"/>
                  </a:cubicBezTo>
                  <a:cubicBezTo>
                    <a:pt x="29" y="44"/>
                    <a:pt x="30" y="45"/>
                    <a:pt x="30" y="45"/>
                  </a:cubicBezTo>
                  <a:cubicBezTo>
                    <a:pt x="30" y="45"/>
                    <a:pt x="30" y="45"/>
                    <a:pt x="29" y="45"/>
                  </a:cubicBezTo>
                  <a:close/>
                  <a:moveTo>
                    <a:pt x="30" y="46"/>
                  </a:moveTo>
                  <a:cubicBezTo>
                    <a:pt x="30" y="47"/>
                    <a:pt x="31" y="47"/>
                    <a:pt x="31" y="48"/>
                  </a:cubicBezTo>
                  <a:cubicBezTo>
                    <a:pt x="30" y="48"/>
                    <a:pt x="29" y="46"/>
                    <a:pt x="30" y="46"/>
                  </a:cubicBezTo>
                  <a:close/>
                  <a:moveTo>
                    <a:pt x="31" y="37"/>
                  </a:moveTo>
                  <a:cubicBezTo>
                    <a:pt x="31" y="37"/>
                    <a:pt x="31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7"/>
                  </a:cubicBezTo>
                  <a:close/>
                  <a:moveTo>
                    <a:pt x="34" y="48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4" y="49"/>
                    <a:pt x="34" y="48"/>
                    <a:pt x="34" y="48"/>
                  </a:cubicBezTo>
                  <a:close/>
                  <a:moveTo>
                    <a:pt x="34" y="50"/>
                  </a:moveTo>
                  <a:cubicBezTo>
                    <a:pt x="34" y="50"/>
                    <a:pt x="34" y="50"/>
                    <a:pt x="34" y="50"/>
                  </a:cubicBezTo>
                  <a:cubicBezTo>
                    <a:pt x="35" y="50"/>
                    <a:pt x="35" y="50"/>
                    <a:pt x="34" y="50"/>
                  </a:cubicBezTo>
                  <a:close/>
                  <a:moveTo>
                    <a:pt x="35" y="49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7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3" y="49"/>
                    <a:pt x="33" y="50"/>
                  </a:cubicBezTo>
                  <a:cubicBezTo>
                    <a:pt x="32" y="50"/>
                    <a:pt x="32" y="49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1" y="47"/>
                  </a:cubicBezTo>
                  <a:cubicBezTo>
                    <a:pt x="32" y="47"/>
                    <a:pt x="32" y="48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1" y="47"/>
                  </a:cubicBezTo>
                  <a:cubicBezTo>
                    <a:pt x="31" y="46"/>
                    <a:pt x="31" y="46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32" y="44"/>
                    <a:pt x="32" y="44"/>
                  </a:cubicBezTo>
                  <a:cubicBezTo>
                    <a:pt x="32" y="44"/>
                    <a:pt x="32" y="44"/>
                    <a:pt x="33" y="45"/>
                  </a:cubicBezTo>
                  <a:cubicBezTo>
                    <a:pt x="33" y="44"/>
                    <a:pt x="32" y="44"/>
                    <a:pt x="32" y="43"/>
                  </a:cubicBezTo>
                  <a:cubicBezTo>
                    <a:pt x="32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4"/>
                    <a:pt x="33" y="43"/>
                    <a:pt x="33" y="44"/>
                  </a:cubicBezTo>
                  <a:cubicBezTo>
                    <a:pt x="34" y="44"/>
                    <a:pt x="33" y="43"/>
                    <a:pt x="34" y="43"/>
                  </a:cubicBezTo>
                  <a:cubicBezTo>
                    <a:pt x="34" y="43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5" y="44"/>
                  </a:cubicBezTo>
                  <a:cubicBezTo>
                    <a:pt x="35" y="45"/>
                    <a:pt x="35" y="45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7"/>
                    <a:pt x="35" y="48"/>
                    <a:pt x="35" y="49"/>
                  </a:cubicBezTo>
                  <a:close/>
                  <a:moveTo>
                    <a:pt x="35" y="22"/>
                  </a:moveTo>
                  <a:cubicBezTo>
                    <a:pt x="35" y="22"/>
                    <a:pt x="35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5" y="21"/>
                    <a:pt x="35" y="22"/>
                  </a:cubicBezTo>
                  <a:cubicBezTo>
                    <a:pt x="35" y="22"/>
                    <a:pt x="35" y="23"/>
                    <a:pt x="35" y="22"/>
                  </a:cubicBezTo>
                  <a:close/>
                </a:path>
              </a:pathLst>
            </a:cu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63" name="任意多边形 58662"/>
            <p:cNvSpPr>
              <a:spLocks noEditPoints="1"/>
            </p:cNvSpPr>
            <p:nvPr/>
          </p:nvSpPr>
          <p:spPr>
            <a:xfrm>
              <a:off x="4643" y="3366"/>
              <a:ext cx="59" cy="81"/>
            </a:xfrm>
            <a:custGeom>
              <a:avLst/>
              <a:gdLst/>
              <a:ahLst/>
              <a:cxnLst/>
              <a:pathLst>
                <a:path w="37" h="51">
                  <a:moveTo>
                    <a:pt x="37" y="43"/>
                  </a:moveTo>
                  <a:cubicBezTo>
                    <a:pt x="37" y="42"/>
                    <a:pt x="37" y="42"/>
                    <a:pt x="37" y="41"/>
                  </a:cubicBezTo>
                  <a:cubicBezTo>
                    <a:pt x="37" y="39"/>
                    <a:pt x="37" y="37"/>
                    <a:pt x="36" y="35"/>
                  </a:cubicBezTo>
                  <a:cubicBezTo>
                    <a:pt x="37" y="33"/>
                    <a:pt x="37" y="31"/>
                    <a:pt x="37" y="28"/>
                  </a:cubicBezTo>
                  <a:cubicBezTo>
                    <a:pt x="37" y="27"/>
                    <a:pt x="36" y="25"/>
                    <a:pt x="36" y="23"/>
                  </a:cubicBezTo>
                  <a:cubicBezTo>
                    <a:pt x="36" y="21"/>
                    <a:pt x="37" y="19"/>
                    <a:pt x="36" y="17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4" y="13"/>
                    <a:pt x="32" y="13"/>
                    <a:pt x="31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29" y="11"/>
                    <a:pt x="28" y="12"/>
                  </a:cubicBezTo>
                  <a:cubicBezTo>
                    <a:pt x="27" y="10"/>
                    <a:pt x="25" y="10"/>
                    <a:pt x="23" y="9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18" y="7"/>
                    <a:pt x="16" y="6"/>
                    <a:pt x="13" y="5"/>
                  </a:cubicBezTo>
                  <a:cubicBezTo>
                    <a:pt x="11" y="4"/>
                    <a:pt x="8" y="3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2" y="1"/>
                    <a:pt x="1" y="1"/>
                  </a:cubicBezTo>
                  <a:cubicBezTo>
                    <a:pt x="0" y="0"/>
                    <a:pt x="0" y="3"/>
                    <a:pt x="0" y="4"/>
                  </a:cubicBezTo>
                  <a:cubicBezTo>
                    <a:pt x="0" y="8"/>
                    <a:pt x="1" y="12"/>
                    <a:pt x="1" y="17"/>
                  </a:cubicBezTo>
                  <a:cubicBezTo>
                    <a:pt x="1" y="20"/>
                    <a:pt x="1" y="23"/>
                    <a:pt x="1" y="26"/>
                  </a:cubicBezTo>
                  <a:cubicBezTo>
                    <a:pt x="1" y="26"/>
                    <a:pt x="1" y="27"/>
                    <a:pt x="2" y="27"/>
                  </a:cubicBezTo>
                  <a:cubicBezTo>
                    <a:pt x="2" y="30"/>
                    <a:pt x="2" y="32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7"/>
                    <a:pt x="7" y="38"/>
                    <a:pt x="9" y="39"/>
                  </a:cubicBezTo>
                  <a:cubicBezTo>
                    <a:pt x="10" y="39"/>
                    <a:pt x="10" y="40"/>
                    <a:pt x="10" y="40"/>
                  </a:cubicBezTo>
                  <a:cubicBezTo>
                    <a:pt x="11" y="40"/>
                    <a:pt x="13" y="41"/>
                    <a:pt x="14" y="41"/>
                  </a:cubicBezTo>
                  <a:cubicBezTo>
                    <a:pt x="14" y="41"/>
                    <a:pt x="13" y="41"/>
                    <a:pt x="14" y="40"/>
                  </a:cubicBezTo>
                  <a:cubicBezTo>
                    <a:pt x="14" y="41"/>
                    <a:pt x="14" y="40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4" y="40"/>
                    <a:pt x="14" y="41"/>
                  </a:cubicBezTo>
                  <a:cubicBezTo>
                    <a:pt x="15" y="41"/>
                    <a:pt x="15" y="41"/>
                    <a:pt x="15" y="42"/>
                  </a:cubicBezTo>
                  <a:cubicBezTo>
                    <a:pt x="18" y="43"/>
                    <a:pt x="21" y="44"/>
                    <a:pt x="23" y="45"/>
                  </a:cubicBezTo>
                  <a:cubicBezTo>
                    <a:pt x="26" y="46"/>
                    <a:pt x="28" y="48"/>
                    <a:pt x="31" y="48"/>
                  </a:cubicBezTo>
                  <a:cubicBezTo>
                    <a:pt x="30" y="48"/>
                    <a:pt x="30" y="47"/>
                    <a:pt x="29" y="46"/>
                  </a:cubicBezTo>
                  <a:cubicBezTo>
                    <a:pt x="30" y="46"/>
                    <a:pt x="30" y="46"/>
                    <a:pt x="30" y="45"/>
                  </a:cubicBezTo>
                  <a:cubicBezTo>
                    <a:pt x="30" y="45"/>
                    <a:pt x="30" y="44"/>
                    <a:pt x="30" y="44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2" y="45"/>
                    <a:pt x="3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6"/>
                    <a:pt x="32" y="46"/>
                    <a:pt x="32" y="46"/>
                  </a:cubicBezTo>
                  <a:cubicBezTo>
                    <a:pt x="32" y="47"/>
                    <a:pt x="32" y="46"/>
                    <a:pt x="33" y="46"/>
                  </a:cubicBezTo>
                  <a:cubicBezTo>
                    <a:pt x="33" y="47"/>
                    <a:pt x="33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1" y="47"/>
                    <a:pt x="31" y="48"/>
                  </a:cubicBezTo>
                  <a:cubicBezTo>
                    <a:pt x="32" y="48"/>
                    <a:pt x="32" y="49"/>
                    <a:pt x="32" y="49"/>
                  </a:cubicBezTo>
                  <a:cubicBezTo>
                    <a:pt x="32" y="49"/>
                    <a:pt x="33" y="49"/>
                    <a:pt x="33" y="50"/>
                  </a:cubicBezTo>
                  <a:cubicBezTo>
                    <a:pt x="34" y="50"/>
                    <a:pt x="36" y="51"/>
                    <a:pt x="37" y="51"/>
                  </a:cubicBezTo>
                  <a:cubicBezTo>
                    <a:pt x="37" y="51"/>
                    <a:pt x="37" y="50"/>
                    <a:pt x="37" y="49"/>
                  </a:cubicBezTo>
                  <a:cubicBezTo>
                    <a:pt x="37" y="47"/>
                    <a:pt x="37" y="45"/>
                    <a:pt x="37" y="43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5" y="9"/>
                  </a:moveTo>
                  <a:cubicBezTo>
                    <a:pt x="6" y="9"/>
                    <a:pt x="5" y="9"/>
                    <a:pt x="6" y="10"/>
                  </a:cubicBezTo>
                  <a:cubicBezTo>
                    <a:pt x="5" y="10"/>
                    <a:pt x="5" y="9"/>
                    <a:pt x="5" y="9"/>
                  </a:cubicBezTo>
                  <a:close/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5" y="12"/>
                  </a:cubicBezTo>
                  <a:close/>
                  <a:moveTo>
                    <a:pt x="6" y="11"/>
                  </a:moveTo>
                  <a:cubicBezTo>
                    <a:pt x="7" y="11"/>
                    <a:pt x="6" y="11"/>
                    <a:pt x="6" y="10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2"/>
                    <a:pt x="7" y="12"/>
                    <a:pt x="6" y="11"/>
                  </a:cubicBezTo>
                  <a:close/>
                  <a:moveTo>
                    <a:pt x="8" y="6"/>
                  </a:moveTo>
                  <a:cubicBezTo>
                    <a:pt x="7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lose/>
                  <a:moveTo>
                    <a:pt x="25" y="30"/>
                  </a:moveTo>
                  <a:cubicBezTo>
                    <a:pt x="25" y="30"/>
                    <a:pt x="25" y="30"/>
                    <a:pt x="25" y="29"/>
                  </a:cubicBezTo>
                  <a:cubicBezTo>
                    <a:pt x="25" y="29"/>
                    <a:pt x="25" y="30"/>
                    <a:pt x="25" y="30"/>
                  </a:cubicBezTo>
                  <a:close/>
                  <a:moveTo>
                    <a:pt x="22" y="15"/>
                  </a:moveTo>
                  <a:cubicBezTo>
                    <a:pt x="23" y="17"/>
                    <a:pt x="24" y="18"/>
                    <a:pt x="24" y="20"/>
                  </a:cubicBezTo>
                  <a:cubicBezTo>
                    <a:pt x="24" y="21"/>
                    <a:pt x="22" y="22"/>
                    <a:pt x="21" y="22"/>
                  </a:cubicBezTo>
                  <a:cubicBezTo>
                    <a:pt x="22" y="23"/>
                    <a:pt x="23" y="24"/>
                    <a:pt x="23" y="25"/>
                  </a:cubicBezTo>
                  <a:cubicBezTo>
                    <a:pt x="24" y="25"/>
                    <a:pt x="24" y="26"/>
                    <a:pt x="24" y="26"/>
                  </a:cubicBezTo>
                  <a:cubicBezTo>
                    <a:pt x="25" y="28"/>
                    <a:pt x="24" y="29"/>
                    <a:pt x="23" y="30"/>
                  </a:cubicBezTo>
                  <a:cubicBezTo>
                    <a:pt x="22" y="30"/>
                    <a:pt x="20" y="30"/>
                    <a:pt x="18" y="29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15" y="25"/>
                    <a:pt x="14" y="22"/>
                    <a:pt x="16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7" y="20"/>
                    <a:pt x="16" y="20"/>
                    <a:pt x="16" y="19"/>
                  </a:cubicBezTo>
                  <a:cubicBezTo>
                    <a:pt x="15" y="18"/>
                    <a:pt x="15" y="15"/>
                    <a:pt x="15" y="14"/>
                  </a:cubicBezTo>
                  <a:cubicBezTo>
                    <a:pt x="15" y="14"/>
                    <a:pt x="17" y="13"/>
                    <a:pt x="17" y="13"/>
                  </a:cubicBezTo>
                  <a:cubicBezTo>
                    <a:pt x="18" y="13"/>
                    <a:pt x="20" y="14"/>
                    <a:pt x="22" y="15"/>
                  </a:cubicBezTo>
                  <a:close/>
                  <a:moveTo>
                    <a:pt x="24" y="35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lose/>
                  <a:moveTo>
                    <a:pt x="15" y="12"/>
                  </a:moveTo>
                  <a:cubicBezTo>
                    <a:pt x="16" y="11"/>
                    <a:pt x="16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0"/>
                  </a:cubicBezTo>
                  <a:cubicBezTo>
                    <a:pt x="14" y="10"/>
                    <a:pt x="14" y="10"/>
                    <a:pt x="14" y="11"/>
                  </a:cubicBezTo>
                  <a:close/>
                  <a:moveTo>
                    <a:pt x="13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lose/>
                  <a:moveTo>
                    <a:pt x="11" y="30"/>
                  </a:moveTo>
                  <a:cubicBezTo>
                    <a:pt x="17" y="33"/>
                    <a:pt x="23" y="35"/>
                    <a:pt x="28" y="37"/>
                  </a:cubicBezTo>
                  <a:cubicBezTo>
                    <a:pt x="28" y="38"/>
                    <a:pt x="28" y="39"/>
                    <a:pt x="28" y="39"/>
                  </a:cubicBezTo>
                  <a:cubicBezTo>
                    <a:pt x="28" y="40"/>
                    <a:pt x="27" y="39"/>
                    <a:pt x="27" y="39"/>
                  </a:cubicBezTo>
                  <a:cubicBezTo>
                    <a:pt x="23" y="37"/>
                    <a:pt x="20" y="36"/>
                    <a:pt x="17" y="34"/>
                  </a:cubicBezTo>
                  <a:cubicBezTo>
                    <a:pt x="15" y="34"/>
                    <a:pt x="13" y="33"/>
                    <a:pt x="11" y="32"/>
                  </a:cubicBezTo>
                  <a:cubicBezTo>
                    <a:pt x="11" y="31"/>
                    <a:pt x="11" y="30"/>
                    <a:pt x="11" y="30"/>
                  </a:cubicBezTo>
                  <a:close/>
                  <a:moveTo>
                    <a:pt x="28" y="45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lose/>
                  <a:moveTo>
                    <a:pt x="28" y="44"/>
                  </a:moveTo>
                  <a:cubicBezTo>
                    <a:pt x="28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2" y="42"/>
                    <a:pt x="16" y="39"/>
                    <a:pt x="11" y="37"/>
                  </a:cubicBezTo>
                  <a:cubicBezTo>
                    <a:pt x="11" y="36"/>
                    <a:pt x="11" y="35"/>
                    <a:pt x="11" y="35"/>
                  </a:cubicBezTo>
                  <a:cubicBezTo>
                    <a:pt x="14" y="36"/>
                    <a:pt x="17" y="37"/>
                    <a:pt x="20" y="38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4" y="40"/>
                    <a:pt x="25" y="41"/>
                    <a:pt x="26" y="41"/>
                  </a:cubicBezTo>
                  <a:cubicBezTo>
                    <a:pt x="27" y="42"/>
                    <a:pt x="27" y="41"/>
                    <a:pt x="28" y="42"/>
                  </a:cubicBezTo>
                  <a:cubicBezTo>
                    <a:pt x="28" y="42"/>
                    <a:pt x="28" y="44"/>
                    <a:pt x="28" y="44"/>
                  </a:cubicBezTo>
                  <a:close/>
                  <a:moveTo>
                    <a:pt x="32" y="49"/>
                  </a:move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3" y="48"/>
                  </a:cubicBezTo>
                  <a:cubicBezTo>
                    <a:pt x="33" y="48"/>
                    <a:pt x="33" y="49"/>
                    <a:pt x="32" y="49"/>
                  </a:cubicBezTo>
                  <a:close/>
                  <a:moveTo>
                    <a:pt x="33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1" y="35"/>
                    <a:pt x="32" y="35"/>
                    <a:pt x="33" y="36"/>
                  </a:cubicBezTo>
                  <a:cubicBezTo>
                    <a:pt x="33" y="36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lose/>
                  <a:moveTo>
                    <a:pt x="31" y="38"/>
                  </a:moveTo>
                  <a:cubicBezTo>
                    <a:pt x="31" y="38"/>
                    <a:pt x="32" y="38"/>
                    <a:pt x="32" y="38"/>
                  </a:cubicBezTo>
                  <a:cubicBezTo>
                    <a:pt x="32" y="38"/>
                    <a:pt x="32" y="38"/>
                    <a:pt x="31" y="3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7"/>
                    <a:pt x="33" y="18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18"/>
                    <a:pt x="32" y="18"/>
                    <a:pt x="32" y="17"/>
                  </a:cubicBezTo>
                  <a:close/>
                  <a:moveTo>
                    <a:pt x="33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3" y="19"/>
                    <a:pt x="33" y="20"/>
                  </a:cubicBezTo>
                  <a:close/>
                  <a:moveTo>
                    <a:pt x="33" y="29"/>
                  </a:move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4" y="30"/>
                  </a:cubicBezTo>
                  <a:cubicBezTo>
                    <a:pt x="34" y="30"/>
                    <a:pt x="33" y="30"/>
                    <a:pt x="33" y="30"/>
                  </a:cubicBezTo>
                  <a:cubicBezTo>
                    <a:pt x="33" y="30"/>
                    <a:pt x="33" y="29"/>
                    <a:pt x="33" y="29"/>
                  </a:cubicBezTo>
                  <a:close/>
                  <a:moveTo>
                    <a:pt x="33" y="27"/>
                  </a:move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lose/>
                  <a:moveTo>
                    <a:pt x="33" y="14"/>
                  </a:moveTo>
                  <a:cubicBezTo>
                    <a:pt x="33" y="15"/>
                    <a:pt x="33" y="14"/>
                    <a:pt x="32" y="14"/>
                  </a:cubicBezTo>
                  <a:cubicBezTo>
                    <a:pt x="32" y="14"/>
                    <a:pt x="33" y="14"/>
                    <a:pt x="33" y="14"/>
                  </a:cubicBezTo>
                  <a:close/>
                  <a:moveTo>
                    <a:pt x="32" y="16"/>
                  </a:moveTo>
                  <a:cubicBezTo>
                    <a:pt x="32" y="16"/>
                    <a:pt x="33" y="16"/>
                    <a:pt x="33" y="17"/>
                  </a:cubicBezTo>
                  <a:cubicBezTo>
                    <a:pt x="33" y="17"/>
                    <a:pt x="32" y="17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1" y="18"/>
                  </a:moveTo>
                  <a:cubicBezTo>
                    <a:pt x="31" y="18"/>
                    <a:pt x="31" y="18"/>
                    <a:pt x="31" y="17"/>
                  </a:cubicBezTo>
                  <a:cubicBezTo>
                    <a:pt x="31" y="17"/>
                    <a:pt x="32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1" y="18"/>
                    <a:pt x="31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8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2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30" y="17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29" y="18"/>
                    <a:pt x="30" y="18"/>
                    <a:pt x="30" y="17"/>
                  </a:cubicBezTo>
                  <a:close/>
                  <a:moveTo>
                    <a:pt x="29" y="45"/>
                  </a:moveTo>
                  <a:cubicBezTo>
                    <a:pt x="30" y="45"/>
                    <a:pt x="30" y="46"/>
                    <a:pt x="30" y="46"/>
                  </a:cubicBezTo>
                  <a:cubicBezTo>
                    <a:pt x="29" y="46"/>
                    <a:pt x="29" y="46"/>
                    <a:pt x="29" y="45"/>
                  </a:cubicBezTo>
                  <a:close/>
                  <a:moveTo>
                    <a:pt x="29" y="45"/>
                  </a:moveTo>
                  <a:cubicBezTo>
                    <a:pt x="29" y="45"/>
                    <a:pt x="29" y="45"/>
                    <a:pt x="29" y="44"/>
                  </a:cubicBezTo>
                  <a:cubicBezTo>
                    <a:pt x="29" y="45"/>
                    <a:pt x="30" y="45"/>
                    <a:pt x="30" y="45"/>
                  </a:cubicBezTo>
                  <a:cubicBezTo>
                    <a:pt x="29" y="45"/>
                    <a:pt x="29" y="45"/>
                    <a:pt x="29" y="45"/>
                  </a:cubicBezTo>
                  <a:close/>
                  <a:moveTo>
                    <a:pt x="29" y="43"/>
                  </a:moveTo>
                  <a:cubicBezTo>
                    <a:pt x="29" y="43"/>
                    <a:pt x="29" y="43"/>
                    <a:pt x="30" y="43"/>
                  </a:cubicBezTo>
                  <a:cubicBezTo>
                    <a:pt x="30" y="43"/>
                    <a:pt x="30" y="44"/>
                    <a:pt x="30" y="44"/>
                  </a:cubicBezTo>
                  <a:cubicBezTo>
                    <a:pt x="29" y="44"/>
                    <a:pt x="30" y="43"/>
                    <a:pt x="29" y="43"/>
                  </a:cubicBezTo>
                  <a:close/>
                  <a:moveTo>
                    <a:pt x="30" y="33"/>
                  </a:moveTo>
                  <a:cubicBezTo>
                    <a:pt x="30" y="32"/>
                    <a:pt x="30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lose/>
                  <a:moveTo>
                    <a:pt x="30" y="19"/>
                  </a:moveTo>
                  <a:cubicBezTo>
                    <a:pt x="31" y="20"/>
                    <a:pt x="31" y="20"/>
                    <a:pt x="30" y="20"/>
                  </a:cubicBezTo>
                  <a:cubicBezTo>
                    <a:pt x="30" y="20"/>
                    <a:pt x="30" y="20"/>
                    <a:pt x="30" y="19"/>
                  </a:cubicBezTo>
                  <a:close/>
                  <a:moveTo>
                    <a:pt x="31" y="42"/>
                  </a:moveTo>
                  <a:cubicBezTo>
                    <a:pt x="31" y="42"/>
                    <a:pt x="31" y="42"/>
                    <a:pt x="31" y="43"/>
                  </a:cubicBezTo>
                  <a:cubicBezTo>
                    <a:pt x="31" y="43"/>
                    <a:pt x="31" y="42"/>
                    <a:pt x="31" y="42"/>
                  </a:cubicBezTo>
                  <a:cubicBezTo>
                    <a:pt x="31" y="41"/>
                    <a:pt x="31" y="41"/>
                    <a:pt x="31" y="40"/>
                  </a:cubicBezTo>
                  <a:cubicBezTo>
                    <a:pt x="31" y="40"/>
                    <a:pt x="31" y="40"/>
                    <a:pt x="31" y="39"/>
                  </a:cubicBezTo>
                  <a:cubicBezTo>
                    <a:pt x="31" y="39"/>
                    <a:pt x="31" y="40"/>
                    <a:pt x="32" y="40"/>
                  </a:cubicBezTo>
                  <a:cubicBezTo>
                    <a:pt x="32" y="40"/>
                    <a:pt x="31" y="40"/>
                    <a:pt x="31" y="40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2" y="41"/>
                    <a:pt x="32" y="41"/>
                    <a:pt x="32" y="40"/>
                  </a:cubicBezTo>
                  <a:cubicBezTo>
                    <a:pt x="32" y="41"/>
                    <a:pt x="32" y="40"/>
                    <a:pt x="32" y="40"/>
                  </a:cubicBezTo>
                  <a:cubicBezTo>
                    <a:pt x="33" y="41"/>
                    <a:pt x="33" y="42"/>
                    <a:pt x="33" y="42"/>
                  </a:cubicBezTo>
                  <a:cubicBezTo>
                    <a:pt x="32" y="42"/>
                    <a:pt x="33" y="41"/>
                    <a:pt x="32" y="41"/>
                  </a:cubicBezTo>
                  <a:cubicBezTo>
                    <a:pt x="32" y="41"/>
                    <a:pt x="32" y="42"/>
                    <a:pt x="32" y="42"/>
                  </a:cubicBezTo>
                  <a:cubicBezTo>
                    <a:pt x="32" y="42"/>
                    <a:pt x="32" y="42"/>
                    <a:pt x="31" y="42"/>
                  </a:cubicBezTo>
                  <a:close/>
                  <a:moveTo>
                    <a:pt x="33" y="46"/>
                  </a:move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2" y="44"/>
                    <a:pt x="32" y="44"/>
                  </a:cubicBezTo>
                  <a:cubicBezTo>
                    <a:pt x="32" y="44"/>
                    <a:pt x="32" y="43"/>
                    <a:pt x="32" y="43"/>
                  </a:cubicBezTo>
                  <a:cubicBezTo>
                    <a:pt x="32" y="44"/>
                    <a:pt x="33" y="44"/>
                    <a:pt x="33" y="44"/>
                  </a:cubicBezTo>
                  <a:cubicBezTo>
                    <a:pt x="33" y="44"/>
                    <a:pt x="34" y="44"/>
                    <a:pt x="34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6"/>
                    <a:pt x="33" y="46"/>
                  </a:cubicBezTo>
                  <a:close/>
                  <a:moveTo>
                    <a:pt x="32" y="40"/>
                  </a:moveTo>
                  <a:cubicBezTo>
                    <a:pt x="32" y="40"/>
                    <a:pt x="32" y="39"/>
                    <a:pt x="32" y="39"/>
                  </a:cubicBezTo>
                  <a:cubicBezTo>
                    <a:pt x="32" y="39"/>
                    <a:pt x="32" y="39"/>
                    <a:pt x="33" y="39"/>
                  </a:cubicBezTo>
                  <a:cubicBezTo>
                    <a:pt x="33" y="39"/>
                    <a:pt x="33" y="38"/>
                    <a:pt x="33" y="39"/>
                  </a:cubicBezTo>
                  <a:cubicBezTo>
                    <a:pt x="34" y="39"/>
                    <a:pt x="33" y="40"/>
                    <a:pt x="34" y="40"/>
                  </a:cubicBezTo>
                  <a:cubicBezTo>
                    <a:pt x="34" y="41"/>
                    <a:pt x="34" y="40"/>
                    <a:pt x="34" y="40"/>
                  </a:cubicBezTo>
                  <a:cubicBezTo>
                    <a:pt x="34" y="41"/>
                    <a:pt x="33" y="40"/>
                    <a:pt x="32" y="40"/>
                  </a:cubicBezTo>
                  <a:close/>
                  <a:moveTo>
                    <a:pt x="35" y="44"/>
                  </a:move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5"/>
                    <a:pt x="35" y="45"/>
                    <a:pt x="35" y="44"/>
                  </a:cubicBezTo>
                  <a:close/>
                  <a:moveTo>
                    <a:pt x="35" y="48"/>
                  </a:moveTo>
                  <a:cubicBezTo>
                    <a:pt x="35" y="48"/>
                    <a:pt x="35" y="47"/>
                    <a:pt x="35" y="47"/>
                  </a:cubicBezTo>
                  <a:cubicBezTo>
                    <a:pt x="35" y="47"/>
                    <a:pt x="36" y="48"/>
                    <a:pt x="36" y="48"/>
                  </a:cubicBezTo>
                  <a:cubicBezTo>
                    <a:pt x="35" y="48"/>
                    <a:pt x="35" y="48"/>
                    <a:pt x="35" y="48"/>
                  </a:cubicBezTo>
                  <a:close/>
                </a:path>
              </a:pathLst>
            </a:cu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64" name="任意多边形 58663"/>
            <p:cNvSpPr/>
            <p:nvPr/>
          </p:nvSpPr>
          <p:spPr>
            <a:xfrm>
              <a:off x="4432" y="3437"/>
              <a:ext cx="237" cy="307"/>
            </a:xfrm>
            <a:custGeom>
              <a:avLst/>
              <a:gdLst/>
              <a:ahLst/>
              <a:cxnLst/>
              <a:pathLst>
                <a:path w="282" h="365">
                  <a:moveTo>
                    <a:pt x="45" y="219"/>
                  </a:moveTo>
                  <a:lnTo>
                    <a:pt x="278" y="365"/>
                  </a:lnTo>
                  <a:lnTo>
                    <a:pt x="282" y="131"/>
                  </a:lnTo>
                  <a:lnTo>
                    <a:pt x="0" y="0"/>
                  </a:lnTo>
                  <a:lnTo>
                    <a:pt x="45" y="219"/>
                  </a:lnTo>
                  <a:close/>
                </a:path>
              </a:pathLst>
            </a:custGeom>
            <a:gradFill rotWithShape="1">
              <a:gsLst>
                <a:gs pos="0">
                  <a:srgbClr val="E0C090">
                    <a:alpha val="100000"/>
                  </a:srgbClr>
                </a:gs>
                <a:gs pos="100000">
                  <a:srgbClr val="E7CFAB">
                    <a:alpha val="100000"/>
                  </a:srgbClr>
                </a:gs>
              </a:gsLst>
              <a:lin ang="2700000" scaled="1"/>
              <a:tileRect/>
            </a:gra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65" name="任意多边形 58664"/>
            <p:cNvSpPr/>
            <p:nvPr/>
          </p:nvSpPr>
          <p:spPr>
            <a:xfrm>
              <a:off x="4665" y="3423"/>
              <a:ext cx="167" cy="321"/>
            </a:xfrm>
            <a:custGeom>
              <a:avLst/>
              <a:gdLst/>
              <a:ahLst/>
              <a:cxnLst/>
              <a:pathLst>
                <a:path w="198" h="382">
                  <a:moveTo>
                    <a:pt x="198" y="0"/>
                  </a:moveTo>
                  <a:lnTo>
                    <a:pt x="4" y="148"/>
                  </a:lnTo>
                  <a:lnTo>
                    <a:pt x="0" y="382"/>
                  </a:lnTo>
                  <a:lnTo>
                    <a:pt x="164" y="214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9B8E7B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66" name="任意多边形 58665"/>
            <p:cNvSpPr/>
            <p:nvPr/>
          </p:nvSpPr>
          <p:spPr>
            <a:xfrm>
              <a:off x="4432" y="3361"/>
              <a:ext cx="400" cy="186"/>
            </a:xfrm>
            <a:custGeom>
              <a:avLst/>
              <a:gdLst/>
              <a:ahLst/>
              <a:cxnLst/>
              <a:pathLst>
                <a:path w="476" h="221">
                  <a:moveTo>
                    <a:pt x="0" y="90"/>
                  </a:moveTo>
                  <a:lnTo>
                    <a:pt x="244" y="0"/>
                  </a:lnTo>
                  <a:lnTo>
                    <a:pt x="476" y="73"/>
                  </a:lnTo>
                  <a:lnTo>
                    <a:pt x="282" y="221"/>
                  </a:lnTo>
                  <a:lnTo>
                    <a:pt x="0" y="90"/>
                  </a:lnTo>
                  <a:close/>
                </a:path>
              </a:pathLst>
            </a:custGeom>
            <a:gradFill rotWithShape="1">
              <a:gsLst>
                <a:gs pos="0">
                  <a:srgbClr val="E0C090">
                    <a:alpha val="100000"/>
                  </a:srgbClr>
                </a:gs>
                <a:gs pos="100000">
                  <a:srgbClr val="E7CFAB">
                    <a:alpha val="100000"/>
                  </a:srgbClr>
                </a:gs>
              </a:gsLst>
              <a:lin ang="2700000" scaled="1"/>
              <a:tileRect/>
            </a:gradFill>
            <a:ln w="4826" cap="flat" cmpd="sng">
              <a:solidFill>
                <a:srgbClr val="A28654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67" name="任意多边形 58666"/>
            <p:cNvSpPr/>
            <p:nvPr/>
          </p:nvSpPr>
          <p:spPr>
            <a:xfrm>
              <a:off x="4460" y="3371"/>
              <a:ext cx="178" cy="71"/>
            </a:xfrm>
            <a:custGeom>
              <a:avLst/>
              <a:gdLst/>
              <a:ahLst/>
              <a:cxnLst/>
              <a:pathLst>
                <a:path w="212" h="85">
                  <a:moveTo>
                    <a:pt x="0" y="81"/>
                  </a:moveTo>
                  <a:lnTo>
                    <a:pt x="212" y="0"/>
                  </a:lnTo>
                  <a:lnTo>
                    <a:pt x="210" y="6"/>
                  </a:lnTo>
                  <a:lnTo>
                    <a:pt x="9" y="85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555248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68" name="任意多边形 58667"/>
            <p:cNvSpPr/>
            <p:nvPr/>
          </p:nvSpPr>
          <p:spPr>
            <a:xfrm>
              <a:off x="4637" y="3371"/>
              <a:ext cx="170" cy="59"/>
            </a:xfrm>
            <a:custGeom>
              <a:avLst/>
              <a:gdLst/>
              <a:ahLst/>
              <a:cxnLst/>
              <a:pathLst>
                <a:path w="202" h="70">
                  <a:moveTo>
                    <a:pt x="2" y="0"/>
                  </a:moveTo>
                  <a:lnTo>
                    <a:pt x="202" y="66"/>
                  </a:lnTo>
                  <a:lnTo>
                    <a:pt x="196" y="70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F8A6D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69" name="任意多边形 58668"/>
            <p:cNvSpPr/>
            <p:nvPr/>
          </p:nvSpPr>
          <p:spPr>
            <a:xfrm>
              <a:off x="4468" y="3430"/>
              <a:ext cx="334" cy="98"/>
            </a:xfrm>
            <a:custGeom>
              <a:avLst/>
              <a:gdLst/>
              <a:ahLst/>
              <a:cxnLst/>
              <a:pathLst>
                <a:path w="397" h="117">
                  <a:moveTo>
                    <a:pt x="0" y="15"/>
                  </a:moveTo>
                  <a:lnTo>
                    <a:pt x="233" y="117"/>
                  </a:lnTo>
                  <a:lnTo>
                    <a:pt x="397" y="0"/>
                  </a:lnTo>
                  <a:lnTo>
                    <a:pt x="397" y="0"/>
                  </a:lnTo>
                  <a:lnTo>
                    <a:pt x="233" y="115"/>
                  </a:lnTo>
                  <a:lnTo>
                    <a:pt x="2" y="15"/>
                  </a:lnTo>
                  <a:lnTo>
                    <a:pt x="0" y="15"/>
                  </a:lnTo>
                  <a:close/>
                </a:path>
              </a:pathLst>
            </a:custGeom>
            <a:noFill/>
            <a:ln w="4826" cap="flat" cmpd="sng">
              <a:solidFill>
                <a:srgbClr val="C4B39D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70" name="任意多边形 58669"/>
            <p:cNvSpPr/>
            <p:nvPr/>
          </p:nvSpPr>
          <p:spPr>
            <a:xfrm>
              <a:off x="4453" y="3460"/>
              <a:ext cx="34" cy="160"/>
            </a:xfrm>
            <a:custGeom>
              <a:avLst/>
              <a:gdLst/>
              <a:ahLst/>
              <a:cxnLst/>
              <a:pathLst>
                <a:path w="41" h="191">
                  <a:moveTo>
                    <a:pt x="0" y="0"/>
                  </a:moveTo>
                  <a:lnTo>
                    <a:pt x="35" y="191"/>
                  </a:lnTo>
                  <a:lnTo>
                    <a:pt x="41" y="185"/>
                  </a:lnTo>
                  <a:lnTo>
                    <a:pt x="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695A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71" name="任意多边形 58670"/>
            <p:cNvSpPr/>
            <p:nvPr/>
          </p:nvSpPr>
          <p:spPr>
            <a:xfrm>
              <a:off x="4482" y="3615"/>
              <a:ext cx="169" cy="108"/>
            </a:xfrm>
            <a:custGeom>
              <a:avLst/>
              <a:gdLst/>
              <a:ahLst/>
              <a:cxnLst/>
              <a:pathLst>
                <a:path w="201" h="128">
                  <a:moveTo>
                    <a:pt x="201" y="128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201" y="123"/>
                  </a:lnTo>
                  <a:lnTo>
                    <a:pt x="201" y="128"/>
                  </a:lnTo>
                  <a:close/>
                </a:path>
              </a:pathLst>
            </a:custGeom>
            <a:solidFill>
              <a:srgbClr val="E9D9C5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72" name="任意多边形 58671"/>
            <p:cNvSpPr/>
            <p:nvPr/>
          </p:nvSpPr>
          <p:spPr>
            <a:xfrm>
              <a:off x="4460" y="3464"/>
              <a:ext cx="193" cy="259"/>
            </a:xfrm>
            <a:custGeom>
              <a:avLst/>
              <a:gdLst/>
              <a:ahLst/>
              <a:cxnLst/>
              <a:pathLst>
                <a:path w="229" h="308">
                  <a:moveTo>
                    <a:pt x="0" y="0"/>
                  </a:moveTo>
                  <a:lnTo>
                    <a:pt x="227" y="110"/>
                  </a:lnTo>
                  <a:lnTo>
                    <a:pt x="229" y="308"/>
                  </a:lnTo>
                  <a:lnTo>
                    <a:pt x="227" y="308"/>
                  </a:lnTo>
                  <a:lnTo>
                    <a:pt x="225" y="1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4826" cap="flat" cmpd="sng">
              <a:solidFill>
                <a:srgbClr val="D4BA9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73" name="任意多边形 58672"/>
            <p:cNvSpPr/>
            <p:nvPr/>
          </p:nvSpPr>
          <p:spPr>
            <a:xfrm>
              <a:off x="4794" y="3441"/>
              <a:ext cx="29" cy="157"/>
            </a:xfrm>
            <a:custGeom>
              <a:avLst/>
              <a:gdLst/>
              <a:ahLst/>
              <a:cxnLst/>
              <a:pathLst>
                <a:path w="34" h="187">
                  <a:moveTo>
                    <a:pt x="34" y="0"/>
                  </a:moveTo>
                  <a:lnTo>
                    <a:pt x="6" y="187"/>
                  </a:lnTo>
                  <a:lnTo>
                    <a:pt x="0" y="185"/>
                  </a:lnTo>
                  <a:lnTo>
                    <a:pt x="26" y="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5C5546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74" name="任意多边形 58673"/>
            <p:cNvSpPr/>
            <p:nvPr/>
          </p:nvSpPr>
          <p:spPr>
            <a:xfrm>
              <a:off x="4676" y="3596"/>
              <a:ext cx="123" cy="125"/>
            </a:xfrm>
            <a:custGeom>
              <a:avLst/>
              <a:gdLst/>
              <a:ahLst/>
              <a:cxnLst/>
              <a:pathLst>
                <a:path w="77" h="79">
                  <a:moveTo>
                    <a:pt x="0" y="79"/>
                  </a:moveTo>
                  <a:cubicBezTo>
                    <a:pt x="0" y="78"/>
                    <a:pt x="0" y="74"/>
                    <a:pt x="0" y="74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1"/>
                    <a:pt x="77" y="1"/>
                    <a:pt x="77" y="1"/>
                  </a:cubicBezTo>
                  <a:lnTo>
                    <a:pt x="0" y="79"/>
                  </a:lnTo>
                  <a:close/>
                </a:path>
              </a:pathLst>
            </a:custGeom>
            <a:solidFill>
              <a:srgbClr val="B1A189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75" name="任意多边形 58674"/>
            <p:cNvSpPr/>
            <p:nvPr/>
          </p:nvSpPr>
          <p:spPr>
            <a:xfrm>
              <a:off x="4676" y="3441"/>
              <a:ext cx="147" cy="273"/>
            </a:xfrm>
            <a:custGeom>
              <a:avLst/>
              <a:gdLst/>
              <a:ahLst/>
              <a:cxnLst/>
              <a:pathLst>
                <a:path w="174" h="325">
                  <a:moveTo>
                    <a:pt x="0" y="325"/>
                  </a:moveTo>
                  <a:lnTo>
                    <a:pt x="4" y="132"/>
                  </a:lnTo>
                  <a:lnTo>
                    <a:pt x="174" y="0"/>
                  </a:lnTo>
                  <a:lnTo>
                    <a:pt x="166" y="8"/>
                  </a:lnTo>
                  <a:lnTo>
                    <a:pt x="6" y="134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rgbClr val="746650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8676" name="组合 58675"/>
          <p:cNvGrpSpPr/>
          <p:nvPr/>
        </p:nvGrpSpPr>
        <p:grpSpPr>
          <a:xfrm>
            <a:off x="5526088" y="-4043362"/>
            <a:ext cx="709612" cy="681037"/>
            <a:chOff x="2622" y="3342"/>
            <a:chExt cx="524" cy="503"/>
          </a:xfrm>
        </p:grpSpPr>
        <p:sp>
          <p:nvSpPr>
            <p:cNvPr id="58677" name="任意多边形 58676"/>
            <p:cNvSpPr/>
            <p:nvPr/>
          </p:nvSpPr>
          <p:spPr>
            <a:xfrm>
              <a:off x="2836" y="3442"/>
              <a:ext cx="310" cy="397"/>
            </a:xfrm>
            <a:custGeom>
              <a:avLst/>
              <a:gdLst/>
              <a:ahLst/>
              <a:cxnLst/>
              <a:pathLst>
                <a:path w="282" h="362">
                  <a:moveTo>
                    <a:pt x="237" y="217"/>
                  </a:moveTo>
                  <a:lnTo>
                    <a:pt x="4" y="362"/>
                  </a:lnTo>
                  <a:lnTo>
                    <a:pt x="0" y="128"/>
                  </a:lnTo>
                  <a:lnTo>
                    <a:pt x="282" y="0"/>
                  </a:lnTo>
                  <a:lnTo>
                    <a:pt x="237" y="217"/>
                  </a:lnTo>
                  <a:close/>
                </a:path>
              </a:pathLst>
            </a:custGeom>
            <a:solidFill>
              <a:srgbClr val="9B8E7B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78" name="任意多边形 58677"/>
            <p:cNvSpPr/>
            <p:nvPr/>
          </p:nvSpPr>
          <p:spPr>
            <a:xfrm>
              <a:off x="2625" y="3427"/>
              <a:ext cx="218" cy="418"/>
            </a:xfrm>
            <a:custGeom>
              <a:avLst/>
              <a:gdLst/>
              <a:ahLst/>
              <a:cxnLst/>
              <a:pathLst>
                <a:path w="198" h="381">
                  <a:moveTo>
                    <a:pt x="0" y="0"/>
                  </a:moveTo>
                  <a:lnTo>
                    <a:pt x="194" y="147"/>
                  </a:lnTo>
                  <a:lnTo>
                    <a:pt x="198" y="381"/>
                  </a:lnTo>
                  <a:lnTo>
                    <a:pt x="34" y="21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E0C090">
                    <a:alpha val="100000"/>
                  </a:srgbClr>
                </a:gs>
                <a:gs pos="100000">
                  <a:srgbClr val="E7CFAB">
                    <a:alpha val="100000"/>
                  </a:srgbClr>
                </a:gs>
              </a:gsLst>
              <a:lin ang="2700000" scaled="1"/>
              <a:tileRect/>
            </a:gra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79" name="任意多边形 58678"/>
            <p:cNvSpPr/>
            <p:nvPr/>
          </p:nvSpPr>
          <p:spPr>
            <a:xfrm>
              <a:off x="2622" y="3342"/>
              <a:ext cx="524" cy="241"/>
            </a:xfrm>
            <a:custGeom>
              <a:avLst/>
              <a:gdLst/>
              <a:ahLst/>
              <a:cxnLst/>
              <a:pathLst>
                <a:path w="476" h="219">
                  <a:moveTo>
                    <a:pt x="476" y="91"/>
                  </a:moveTo>
                  <a:lnTo>
                    <a:pt x="232" y="0"/>
                  </a:lnTo>
                  <a:lnTo>
                    <a:pt x="0" y="72"/>
                  </a:lnTo>
                  <a:lnTo>
                    <a:pt x="194" y="219"/>
                  </a:lnTo>
                  <a:lnTo>
                    <a:pt x="476" y="91"/>
                  </a:lnTo>
                  <a:close/>
                </a:path>
              </a:pathLst>
            </a:custGeom>
            <a:gradFill rotWithShape="1">
              <a:gsLst>
                <a:gs pos="0">
                  <a:srgbClr val="E0C090">
                    <a:alpha val="100000"/>
                  </a:srgbClr>
                </a:gs>
                <a:gs pos="100000">
                  <a:srgbClr val="E7CFAB">
                    <a:alpha val="100000"/>
                  </a:srgbClr>
                </a:gs>
              </a:gsLst>
              <a:lin ang="2700000" scaled="1"/>
              <a:tileRect/>
            </a:gradFill>
            <a:ln w="4826" cap="flat" cmpd="sng">
              <a:solidFill>
                <a:srgbClr val="A28654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80" name="任意多边形 58679"/>
            <p:cNvSpPr/>
            <p:nvPr/>
          </p:nvSpPr>
          <p:spPr>
            <a:xfrm>
              <a:off x="2875" y="3354"/>
              <a:ext cx="233" cy="93"/>
            </a:xfrm>
            <a:custGeom>
              <a:avLst/>
              <a:gdLst/>
              <a:ahLst/>
              <a:cxnLst/>
              <a:pathLst>
                <a:path w="212" h="84">
                  <a:moveTo>
                    <a:pt x="212" y="80"/>
                  </a:moveTo>
                  <a:lnTo>
                    <a:pt x="0" y="0"/>
                  </a:lnTo>
                  <a:lnTo>
                    <a:pt x="2" y="6"/>
                  </a:lnTo>
                  <a:lnTo>
                    <a:pt x="202" y="84"/>
                  </a:lnTo>
                  <a:lnTo>
                    <a:pt x="212" y="80"/>
                  </a:lnTo>
                  <a:close/>
                </a:path>
              </a:pathLst>
            </a:custGeom>
            <a:solidFill>
              <a:srgbClr val="9F8A6D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81" name="任意多边形 58680"/>
            <p:cNvSpPr/>
            <p:nvPr/>
          </p:nvSpPr>
          <p:spPr>
            <a:xfrm>
              <a:off x="2656" y="3354"/>
              <a:ext cx="221" cy="76"/>
            </a:xfrm>
            <a:custGeom>
              <a:avLst/>
              <a:gdLst/>
              <a:ahLst/>
              <a:cxnLst/>
              <a:pathLst>
                <a:path w="202" h="68">
                  <a:moveTo>
                    <a:pt x="200" y="0"/>
                  </a:moveTo>
                  <a:lnTo>
                    <a:pt x="0" y="65"/>
                  </a:lnTo>
                  <a:lnTo>
                    <a:pt x="6" y="68"/>
                  </a:lnTo>
                  <a:lnTo>
                    <a:pt x="202" y="6"/>
                  </a:lnTo>
                  <a:lnTo>
                    <a:pt x="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E0C090">
                    <a:alpha val="100000"/>
                  </a:srgbClr>
                </a:gs>
                <a:gs pos="100000">
                  <a:srgbClr val="E7CFAB">
                    <a:alpha val="100000"/>
                  </a:srgbClr>
                </a:gs>
              </a:gsLst>
              <a:lin ang="2700000" scaled="1"/>
              <a:tileRect/>
            </a:gradFill>
            <a:ln w="4826" cap="flat" cmpd="sng">
              <a:solidFill>
                <a:srgbClr val="A28654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82" name="任意多边形 58681"/>
            <p:cNvSpPr/>
            <p:nvPr/>
          </p:nvSpPr>
          <p:spPr>
            <a:xfrm>
              <a:off x="2662" y="3430"/>
              <a:ext cx="435" cy="130"/>
            </a:xfrm>
            <a:custGeom>
              <a:avLst/>
              <a:gdLst/>
              <a:ahLst/>
              <a:cxnLst/>
              <a:pathLst>
                <a:path w="396" h="119">
                  <a:moveTo>
                    <a:pt x="396" y="16"/>
                  </a:moveTo>
                  <a:lnTo>
                    <a:pt x="164" y="11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4" y="116"/>
                  </a:lnTo>
                  <a:lnTo>
                    <a:pt x="396" y="16"/>
                  </a:lnTo>
                  <a:lnTo>
                    <a:pt x="396" y="16"/>
                  </a:lnTo>
                  <a:close/>
                </a:path>
              </a:pathLst>
            </a:custGeom>
            <a:noFill/>
            <a:ln w="4826" cap="flat" cmpd="sng">
              <a:solidFill>
                <a:srgbClr val="C4B39D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83" name="任意多边形 58682"/>
            <p:cNvSpPr/>
            <p:nvPr/>
          </p:nvSpPr>
          <p:spPr>
            <a:xfrm>
              <a:off x="3072" y="3468"/>
              <a:ext cx="46" cy="209"/>
            </a:xfrm>
            <a:custGeom>
              <a:avLst/>
              <a:gdLst/>
              <a:ahLst/>
              <a:cxnLst/>
              <a:pathLst>
                <a:path w="41" h="191">
                  <a:moveTo>
                    <a:pt x="41" y="0"/>
                  </a:moveTo>
                  <a:lnTo>
                    <a:pt x="5" y="191"/>
                  </a:lnTo>
                  <a:lnTo>
                    <a:pt x="0" y="185"/>
                  </a:lnTo>
                  <a:lnTo>
                    <a:pt x="3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6C6452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84" name="任意多边形 58683"/>
            <p:cNvSpPr/>
            <p:nvPr/>
          </p:nvSpPr>
          <p:spPr>
            <a:xfrm>
              <a:off x="2858" y="3670"/>
              <a:ext cx="220" cy="145"/>
            </a:xfrm>
            <a:custGeom>
              <a:avLst/>
              <a:gdLst/>
              <a:ahLst/>
              <a:cxnLst/>
              <a:pathLst>
                <a:path w="200" h="131">
                  <a:moveTo>
                    <a:pt x="0" y="131"/>
                  </a:moveTo>
                  <a:lnTo>
                    <a:pt x="200" y="6"/>
                  </a:lnTo>
                  <a:lnTo>
                    <a:pt x="195" y="0"/>
                  </a:lnTo>
                  <a:lnTo>
                    <a:pt x="0" y="123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B1A189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85" name="任意多边形 58684"/>
            <p:cNvSpPr/>
            <p:nvPr/>
          </p:nvSpPr>
          <p:spPr>
            <a:xfrm>
              <a:off x="2858" y="3474"/>
              <a:ext cx="250" cy="341"/>
            </a:xfrm>
            <a:custGeom>
              <a:avLst/>
              <a:gdLst/>
              <a:ahLst/>
              <a:cxnLst/>
              <a:pathLst>
                <a:path w="227" h="310">
                  <a:moveTo>
                    <a:pt x="227" y="0"/>
                  </a:moveTo>
                  <a:lnTo>
                    <a:pt x="0" y="110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2" y="111"/>
                  </a:lnTo>
                  <a:lnTo>
                    <a:pt x="227" y="0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FFFFFF"/>
            </a:solidFill>
            <a:ln w="4763" cap="flat" cmpd="sng">
              <a:solidFill>
                <a:srgbClr val="231F2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86" name="任意多边形 58685"/>
            <p:cNvSpPr/>
            <p:nvPr/>
          </p:nvSpPr>
          <p:spPr>
            <a:xfrm>
              <a:off x="2638" y="3452"/>
              <a:ext cx="37" cy="203"/>
            </a:xfrm>
            <a:custGeom>
              <a:avLst/>
              <a:gdLst/>
              <a:ahLst/>
              <a:cxnLst/>
              <a:pathLst>
                <a:path w="34" h="185">
                  <a:moveTo>
                    <a:pt x="0" y="0"/>
                  </a:moveTo>
                  <a:lnTo>
                    <a:pt x="28" y="185"/>
                  </a:lnTo>
                  <a:lnTo>
                    <a:pt x="34" y="183"/>
                  </a:lnTo>
                  <a:lnTo>
                    <a:pt x="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695A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87" name="任意多边形 58686"/>
            <p:cNvSpPr/>
            <p:nvPr/>
          </p:nvSpPr>
          <p:spPr>
            <a:xfrm>
              <a:off x="2668" y="3653"/>
              <a:ext cx="161" cy="163"/>
            </a:xfrm>
            <a:custGeom>
              <a:avLst/>
              <a:gdLst/>
              <a:ahLst/>
              <a:cxnLst/>
              <a:pathLst>
                <a:path w="77" h="79">
                  <a:moveTo>
                    <a:pt x="77" y="79"/>
                  </a:moveTo>
                  <a:cubicBezTo>
                    <a:pt x="77" y="79"/>
                    <a:pt x="77" y="74"/>
                    <a:pt x="77" y="7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77" y="79"/>
                  </a:lnTo>
                  <a:close/>
                </a:path>
              </a:pathLst>
            </a:custGeom>
            <a:solidFill>
              <a:srgbClr val="DEC5A7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88" name="任意多边形 58687"/>
            <p:cNvSpPr/>
            <p:nvPr/>
          </p:nvSpPr>
          <p:spPr>
            <a:xfrm>
              <a:off x="2638" y="3452"/>
              <a:ext cx="191" cy="355"/>
            </a:xfrm>
            <a:custGeom>
              <a:avLst/>
              <a:gdLst/>
              <a:ahLst/>
              <a:cxnLst/>
              <a:pathLst>
                <a:path w="174" h="323">
                  <a:moveTo>
                    <a:pt x="174" y="323"/>
                  </a:moveTo>
                  <a:lnTo>
                    <a:pt x="170" y="132"/>
                  </a:lnTo>
                  <a:lnTo>
                    <a:pt x="0" y="0"/>
                  </a:lnTo>
                  <a:lnTo>
                    <a:pt x="8" y="7"/>
                  </a:lnTo>
                  <a:lnTo>
                    <a:pt x="168" y="132"/>
                  </a:lnTo>
                  <a:lnTo>
                    <a:pt x="174" y="323"/>
                  </a:lnTo>
                  <a:lnTo>
                    <a:pt x="174" y="323"/>
                  </a:lnTo>
                  <a:close/>
                </a:path>
              </a:pathLst>
            </a:custGeom>
            <a:noFill/>
            <a:ln w="4826" cap="flat" cmpd="sng">
              <a:solidFill>
                <a:srgbClr val="D4BA98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8689" name="组合 58688"/>
          <p:cNvGrpSpPr/>
          <p:nvPr/>
        </p:nvGrpSpPr>
        <p:grpSpPr>
          <a:xfrm>
            <a:off x="5557838" y="-4410075"/>
            <a:ext cx="706437" cy="676275"/>
            <a:chOff x="3878" y="2568"/>
            <a:chExt cx="522" cy="500"/>
          </a:xfrm>
        </p:grpSpPr>
        <p:sp>
          <p:nvSpPr>
            <p:cNvPr id="58690" name="任意多边形 58689"/>
            <p:cNvSpPr/>
            <p:nvPr/>
          </p:nvSpPr>
          <p:spPr>
            <a:xfrm>
              <a:off x="4143" y="2582"/>
              <a:ext cx="122" cy="94"/>
            </a:xfrm>
            <a:custGeom>
              <a:avLst/>
              <a:gdLst/>
              <a:ahLst/>
              <a:cxnLst/>
              <a:pathLst>
                <a:path w="111" h="85">
                  <a:moveTo>
                    <a:pt x="0" y="0"/>
                  </a:moveTo>
                  <a:lnTo>
                    <a:pt x="110" y="85"/>
                  </a:lnTo>
                  <a:lnTo>
                    <a:pt x="111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8001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91" name="任意多边形 58690"/>
            <p:cNvSpPr/>
            <p:nvPr/>
          </p:nvSpPr>
          <p:spPr>
            <a:xfrm>
              <a:off x="4188" y="2603"/>
              <a:ext cx="14" cy="17"/>
            </a:xfrm>
            <a:custGeom>
              <a:avLst/>
              <a:gdLst/>
              <a:ahLst/>
              <a:cxnLst/>
              <a:pathLst>
                <a:path w="7" h="8">
                  <a:moveTo>
                    <a:pt x="3" y="7"/>
                  </a:moveTo>
                  <a:cubicBezTo>
                    <a:pt x="5" y="8"/>
                    <a:pt x="6" y="7"/>
                    <a:pt x="6" y="7"/>
                  </a:cubicBezTo>
                  <a:cubicBezTo>
                    <a:pt x="7" y="5"/>
                    <a:pt x="6" y="2"/>
                    <a:pt x="4" y="1"/>
                  </a:cubicBez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1" y="6"/>
                    <a:pt x="3" y="7"/>
                  </a:cubicBezTo>
                  <a:close/>
                </a:path>
              </a:pathLst>
            </a:cu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92" name="任意多边形 58691"/>
            <p:cNvSpPr/>
            <p:nvPr/>
          </p:nvSpPr>
          <p:spPr>
            <a:xfrm>
              <a:off x="4188" y="2617"/>
              <a:ext cx="14" cy="17"/>
            </a:xfrm>
            <a:custGeom>
              <a:avLst/>
              <a:gdLst/>
              <a:ahLst/>
              <a:cxnLst/>
              <a:pathLst>
                <a:path w="7" h="8">
                  <a:moveTo>
                    <a:pt x="1" y="1"/>
                  </a:moveTo>
                  <a:cubicBezTo>
                    <a:pt x="0" y="2"/>
                    <a:pt x="0" y="5"/>
                    <a:pt x="1" y="6"/>
                  </a:cubicBezTo>
                  <a:cubicBezTo>
                    <a:pt x="3" y="8"/>
                    <a:pt x="6" y="8"/>
                    <a:pt x="7" y="7"/>
                  </a:cubicBezTo>
                  <a:cubicBezTo>
                    <a:pt x="7" y="6"/>
                    <a:pt x="7" y="6"/>
                    <a:pt x="7" y="4"/>
                  </a:cubicBezTo>
                  <a:cubicBezTo>
                    <a:pt x="6" y="2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93" name="任意多边形 58692"/>
            <p:cNvSpPr>
              <a:spLocks noEditPoints="1"/>
            </p:cNvSpPr>
            <p:nvPr/>
          </p:nvSpPr>
          <p:spPr>
            <a:xfrm>
              <a:off x="4251" y="2613"/>
              <a:ext cx="75" cy="107"/>
            </a:xfrm>
            <a:custGeom>
              <a:avLst/>
              <a:gdLst/>
              <a:ahLst/>
              <a:cxnLst/>
              <a:pathLst>
                <a:path w="36" h="52">
                  <a:moveTo>
                    <a:pt x="36" y="26"/>
                  </a:moveTo>
                  <a:cubicBezTo>
                    <a:pt x="36" y="22"/>
                    <a:pt x="36" y="18"/>
                    <a:pt x="36" y="15"/>
                  </a:cubicBezTo>
                  <a:cubicBezTo>
                    <a:pt x="33" y="13"/>
                    <a:pt x="29" y="11"/>
                    <a:pt x="25" y="10"/>
                  </a:cubicBezTo>
                  <a:cubicBezTo>
                    <a:pt x="24" y="10"/>
                    <a:pt x="22" y="8"/>
                    <a:pt x="20" y="8"/>
                  </a:cubicBezTo>
                  <a:cubicBezTo>
                    <a:pt x="17" y="7"/>
                    <a:pt x="14" y="5"/>
                    <a:pt x="10" y="4"/>
                  </a:cubicBezTo>
                  <a:cubicBezTo>
                    <a:pt x="10" y="4"/>
                    <a:pt x="9" y="3"/>
                    <a:pt x="9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5" y="2"/>
                    <a:pt x="3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2" y="6"/>
                    <a:pt x="1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3" y="6"/>
                    <a:pt x="3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4" y="8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10"/>
                    <a:pt x="4" y="11"/>
                    <a:pt x="5" y="11"/>
                  </a:cubicBezTo>
                  <a:cubicBezTo>
                    <a:pt x="5" y="11"/>
                    <a:pt x="5" y="11"/>
                    <a:pt x="6" y="10"/>
                  </a:cubicBezTo>
                  <a:cubicBezTo>
                    <a:pt x="6" y="11"/>
                    <a:pt x="5" y="11"/>
                    <a:pt x="5" y="12"/>
                  </a:cubicBezTo>
                  <a:cubicBezTo>
                    <a:pt x="4" y="12"/>
                    <a:pt x="3" y="12"/>
                    <a:pt x="3" y="10"/>
                  </a:cubicBezTo>
                  <a:cubicBezTo>
                    <a:pt x="2" y="10"/>
                    <a:pt x="3" y="10"/>
                    <a:pt x="2" y="10"/>
                  </a:cubicBezTo>
                  <a:cubicBezTo>
                    <a:pt x="2" y="11"/>
                    <a:pt x="2" y="11"/>
                    <a:pt x="2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2" y="13"/>
                    <a:pt x="2" y="12"/>
                    <a:pt x="1" y="12"/>
                  </a:cubicBezTo>
                  <a:cubicBezTo>
                    <a:pt x="1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10"/>
                    <a:pt x="0" y="13"/>
                    <a:pt x="0" y="15"/>
                  </a:cubicBezTo>
                  <a:cubicBezTo>
                    <a:pt x="0" y="18"/>
                    <a:pt x="1" y="22"/>
                    <a:pt x="0" y="24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2"/>
                    <a:pt x="1" y="35"/>
                    <a:pt x="1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7"/>
                    <a:pt x="2" y="37"/>
                    <a:pt x="3" y="37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4" y="39"/>
                    <a:pt x="4" y="38"/>
                    <a:pt x="4" y="38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0"/>
                    <a:pt x="6" y="39"/>
                    <a:pt x="7" y="4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0"/>
                    <a:pt x="9" y="39"/>
                    <a:pt x="9" y="40"/>
                  </a:cubicBezTo>
                  <a:cubicBezTo>
                    <a:pt x="9" y="40"/>
                    <a:pt x="8" y="40"/>
                    <a:pt x="9" y="41"/>
                  </a:cubicBezTo>
                  <a:cubicBezTo>
                    <a:pt x="10" y="42"/>
                    <a:pt x="13" y="43"/>
                    <a:pt x="14" y="43"/>
                  </a:cubicBezTo>
                  <a:cubicBezTo>
                    <a:pt x="14" y="43"/>
                    <a:pt x="14" y="43"/>
                    <a:pt x="15" y="43"/>
                  </a:cubicBezTo>
                  <a:cubicBezTo>
                    <a:pt x="15" y="43"/>
                    <a:pt x="14" y="43"/>
                    <a:pt x="15" y="43"/>
                  </a:cubicBezTo>
                  <a:cubicBezTo>
                    <a:pt x="15" y="44"/>
                    <a:pt x="16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cubicBezTo>
                    <a:pt x="16" y="43"/>
                    <a:pt x="16" y="44"/>
                    <a:pt x="16" y="44"/>
                  </a:cubicBezTo>
                  <a:cubicBezTo>
                    <a:pt x="16" y="43"/>
                    <a:pt x="15" y="43"/>
                    <a:pt x="15" y="43"/>
                  </a:cubicBezTo>
                  <a:cubicBezTo>
                    <a:pt x="16" y="43"/>
                    <a:pt x="18" y="44"/>
                    <a:pt x="19" y="44"/>
                  </a:cubicBezTo>
                  <a:cubicBezTo>
                    <a:pt x="19" y="44"/>
                    <a:pt x="19" y="45"/>
                    <a:pt x="20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6"/>
                    <a:pt x="20" y="45"/>
                    <a:pt x="20" y="46"/>
                  </a:cubicBezTo>
                  <a:cubicBezTo>
                    <a:pt x="21" y="46"/>
                    <a:pt x="22" y="47"/>
                    <a:pt x="23" y="47"/>
                  </a:cubicBezTo>
                  <a:cubicBezTo>
                    <a:pt x="23" y="46"/>
                    <a:pt x="23" y="47"/>
                    <a:pt x="22" y="46"/>
                  </a:cubicBezTo>
                  <a:cubicBezTo>
                    <a:pt x="23" y="46"/>
                    <a:pt x="23" y="45"/>
                    <a:pt x="23" y="45"/>
                  </a:cubicBezTo>
                  <a:cubicBezTo>
                    <a:pt x="24" y="46"/>
                    <a:pt x="24" y="46"/>
                    <a:pt x="24" y="45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3" y="44"/>
                    <a:pt x="23" y="44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2" y="39"/>
                    <a:pt x="23" y="39"/>
                  </a:cubicBezTo>
                  <a:cubicBezTo>
                    <a:pt x="23" y="39"/>
                    <a:pt x="23" y="38"/>
                    <a:pt x="23" y="38"/>
                  </a:cubicBezTo>
                  <a:cubicBezTo>
                    <a:pt x="23" y="39"/>
                    <a:pt x="24" y="38"/>
                    <a:pt x="24" y="39"/>
                  </a:cubicBezTo>
                  <a:cubicBezTo>
                    <a:pt x="24" y="39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1"/>
                    <a:pt x="24" y="41"/>
                  </a:cubicBezTo>
                  <a:cubicBezTo>
                    <a:pt x="24" y="41"/>
                    <a:pt x="24" y="42"/>
                    <a:pt x="25" y="42"/>
                  </a:cubicBezTo>
                  <a:cubicBezTo>
                    <a:pt x="25" y="42"/>
                    <a:pt x="25" y="41"/>
                    <a:pt x="26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3"/>
                  </a:cubicBezTo>
                  <a:cubicBezTo>
                    <a:pt x="24" y="43"/>
                    <a:pt x="24" y="43"/>
                    <a:pt x="24" y="44"/>
                  </a:cubicBezTo>
                  <a:cubicBezTo>
                    <a:pt x="24" y="44"/>
                    <a:pt x="25" y="44"/>
                    <a:pt x="25" y="45"/>
                  </a:cubicBezTo>
                  <a:cubicBezTo>
                    <a:pt x="25" y="46"/>
                    <a:pt x="25" y="46"/>
                    <a:pt x="25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4" y="47"/>
                    <a:pt x="24" y="47"/>
                  </a:cubicBezTo>
                  <a:cubicBezTo>
                    <a:pt x="25" y="48"/>
                    <a:pt x="26" y="48"/>
                    <a:pt x="27" y="49"/>
                  </a:cubicBezTo>
                  <a:cubicBezTo>
                    <a:pt x="27" y="49"/>
                    <a:pt x="27" y="48"/>
                    <a:pt x="27" y="48"/>
                  </a:cubicBezTo>
                  <a:cubicBezTo>
                    <a:pt x="28" y="49"/>
                    <a:pt x="27" y="49"/>
                    <a:pt x="28" y="49"/>
                  </a:cubicBezTo>
                  <a:cubicBezTo>
                    <a:pt x="29" y="50"/>
                    <a:pt x="31" y="51"/>
                    <a:pt x="32" y="51"/>
                  </a:cubicBezTo>
                  <a:cubicBezTo>
                    <a:pt x="32" y="51"/>
                    <a:pt x="32" y="50"/>
                    <a:pt x="32" y="50"/>
                  </a:cubicBezTo>
                  <a:cubicBezTo>
                    <a:pt x="33" y="50"/>
                    <a:pt x="34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2"/>
                    <a:pt x="34" y="52"/>
                    <a:pt x="35" y="52"/>
                  </a:cubicBezTo>
                  <a:cubicBezTo>
                    <a:pt x="36" y="51"/>
                    <a:pt x="36" y="49"/>
                    <a:pt x="35" y="47"/>
                  </a:cubicBezTo>
                  <a:cubicBezTo>
                    <a:pt x="35" y="45"/>
                    <a:pt x="36" y="44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8"/>
                    <a:pt x="36" y="34"/>
                    <a:pt x="36" y="31"/>
                  </a:cubicBezTo>
                  <a:cubicBezTo>
                    <a:pt x="36" y="31"/>
                    <a:pt x="35" y="30"/>
                    <a:pt x="36" y="30"/>
                  </a:cubicBezTo>
                  <a:cubicBezTo>
                    <a:pt x="36" y="29"/>
                    <a:pt x="36" y="29"/>
                    <a:pt x="36" y="28"/>
                  </a:cubicBezTo>
                  <a:cubicBezTo>
                    <a:pt x="36" y="28"/>
                    <a:pt x="36" y="26"/>
                    <a:pt x="36" y="2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  <a:moveTo>
                    <a:pt x="4" y="6"/>
                  </a:move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lose/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lose/>
                  <a:moveTo>
                    <a:pt x="5" y="4"/>
                  </a:moveTo>
                  <a:cubicBezTo>
                    <a:pt x="5" y="3"/>
                    <a:pt x="6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25" y="44"/>
                  </a:moveTo>
                  <a:cubicBezTo>
                    <a:pt x="25" y="44"/>
                    <a:pt x="25" y="43"/>
                    <a:pt x="25" y="43"/>
                  </a:cubicBezTo>
                  <a:cubicBezTo>
                    <a:pt x="25" y="43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lose/>
                  <a:moveTo>
                    <a:pt x="35" y="18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5" y="18"/>
                  </a:cubicBezTo>
                  <a:close/>
                  <a:moveTo>
                    <a:pt x="34" y="20"/>
                  </a:moveTo>
                  <a:cubicBezTo>
                    <a:pt x="35" y="20"/>
                    <a:pt x="34" y="20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lose/>
                  <a:moveTo>
                    <a:pt x="34" y="22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4" y="21"/>
                    <a:pt x="34" y="22"/>
                  </a:cubicBezTo>
                  <a:close/>
                  <a:moveTo>
                    <a:pt x="34" y="35"/>
                  </a:moveTo>
                  <a:cubicBezTo>
                    <a:pt x="34" y="35"/>
                    <a:pt x="34" y="35"/>
                    <a:pt x="35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6"/>
                    <a:pt x="34" y="35"/>
                    <a:pt x="34" y="35"/>
                  </a:cubicBezTo>
                  <a:close/>
                  <a:moveTo>
                    <a:pt x="35" y="43"/>
                  </a:moveTo>
                  <a:cubicBezTo>
                    <a:pt x="35" y="43"/>
                    <a:pt x="34" y="43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ubicBezTo>
                    <a:pt x="35" y="42"/>
                    <a:pt x="35" y="43"/>
                    <a:pt x="35" y="43"/>
                  </a:cubicBezTo>
                  <a:close/>
                  <a:moveTo>
                    <a:pt x="32" y="26"/>
                  </a:move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2" y="28"/>
                    <a:pt x="32" y="28"/>
                  </a:cubicBezTo>
                  <a:cubicBezTo>
                    <a:pt x="32" y="27"/>
                    <a:pt x="32" y="27"/>
                    <a:pt x="31" y="27"/>
                  </a:cubicBezTo>
                  <a:cubicBezTo>
                    <a:pt x="32" y="27"/>
                    <a:pt x="32" y="26"/>
                    <a:pt x="32" y="26"/>
                  </a:cubicBezTo>
                  <a:close/>
                  <a:moveTo>
                    <a:pt x="32" y="25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5"/>
                    <a:pt x="32" y="25"/>
                    <a:pt x="32" y="25"/>
                  </a:cubicBezTo>
                  <a:close/>
                  <a:moveTo>
                    <a:pt x="34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34" y="38"/>
                    <a:pt x="33" y="38"/>
                    <a:pt x="34" y="38"/>
                  </a:cubicBezTo>
                  <a:cubicBezTo>
                    <a:pt x="34" y="38"/>
                    <a:pt x="34" y="38"/>
                    <a:pt x="34" y="38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5"/>
                    <a:pt x="33" y="35"/>
                  </a:cubicBezTo>
                  <a:cubicBezTo>
                    <a:pt x="34" y="35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lose/>
                  <a:moveTo>
                    <a:pt x="33" y="34"/>
                  </a:moveTo>
                  <a:cubicBezTo>
                    <a:pt x="33" y="34"/>
                    <a:pt x="33" y="34"/>
                    <a:pt x="32" y="34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3"/>
                    <a:pt x="34" y="33"/>
                    <a:pt x="34" y="33"/>
                  </a:cubicBezTo>
                  <a:cubicBezTo>
                    <a:pt x="34" y="34"/>
                    <a:pt x="34" y="33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3" y="34"/>
                  </a:cubicBezTo>
                  <a:close/>
                  <a:moveTo>
                    <a:pt x="32" y="38"/>
                  </a:moveTo>
                  <a:cubicBezTo>
                    <a:pt x="32" y="38"/>
                    <a:pt x="33" y="39"/>
                    <a:pt x="33" y="38"/>
                  </a:cubicBezTo>
                  <a:cubicBezTo>
                    <a:pt x="33" y="39"/>
                    <a:pt x="32" y="39"/>
                    <a:pt x="32" y="38"/>
                  </a:cubicBezTo>
                  <a:close/>
                  <a:moveTo>
                    <a:pt x="32" y="38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8"/>
                  </a:cubicBezTo>
                  <a:cubicBezTo>
                    <a:pt x="32" y="37"/>
                    <a:pt x="32" y="38"/>
                    <a:pt x="32" y="38"/>
                  </a:cubicBezTo>
                  <a:close/>
                  <a:moveTo>
                    <a:pt x="33" y="37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2" y="38"/>
                    <a:pt x="33" y="37"/>
                  </a:cubicBezTo>
                  <a:close/>
                  <a:moveTo>
                    <a:pt x="34" y="32"/>
                  </a:moveTo>
                  <a:cubicBezTo>
                    <a:pt x="34" y="32"/>
                    <a:pt x="35" y="33"/>
                    <a:pt x="35" y="34"/>
                  </a:cubicBezTo>
                  <a:cubicBezTo>
                    <a:pt x="34" y="33"/>
                    <a:pt x="34" y="33"/>
                    <a:pt x="34" y="32"/>
                  </a:cubicBezTo>
                  <a:close/>
                  <a:moveTo>
                    <a:pt x="34" y="24"/>
                  </a:moveTo>
                  <a:cubicBezTo>
                    <a:pt x="34" y="24"/>
                    <a:pt x="34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4" y="24"/>
                    <a:pt x="34" y="24"/>
                  </a:cubicBezTo>
                  <a:close/>
                  <a:moveTo>
                    <a:pt x="34" y="32"/>
                  </a:moveTo>
                  <a:cubicBezTo>
                    <a:pt x="34" y="32"/>
                    <a:pt x="32" y="32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2"/>
                    <a:pt x="34" y="31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lose/>
                  <a:moveTo>
                    <a:pt x="33" y="27"/>
                  </a:move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7"/>
                  </a:cubicBezTo>
                  <a:close/>
                  <a:moveTo>
                    <a:pt x="32" y="31"/>
                  </a:move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lose/>
                  <a:moveTo>
                    <a:pt x="33" y="40"/>
                  </a:moveTo>
                  <a:cubicBezTo>
                    <a:pt x="33" y="40"/>
                    <a:pt x="32" y="40"/>
                    <a:pt x="32" y="40"/>
                  </a:cubicBezTo>
                  <a:cubicBezTo>
                    <a:pt x="32" y="39"/>
                    <a:pt x="33" y="40"/>
                    <a:pt x="33" y="40"/>
                  </a:cubicBezTo>
                  <a:close/>
                  <a:moveTo>
                    <a:pt x="32" y="40"/>
                  </a:moveTo>
                  <a:cubicBezTo>
                    <a:pt x="33" y="40"/>
                    <a:pt x="32" y="41"/>
                    <a:pt x="33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40"/>
                    <a:pt x="34" y="40"/>
                    <a:pt x="34" y="41"/>
                  </a:cubicBezTo>
                  <a:cubicBezTo>
                    <a:pt x="33" y="41"/>
                    <a:pt x="33" y="41"/>
                    <a:pt x="33" y="42"/>
                  </a:cubicBezTo>
                  <a:cubicBezTo>
                    <a:pt x="33" y="42"/>
                    <a:pt x="33" y="41"/>
                    <a:pt x="32" y="41"/>
                  </a:cubicBezTo>
                  <a:cubicBezTo>
                    <a:pt x="32" y="41"/>
                    <a:pt x="32" y="41"/>
                    <a:pt x="32" y="40"/>
                  </a:cubicBez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1"/>
                    <a:pt x="34" y="41"/>
                    <a:pt x="34" y="41"/>
                  </a:cubicBezTo>
                  <a:close/>
                  <a:moveTo>
                    <a:pt x="34" y="23"/>
                  </a:moveTo>
                  <a:cubicBezTo>
                    <a:pt x="34" y="23"/>
                    <a:pt x="34" y="22"/>
                    <a:pt x="34" y="22"/>
                  </a:cubicBezTo>
                  <a:cubicBezTo>
                    <a:pt x="34" y="23"/>
                    <a:pt x="34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4" y="23"/>
                    <a:pt x="34" y="23"/>
                  </a:cubicBezTo>
                  <a:close/>
                  <a:moveTo>
                    <a:pt x="34" y="24"/>
                  </a:moveTo>
                  <a:cubicBezTo>
                    <a:pt x="34" y="24"/>
                    <a:pt x="35" y="25"/>
                    <a:pt x="34" y="25"/>
                  </a:cubicBezTo>
                  <a:cubicBezTo>
                    <a:pt x="33" y="25"/>
                    <a:pt x="33" y="24"/>
                    <a:pt x="32" y="23"/>
                  </a:cubicBezTo>
                  <a:cubicBezTo>
                    <a:pt x="32" y="23"/>
                    <a:pt x="32" y="24"/>
                    <a:pt x="32" y="24"/>
                  </a:cubicBezTo>
                  <a:cubicBezTo>
                    <a:pt x="32" y="24"/>
                    <a:pt x="32" y="24"/>
                    <a:pt x="31" y="23"/>
                  </a:cubicBezTo>
                  <a:cubicBezTo>
                    <a:pt x="31" y="23"/>
                    <a:pt x="32" y="23"/>
                    <a:pt x="32" y="23"/>
                  </a:cubicBezTo>
                  <a:cubicBezTo>
                    <a:pt x="33" y="23"/>
                    <a:pt x="33" y="23"/>
                    <a:pt x="34" y="23"/>
                  </a:cubicBezTo>
                  <a:cubicBezTo>
                    <a:pt x="33" y="24"/>
                    <a:pt x="33" y="23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lose/>
                  <a:moveTo>
                    <a:pt x="33" y="23"/>
                  </a:moveTo>
                  <a:cubicBezTo>
                    <a:pt x="33" y="22"/>
                    <a:pt x="33" y="22"/>
                    <a:pt x="34" y="2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3" y="20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lose/>
                  <a:moveTo>
                    <a:pt x="33" y="17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lose/>
                  <a:moveTo>
                    <a:pt x="33" y="19"/>
                  </a:moveTo>
                  <a:cubicBezTo>
                    <a:pt x="33" y="19"/>
                    <a:pt x="33" y="19"/>
                    <a:pt x="32" y="19"/>
                  </a:cubicBezTo>
                  <a:cubicBezTo>
                    <a:pt x="33" y="18"/>
                    <a:pt x="32" y="18"/>
                    <a:pt x="32" y="18"/>
                  </a:cubicBezTo>
                  <a:cubicBezTo>
                    <a:pt x="32" y="17"/>
                    <a:pt x="32" y="17"/>
                    <a:pt x="32" y="16"/>
                  </a:cubicBezTo>
                  <a:cubicBezTo>
                    <a:pt x="33" y="16"/>
                    <a:pt x="32" y="18"/>
                    <a:pt x="33" y="19"/>
                  </a:cubicBezTo>
                  <a:close/>
                  <a:moveTo>
                    <a:pt x="31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1"/>
                    <a:pt x="32" y="21"/>
                  </a:cubicBezTo>
                  <a:cubicBezTo>
                    <a:pt x="31" y="21"/>
                    <a:pt x="31" y="20"/>
                    <a:pt x="31" y="20"/>
                  </a:cubicBezTo>
                  <a:close/>
                  <a:moveTo>
                    <a:pt x="31" y="16"/>
                  </a:moveTo>
                  <a:cubicBezTo>
                    <a:pt x="31" y="16"/>
                    <a:pt x="31" y="16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6"/>
                    <a:pt x="31" y="16"/>
                  </a:cubicBezTo>
                  <a:close/>
                  <a:moveTo>
                    <a:pt x="30" y="45"/>
                  </a:moveTo>
                  <a:cubicBezTo>
                    <a:pt x="30" y="45"/>
                    <a:pt x="30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lose/>
                  <a:moveTo>
                    <a:pt x="30" y="18"/>
                  </a:moveTo>
                  <a:cubicBezTo>
                    <a:pt x="30" y="19"/>
                    <a:pt x="30" y="18"/>
                    <a:pt x="30" y="19"/>
                  </a:cubicBezTo>
                  <a:cubicBezTo>
                    <a:pt x="30" y="19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30" y="41"/>
                  </a:moveTo>
                  <a:cubicBezTo>
                    <a:pt x="30" y="41"/>
                    <a:pt x="30" y="40"/>
                    <a:pt x="29" y="40"/>
                  </a:cubicBezTo>
                  <a:cubicBezTo>
                    <a:pt x="29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1"/>
                  </a:cubicBezTo>
                  <a:close/>
                  <a:moveTo>
                    <a:pt x="27" y="42"/>
                  </a:moveTo>
                  <a:cubicBezTo>
                    <a:pt x="27" y="42"/>
                    <a:pt x="26" y="42"/>
                    <a:pt x="27" y="41"/>
                  </a:cubicBezTo>
                  <a:cubicBezTo>
                    <a:pt x="27" y="41"/>
                    <a:pt x="27" y="42"/>
                    <a:pt x="27" y="42"/>
                  </a:cubicBezTo>
                  <a:close/>
                  <a:moveTo>
                    <a:pt x="27" y="23"/>
                  </a:moveTo>
                  <a:cubicBezTo>
                    <a:pt x="27" y="23"/>
                    <a:pt x="27" y="23"/>
                    <a:pt x="27" y="24"/>
                  </a:cubicBezTo>
                  <a:cubicBezTo>
                    <a:pt x="27" y="24"/>
                    <a:pt x="27" y="23"/>
                    <a:pt x="27" y="23"/>
                  </a:cubicBezTo>
                  <a:close/>
                  <a:moveTo>
                    <a:pt x="28" y="34"/>
                  </a:move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8" y="34"/>
                    <a:pt x="28" y="34"/>
                  </a:cubicBezTo>
                  <a:close/>
                  <a:moveTo>
                    <a:pt x="28" y="43"/>
                  </a:moveTo>
                  <a:cubicBezTo>
                    <a:pt x="28" y="43"/>
                    <a:pt x="28" y="43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7" y="43"/>
                    <a:pt x="27" y="43"/>
                    <a:pt x="28" y="43"/>
                  </a:cubicBezTo>
                  <a:close/>
                  <a:moveTo>
                    <a:pt x="28" y="22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2"/>
                    <a:pt x="28" y="22"/>
                  </a:cubicBezTo>
                  <a:close/>
                  <a:moveTo>
                    <a:pt x="28" y="22"/>
                  </a:moveTo>
                  <a:cubicBezTo>
                    <a:pt x="28" y="22"/>
                    <a:pt x="29" y="22"/>
                    <a:pt x="29" y="21"/>
                  </a:cubicBezTo>
                  <a:cubicBezTo>
                    <a:pt x="29" y="21"/>
                    <a:pt x="29" y="22"/>
                    <a:pt x="29" y="22"/>
                  </a:cubicBezTo>
                  <a:cubicBezTo>
                    <a:pt x="29" y="22"/>
                    <a:pt x="29" y="22"/>
                    <a:pt x="28" y="22"/>
                  </a:cubicBezTo>
                  <a:close/>
                  <a:moveTo>
                    <a:pt x="29" y="23"/>
                  </a:moveTo>
                  <a:cubicBezTo>
                    <a:pt x="29" y="23"/>
                    <a:pt x="30" y="23"/>
                    <a:pt x="30" y="24"/>
                  </a:cubicBezTo>
                  <a:cubicBezTo>
                    <a:pt x="29" y="24"/>
                    <a:pt x="29" y="23"/>
                    <a:pt x="29" y="23"/>
                  </a:cubicBezTo>
                  <a:cubicBezTo>
                    <a:pt x="29" y="23"/>
                    <a:pt x="29" y="22"/>
                    <a:pt x="29" y="23"/>
                  </a:cubicBezTo>
                  <a:close/>
                  <a:moveTo>
                    <a:pt x="30" y="19"/>
                  </a:moveTo>
                  <a:cubicBezTo>
                    <a:pt x="29" y="19"/>
                    <a:pt x="29" y="19"/>
                    <a:pt x="29" y="18"/>
                  </a:cubicBezTo>
                  <a:cubicBezTo>
                    <a:pt x="30" y="18"/>
                    <a:pt x="30" y="19"/>
                    <a:pt x="30" y="19"/>
                  </a:cubicBezTo>
                  <a:close/>
                  <a:moveTo>
                    <a:pt x="29" y="13"/>
                  </a:moveTo>
                  <a:cubicBezTo>
                    <a:pt x="29" y="13"/>
                    <a:pt x="29" y="14"/>
                    <a:pt x="29" y="14"/>
                  </a:cubicBezTo>
                  <a:cubicBezTo>
                    <a:pt x="29" y="14"/>
                    <a:pt x="29" y="13"/>
                    <a:pt x="29" y="13"/>
                  </a:cubicBezTo>
                  <a:close/>
                  <a:moveTo>
                    <a:pt x="29" y="18"/>
                  </a:move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8"/>
                    <a:pt x="29" y="18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3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24" y="16"/>
                  </a:moveTo>
                  <a:cubicBezTo>
                    <a:pt x="24" y="15"/>
                    <a:pt x="24" y="15"/>
                    <a:pt x="24" y="14"/>
                  </a:cubicBezTo>
                  <a:cubicBezTo>
                    <a:pt x="24" y="14"/>
                    <a:pt x="23" y="13"/>
                    <a:pt x="23" y="13"/>
                  </a:cubicBezTo>
                  <a:cubicBezTo>
                    <a:pt x="24" y="13"/>
                    <a:pt x="24" y="12"/>
                    <a:pt x="24" y="11"/>
                  </a:cubicBezTo>
                  <a:cubicBezTo>
                    <a:pt x="24" y="11"/>
                    <a:pt x="25" y="11"/>
                    <a:pt x="25" y="11"/>
                  </a:cubicBezTo>
                  <a:cubicBezTo>
                    <a:pt x="25" y="12"/>
                    <a:pt x="25" y="12"/>
                    <a:pt x="24" y="12"/>
                  </a:cubicBezTo>
                  <a:cubicBezTo>
                    <a:pt x="25" y="12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6" y="14"/>
                    <a:pt x="26" y="13"/>
                    <a:pt x="26" y="13"/>
                  </a:cubicBezTo>
                  <a:cubicBezTo>
                    <a:pt x="26" y="13"/>
                    <a:pt x="27" y="14"/>
                    <a:pt x="26" y="14"/>
                  </a:cubicBezTo>
                  <a:cubicBezTo>
                    <a:pt x="27" y="14"/>
                    <a:pt x="27" y="14"/>
                    <a:pt x="28" y="15"/>
                  </a:cubicBezTo>
                  <a:cubicBezTo>
                    <a:pt x="28" y="16"/>
                    <a:pt x="27" y="15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8"/>
                    <a:pt x="28" y="17"/>
                  </a:cubicBezTo>
                  <a:cubicBezTo>
                    <a:pt x="29" y="18"/>
                    <a:pt x="28" y="18"/>
                    <a:pt x="28" y="19"/>
                  </a:cubicBezTo>
                  <a:cubicBezTo>
                    <a:pt x="28" y="19"/>
                    <a:pt x="28" y="19"/>
                    <a:pt x="28" y="20"/>
                  </a:cubicBezTo>
                  <a:cubicBezTo>
                    <a:pt x="29" y="20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20"/>
                    <a:pt x="29" y="19"/>
                    <a:pt x="29" y="20"/>
                  </a:cubicBezTo>
                  <a:cubicBezTo>
                    <a:pt x="29" y="20"/>
                    <a:pt x="29" y="20"/>
                    <a:pt x="29" y="21"/>
                  </a:cubicBezTo>
                  <a:cubicBezTo>
                    <a:pt x="29" y="21"/>
                    <a:pt x="29" y="20"/>
                    <a:pt x="29" y="20"/>
                  </a:cubicBezTo>
                  <a:cubicBezTo>
                    <a:pt x="28" y="20"/>
                    <a:pt x="27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7" y="19"/>
                    <a:pt x="27" y="19"/>
                    <a:pt x="26" y="19"/>
                  </a:cubicBezTo>
                  <a:cubicBezTo>
                    <a:pt x="26" y="19"/>
                    <a:pt x="26" y="19"/>
                    <a:pt x="26" y="18"/>
                  </a:cubicBezTo>
                  <a:cubicBezTo>
                    <a:pt x="26" y="18"/>
                    <a:pt x="26" y="19"/>
                    <a:pt x="25" y="19"/>
                  </a:cubicBezTo>
                  <a:cubicBezTo>
                    <a:pt x="25" y="18"/>
                    <a:pt x="25" y="19"/>
                    <a:pt x="25" y="19"/>
                  </a:cubicBezTo>
                  <a:cubicBezTo>
                    <a:pt x="24" y="18"/>
                    <a:pt x="25" y="18"/>
                    <a:pt x="25" y="17"/>
                  </a:cubicBezTo>
                  <a:cubicBezTo>
                    <a:pt x="25" y="17"/>
                    <a:pt x="25" y="18"/>
                    <a:pt x="26" y="18"/>
                  </a:cubicBezTo>
                  <a:cubicBezTo>
                    <a:pt x="26" y="18"/>
                    <a:pt x="25" y="16"/>
                    <a:pt x="25" y="16"/>
                  </a:cubicBezTo>
                  <a:cubicBezTo>
                    <a:pt x="24" y="16"/>
                    <a:pt x="23" y="19"/>
                    <a:pt x="25" y="21"/>
                  </a:cubicBezTo>
                  <a:cubicBezTo>
                    <a:pt x="24" y="21"/>
                    <a:pt x="24" y="20"/>
                    <a:pt x="24" y="20"/>
                  </a:cubicBezTo>
                  <a:cubicBezTo>
                    <a:pt x="24" y="20"/>
                    <a:pt x="24" y="21"/>
                    <a:pt x="23" y="21"/>
                  </a:cubicBezTo>
                  <a:cubicBezTo>
                    <a:pt x="23" y="20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3" y="16"/>
                    <a:pt x="24" y="16"/>
                  </a:cubicBezTo>
                  <a:close/>
                  <a:moveTo>
                    <a:pt x="25" y="20"/>
                  </a:move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5" y="21"/>
                    <a:pt x="25" y="21"/>
                  </a:cubicBezTo>
                  <a:cubicBezTo>
                    <a:pt x="25" y="21"/>
                    <a:pt x="25" y="20"/>
                    <a:pt x="25" y="20"/>
                  </a:cubicBezTo>
                  <a:close/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5" y="21"/>
                    <a:pt x="25" y="22"/>
                    <a:pt x="25" y="22"/>
                  </a:cubicBezTo>
                  <a:close/>
                  <a:moveTo>
                    <a:pt x="26" y="24"/>
                  </a:moveTo>
                  <a:cubicBezTo>
                    <a:pt x="26" y="24"/>
                    <a:pt x="25" y="23"/>
                    <a:pt x="25" y="23"/>
                  </a:cubicBezTo>
                  <a:cubicBezTo>
                    <a:pt x="26" y="23"/>
                    <a:pt x="26" y="23"/>
                    <a:pt x="26" y="24"/>
                  </a:cubicBezTo>
                  <a:close/>
                  <a:moveTo>
                    <a:pt x="23" y="17"/>
                  </a:moveTo>
                  <a:cubicBezTo>
                    <a:pt x="23" y="18"/>
                    <a:pt x="22" y="18"/>
                    <a:pt x="22" y="18"/>
                  </a:cubicBezTo>
                  <a:cubicBezTo>
                    <a:pt x="22" y="17"/>
                    <a:pt x="22" y="17"/>
                    <a:pt x="23" y="17"/>
                  </a:cubicBezTo>
                  <a:close/>
                  <a:moveTo>
                    <a:pt x="22" y="15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20" y="10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22" y="12"/>
                    <a:pt x="22" y="12"/>
                    <a:pt x="23" y="13"/>
                  </a:cubicBezTo>
                  <a:cubicBezTo>
                    <a:pt x="23" y="14"/>
                    <a:pt x="22" y="13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1" y="13"/>
                    <a:pt x="21" y="13"/>
                  </a:cubicBezTo>
                  <a:cubicBezTo>
                    <a:pt x="21" y="12"/>
                    <a:pt x="20" y="13"/>
                    <a:pt x="20" y="12"/>
                  </a:cubicBezTo>
                  <a:cubicBezTo>
                    <a:pt x="20" y="12"/>
                    <a:pt x="20" y="13"/>
                    <a:pt x="19" y="13"/>
                  </a:cubicBezTo>
                  <a:cubicBezTo>
                    <a:pt x="19" y="12"/>
                    <a:pt x="20" y="11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lose/>
                  <a:moveTo>
                    <a:pt x="20" y="17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7"/>
                    <a:pt x="20" y="18"/>
                    <a:pt x="20" y="17"/>
                  </a:cubicBezTo>
                  <a:close/>
                  <a:moveTo>
                    <a:pt x="20" y="17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19" y="15"/>
                    <a:pt x="20" y="15"/>
                    <a:pt x="21" y="16"/>
                  </a:cubicBezTo>
                  <a:cubicBezTo>
                    <a:pt x="21" y="16"/>
                    <a:pt x="20" y="16"/>
                    <a:pt x="20" y="17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21" y="15"/>
                    <a:pt x="20" y="14"/>
                  </a:cubicBezTo>
                  <a:close/>
                  <a:moveTo>
                    <a:pt x="19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lose/>
                  <a:moveTo>
                    <a:pt x="18" y="9"/>
                  </a:moveTo>
                  <a:cubicBezTo>
                    <a:pt x="19" y="9"/>
                    <a:pt x="19" y="9"/>
                    <a:pt x="20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8" y="8"/>
                    <a:pt x="18" y="9"/>
                    <a:pt x="18" y="9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18" y="13"/>
                    <a:pt x="18" y="14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6" y="14"/>
                    <a:pt x="16" y="14"/>
                    <a:pt x="17" y="13"/>
                  </a:cubicBezTo>
                  <a:close/>
                  <a:moveTo>
                    <a:pt x="14" y="12"/>
                  </a:moveTo>
                  <a:cubicBezTo>
                    <a:pt x="15" y="12"/>
                    <a:pt x="15" y="13"/>
                    <a:pt x="15" y="13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3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3" y="11"/>
                    <a:pt x="14" y="10"/>
                    <a:pt x="14" y="12"/>
                  </a:cubicBezTo>
                  <a:close/>
                  <a:moveTo>
                    <a:pt x="13" y="13"/>
                  </a:moveTo>
                  <a:cubicBezTo>
                    <a:pt x="14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7"/>
                    <a:pt x="12" y="16"/>
                  </a:cubicBezTo>
                  <a:close/>
                  <a:moveTo>
                    <a:pt x="12" y="9"/>
                  </a:moveTo>
                  <a:cubicBezTo>
                    <a:pt x="12" y="10"/>
                    <a:pt x="12" y="9"/>
                    <a:pt x="12" y="10"/>
                  </a:cubicBezTo>
                  <a:cubicBezTo>
                    <a:pt x="10" y="9"/>
                    <a:pt x="11" y="8"/>
                    <a:pt x="12" y="9"/>
                  </a:cubicBezTo>
                  <a:close/>
                  <a:moveTo>
                    <a:pt x="11" y="12"/>
                  </a:moveTo>
                  <a:cubicBezTo>
                    <a:pt x="12" y="12"/>
                    <a:pt x="12" y="13"/>
                    <a:pt x="12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1" y="16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2" y="16"/>
                    <a:pt x="11" y="16"/>
                  </a:cubicBezTo>
                  <a:close/>
                  <a:moveTo>
                    <a:pt x="8" y="4"/>
                  </a:move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7" y="5"/>
                    <a:pt x="8" y="4"/>
                  </a:cubicBezTo>
                  <a:close/>
                  <a:moveTo>
                    <a:pt x="8" y="6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6"/>
                    <a:pt x="8" y="5"/>
                  </a:cubicBezTo>
                  <a:cubicBezTo>
                    <a:pt x="8" y="5"/>
                    <a:pt x="8" y="5"/>
                    <a:pt x="9" y="4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8" y="6"/>
                    <a:pt x="9" y="6"/>
                  </a:cubicBezTo>
                  <a:cubicBezTo>
                    <a:pt x="9" y="6"/>
                    <a:pt x="9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1" y="6"/>
                    <a:pt x="11" y="7"/>
                    <a:pt x="11" y="7"/>
                  </a:cubicBez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7"/>
                    <a:pt x="10" y="7"/>
                  </a:cubicBezTo>
                  <a:cubicBezTo>
                    <a:pt x="10" y="8"/>
                    <a:pt x="10" y="8"/>
                    <a:pt x="11" y="9"/>
                  </a:cubicBezTo>
                  <a:cubicBezTo>
                    <a:pt x="11" y="10"/>
                    <a:pt x="10" y="10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3"/>
                    <a:pt x="10" y="13"/>
                    <a:pt x="10" y="14"/>
                  </a:cubicBezTo>
                  <a:cubicBezTo>
                    <a:pt x="10" y="14"/>
                    <a:pt x="10" y="14"/>
                    <a:pt x="10" y="13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10" y="12"/>
                    <a:pt x="10" y="11"/>
                    <a:pt x="10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0"/>
                    <a:pt x="8" y="10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7" y="6"/>
                    <a:pt x="8" y="6"/>
                  </a:cubicBezTo>
                  <a:close/>
                  <a:moveTo>
                    <a:pt x="8" y="35"/>
                  </a:moveTo>
                  <a:cubicBezTo>
                    <a:pt x="9" y="35"/>
                    <a:pt x="8" y="35"/>
                    <a:pt x="8" y="34"/>
                  </a:cubicBezTo>
                  <a:cubicBezTo>
                    <a:pt x="8" y="34"/>
                    <a:pt x="8" y="34"/>
                    <a:pt x="8" y="35"/>
                  </a:cubicBezTo>
                  <a:close/>
                  <a:moveTo>
                    <a:pt x="8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33"/>
                    <a:pt x="8" y="32"/>
                    <a:pt x="8" y="32"/>
                  </a:cubicBezTo>
                  <a:close/>
                  <a:moveTo>
                    <a:pt x="7" y="14"/>
                  </a:moveTo>
                  <a:cubicBezTo>
                    <a:pt x="7" y="14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10" y="15"/>
                    <a:pt x="9" y="15"/>
                  </a:cubicBezTo>
                  <a:cubicBezTo>
                    <a:pt x="9" y="15"/>
                    <a:pt x="8" y="14"/>
                    <a:pt x="7" y="14"/>
                  </a:cubicBezTo>
                  <a:close/>
                  <a:moveTo>
                    <a:pt x="7" y="11"/>
                  </a:moveTo>
                  <a:cubicBezTo>
                    <a:pt x="6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lose/>
                  <a:moveTo>
                    <a:pt x="8" y="12"/>
                  </a:move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2"/>
                    <a:pt x="8" y="12"/>
                  </a:cubicBezTo>
                  <a:close/>
                  <a:moveTo>
                    <a:pt x="9" y="15"/>
                  </a:moveTo>
                  <a:cubicBezTo>
                    <a:pt x="9" y="15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5"/>
                  </a:cubicBezTo>
                  <a:close/>
                  <a:moveTo>
                    <a:pt x="9" y="34"/>
                  </a:move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lose/>
                  <a:moveTo>
                    <a:pt x="10" y="15"/>
                  </a:moveTo>
                  <a:cubicBezTo>
                    <a:pt x="10" y="16"/>
                    <a:pt x="10" y="16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0" y="38"/>
                  </a:moveTo>
                  <a:cubicBezTo>
                    <a:pt x="10" y="39"/>
                    <a:pt x="9" y="38"/>
                    <a:pt x="9" y="39"/>
                  </a:cubicBezTo>
                  <a:cubicBezTo>
                    <a:pt x="9" y="39"/>
                    <a:pt x="9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lose/>
                  <a:moveTo>
                    <a:pt x="7" y="9"/>
                  </a:move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7" y="10"/>
                  </a:cubicBezTo>
                  <a:cubicBezTo>
                    <a:pt x="6" y="9"/>
                    <a:pt x="7" y="9"/>
                    <a:pt x="7" y="9"/>
                  </a:cubicBezTo>
                  <a:close/>
                  <a:moveTo>
                    <a:pt x="7" y="12"/>
                  </a:moveTo>
                  <a:cubicBezTo>
                    <a:pt x="7" y="12"/>
                    <a:pt x="6" y="12"/>
                    <a:pt x="6" y="11"/>
                  </a:cubicBezTo>
                  <a:cubicBezTo>
                    <a:pt x="6" y="10"/>
                    <a:pt x="7" y="11"/>
                    <a:pt x="7" y="12"/>
                  </a:cubicBezTo>
                  <a:close/>
                  <a:moveTo>
                    <a:pt x="6" y="12"/>
                  </a:moveTo>
                  <a:cubicBezTo>
                    <a:pt x="6" y="13"/>
                    <a:pt x="5" y="13"/>
                    <a:pt x="4" y="13"/>
                  </a:cubicBezTo>
                  <a:cubicBezTo>
                    <a:pt x="5" y="12"/>
                    <a:pt x="5" y="12"/>
                    <a:pt x="6" y="12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4" y="14"/>
                    <a:pt x="4" y="13"/>
                  </a:cubicBezTo>
                  <a:cubicBezTo>
                    <a:pt x="5" y="13"/>
                    <a:pt x="5" y="13"/>
                    <a:pt x="5" y="14"/>
                  </a:cubicBezTo>
                  <a:close/>
                  <a:moveTo>
                    <a:pt x="4" y="23"/>
                  </a:moveTo>
                  <a:cubicBezTo>
                    <a:pt x="5" y="23"/>
                    <a:pt x="5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lose/>
                  <a:moveTo>
                    <a:pt x="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lose/>
                  <a:moveTo>
                    <a:pt x="3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2" y="32"/>
                    <a:pt x="2" y="32"/>
                  </a:cubicBezTo>
                  <a:cubicBezTo>
                    <a:pt x="3" y="31"/>
                    <a:pt x="2" y="30"/>
                    <a:pt x="2" y="30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2"/>
                    <a:pt x="3" y="32"/>
                  </a:cubicBezTo>
                  <a:cubicBezTo>
                    <a:pt x="3" y="32"/>
                    <a:pt x="3" y="31"/>
                    <a:pt x="4" y="32"/>
                  </a:cubicBezTo>
                  <a:cubicBezTo>
                    <a:pt x="4" y="32"/>
                    <a:pt x="3" y="33"/>
                    <a:pt x="3" y="33"/>
                  </a:cubicBezTo>
                  <a:close/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30"/>
                    <a:pt x="3" y="30"/>
                  </a:cubicBezTo>
                  <a:cubicBezTo>
                    <a:pt x="3" y="30"/>
                    <a:pt x="3" y="29"/>
                    <a:pt x="3" y="29"/>
                  </a:cubicBezTo>
                  <a:close/>
                  <a:moveTo>
                    <a:pt x="4" y="33"/>
                  </a:moveTo>
                  <a:cubicBezTo>
                    <a:pt x="4" y="33"/>
                    <a:pt x="4" y="33"/>
                    <a:pt x="4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4" y="31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lose/>
                  <a:moveTo>
                    <a:pt x="5" y="32"/>
                  </a:moveTo>
                  <a:cubicBezTo>
                    <a:pt x="5" y="32"/>
                    <a:pt x="4" y="32"/>
                    <a:pt x="4" y="32"/>
                  </a:cubicBezTo>
                  <a:cubicBezTo>
                    <a:pt x="4" y="32"/>
                    <a:pt x="4" y="32"/>
                    <a:pt x="5" y="32"/>
                  </a:cubicBezTo>
                  <a:close/>
                  <a:moveTo>
                    <a:pt x="4" y="20"/>
                  </a:moveTo>
                  <a:cubicBezTo>
                    <a:pt x="4" y="20"/>
                    <a:pt x="4" y="19"/>
                    <a:pt x="4" y="19"/>
                  </a:cubicBezTo>
                  <a:cubicBezTo>
                    <a:pt x="4" y="20"/>
                    <a:pt x="4" y="21"/>
                    <a:pt x="4" y="20"/>
                  </a:cubicBezTo>
                  <a:close/>
                  <a:moveTo>
                    <a:pt x="4" y="25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4"/>
                  </a:cubicBezTo>
                  <a:cubicBezTo>
                    <a:pt x="4" y="24"/>
                    <a:pt x="4" y="25"/>
                    <a:pt x="4" y="25"/>
                  </a:cubicBezTo>
                  <a:close/>
                  <a:moveTo>
                    <a:pt x="4" y="23"/>
                  </a:move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4" y="23"/>
                    <a:pt x="4" y="23"/>
                  </a:cubicBezTo>
                  <a:close/>
                  <a:moveTo>
                    <a:pt x="2" y="27"/>
                  </a:moveTo>
                  <a:cubicBezTo>
                    <a:pt x="2" y="27"/>
                    <a:pt x="2" y="26"/>
                    <a:pt x="2" y="26"/>
                  </a:cubicBezTo>
                  <a:cubicBezTo>
                    <a:pt x="2" y="25"/>
                    <a:pt x="2" y="26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6"/>
                    <a:pt x="3" y="26"/>
                    <a:pt x="2" y="27"/>
                  </a:cubicBezTo>
                  <a:close/>
                  <a:moveTo>
                    <a:pt x="3" y="21"/>
                  </a:moveTo>
                  <a:cubicBezTo>
                    <a:pt x="3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3" y="18"/>
                  </a:moveTo>
                  <a:cubicBezTo>
                    <a:pt x="2" y="18"/>
                    <a:pt x="2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lose/>
                  <a:moveTo>
                    <a:pt x="3" y="14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2" y="14"/>
                    <a:pt x="3" y="14"/>
                  </a:cubicBezTo>
                  <a:close/>
                  <a:moveTo>
                    <a:pt x="3" y="16"/>
                  </a:moveTo>
                  <a:cubicBezTo>
                    <a:pt x="3" y="17"/>
                    <a:pt x="2" y="16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lose/>
                  <a:moveTo>
                    <a:pt x="2" y="13"/>
                  </a:moveTo>
                  <a:cubicBezTo>
                    <a:pt x="2" y="13"/>
                    <a:pt x="2" y="14"/>
                    <a:pt x="2" y="14"/>
                  </a:cubicBezTo>
                  <a:cubicBezTo>
                    <a:pt x="2" y="14"/>
                    <a:pt x="2" y="13"/>
                    <a:pt x="2" y="13"/>
                  </a:cubicBezTo>
                  <a:close/>
                  <a:moveTo>
                    <a:pt x="1" y="12"/>
                  </a:moveTo>
                  <a:cubicBezTo>
                    <a:pt x="1" y="13"/>
                    <a:pt x="2" y="14"/>
                    <a:pt x="1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2"/>
                    <a:pt x="1" y="12"/>
                  </a:cubicBezTo>
                  <a:close/>
                  <a:moveTo>
                    <a:pt x="1" y="14"/>
                  </a:moveTo>
                  <a:cubicBezTo>
                    <a:pt x="1" y="14"/>
                    <a:pt x="2" y="15"/>
                    <a:pt x="2" y="14"/>
                  </a:cubicBezTo>
                  <a:cubicBezTo>
                    <a:pt x="2" y="15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9"/>
                  </a:cubicBezTo>
                  <a:cubicBezTo>
                    <a:pt x="1" y="19"/>
                    <a:pt x="1" y="18"/>
                    <a:pt x="1" y="18"/>
                  </a:cubicBezTo>
                  <a:close/>
                  <a:moveTo>
                    <a:pt x="1" y="19"/>
                  </a:moveTo>
                  <a:cubicBezTo>
                    <a:pt x="1" y="19"/>
                    <a:pt x="2" y="19"/>
                    <a:pt x="2" y="20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19"/>
                    <a:pt x="1" y="19"/>
                    <a:pt x="1" y="19"/>
                  </a:cubicBezTo>
                  <a:close/>
                  <a:moveTo>
                    <a:pt x="1" y="29"/>
                  </a:moveTo>
                  <a:cubicBezTo>
                    <a:pt x="1" y="29"/>
                    <a:pt x="1" y="28"/>
                    <a:pt x="2" y="29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2" y="29"/>
                    <a:pt x="2" y="30"/>
                    <a:pt x="1" y="29"/>
                  </a:cubicBezTo>
                  <a:close/>
                  <a:moveTo>
                    <a:pt x="4" y="36"/>
                  </a:moveTo>
                  <a:cubicBezTo>
                    <a:pt x="3" y="36"/>
                    <a:pt x="3" y="36"/>
                    <a:pt x="2" y="35"/>
                  </a:cubicBezTo>
                  <a:cubicBezTo>
                    <a:pt x="2" y="35"/>
                    <a:pt x="3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4"/>
                    <a:pt x="2" y="35"/>
                  </a:cubicBezTo>
                  <a:cubicBezTo>
                    <a:pt x="2" y="34"/>
                    <a:pt x="2" y="33"/>
                    <a:pt x="2" y="32"/>
                  </a:cubicBezTo>
                  <a:cubicBezTo>
                    <a:pt x="3" y="32"/>
                    <a:pt x="2" y="33"/>
                    <a:pt x="2" y="33"/>
                  </a:cubicBezTo>
                  <a:cubicBezTo>
                    <a:pt x="3" y="34"/>
                    <a:pt x="3" y="34"/>
                    <a:pt x="4" y="35"/>
                  </a:cubicBezTo>
                  <a:cubicBezTo>
                    <a:pt x="3" y="35"/>
                    <a:pt x="3" y="35"/>
                    <a:pt x="4" y="36"/>
                  </a:cubicBezTo>
                  <a:close/>
                  <a:moveTo>
                    <a:pt x="4" y="37"/>
                  </a:moveTo>
                  <a:cubicBezTo>
                    <a:pt x="4" y="36"/>
                    <a:pt x="4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4" y="33"/>
                    <a:pt x="5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4" y="37"/>
                  </a:cubicBezTo>
                  <a:close/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5" y="16"/>
                    <a:pt x="5" y="15"/>
                    <a:pt x="6" y="15"/>
                  </a:cubicBezTo>
                  <a:cubicBezTo>
                    <a:pt x="6" y="16"/>
                    <a:pt x="5" y="16"/>
                    <a:pt x="6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6" y="18"/>
                  </a:cubicBezTo>
                  <a:cubicBezTo>
                    <a:pt x="6" y="19"/>
                    <a:pt x="5" y="19"/>
                    <a:pt x="5" y="19"/>
                  </a:cubicBezTo>
                  <a:close/>
                  <a:moveTo>
                    <a:pt x="5" y="26"/>
                  </a:move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5" y="27"/>
                    <a:pt x="5" y="26"/>
                  </a:cubicBezTo>
                  <a:close/>
                  <a:moveTo>
                    <a:pt x="5" y="6"/>
                  </a:moveTo>
                  <a:cubicBezTo>
                    <a:pt x="6" y="6"/>
                    <a:pt x="6" y="6"/>
                    <a:pt x="6" y="7"/>
                  </a:cubicBezTo>
                  <a:cubicBezTo>
                    <a:pt x="5" y="6"/>
                    <a:pt x="6" y="6"/>
                    <a:pt x="5" y="6"/>
                  </a:cubicBezTo>
                  <a:close/>
                  <a:moveTo>
                    <a:pt x="6" y="36"/>
                  </a:moveTo>
                  <a:cubicBezTo>
                    <a:pt x="6" y="35"/>
                    <a:pt x="6" y="35"/>
                    <a:pt x="6" y="34"/>
                  </a:cubicBezTo>
                  <a:cubicBezTo>
                    <a:pt x="6" y="35"/>
                    <a:pt x="7" y="35"/>
                    <a:pt x="7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4"/>
                    <a:pt x="7" y="34"/>
                    <a:pt x="7" y="35"/>
                  </a:cubicBezTo>
                  <a:cubicBezTo>
                    <a:pt x="8" y="35"/>
                    <a:pt x="8" y="35"/>
                    <a:pt x="9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6"/>
                    <a:pt x="8" y="36"/>
                    <a:pt x="8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7" y="36"/>
                    <a:pt x="8" y="37"/>
                    <a:pt x="7" y="37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5"/>
                    <a:pt x="6" y="35"/>
                    <a:pt x="6" y="36"/>
                  </a:cubicBezTo>
                  <a:close/>
                  <a:moveTo>
                    <a:pt x="8" y="39"/>
                  </a:moveTo>
                  <a:cubicBezTo>
                    <a:pt x="8" y="39"/>
                    <a:pt x="8" y="39"/>
                    <a:pt x="8" y="38"/>
                  </a:cubicBezTo>
                  <a:cubicBezTo>
                    <a:pt x="8" y="38"/>
                    <a:pt x="8" y="39"/>
                    <a:pt x="7" y="39"/>
                  </a:cubicBezTo>
                  <a:cubicBezTo>
                    <a:pt x="7" y="38"/>
                    <a:pt x="7" y="37"/>
                    <a:pt x="8" y="38"/>
                  </a:cubicBezTo>
                  <a:cubicBezTo>
                    <a:pt x="8" y="37"/>
                    <a:pt x="8" y="37"/>
                    <a:pt x="9" y="37"/>
                  </a:cubicBezTo>
                  <a:cubicBezTo>
                    <a:pt x="8" y="38"/>
                    <a:pt x="9" y="39"/>
                    <a:pt x="8" y="39"/>
                  </a:cubicBezTo>
                  <a:close/>
                  <a:moveTo>
                    <a:pt x="10" y="36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6"/>
                    <a:pt x="10" y="36"/>
                  </a:cubicBezTo>
                  <a:close/>
                  <a:moveTo>
                    <a:pt x="9" y="40"/>
                  </a:moveTo>
                  <a:cubicBezTo>
                    <a:pt x="9" y="40"/>
                    <a:pt x="10" y="41"/>
                    <a:pt x="10" y="41"/>
                  </a:cubicBezTo>
                  <a:cubicBezTo>
                    <a:pt x="10" y="41"/>
                    <a:pt x="9" y="41"/>
                    <a:pt x="9" y="40"/>
                  </a:cubicBezTo>
                  <a:close/>
                  <a:moveTo>
                    <a:pt x="10" y="36"/>
                  </a:moveTo>
                  <a:cubicBezTo>
                    <a:pt x="10" y="36"/>
                    <a:pt x="11" y="37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10" y="37"/>
                    <a:pt x="10" y="37"/>
                    <a:pt x="10" y="36"/>
                  </a:cubicBezTo>
                  <a:close/>
                  <a:moveTo>
                    <a:pt x="11" y="41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11" y="42"/>
                    <a:pt x="11" y="41"/>
                    <a:pt x="11" y="41"/>
                  </a:cubicBezTo>
                  <a:close/>
                  <a:moveTo>
                    <a:pt x="11" y="35"/>
                  </a:moveTo>
                  <a:cubicBezTo>
                    <a:pt x="11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5"/>
                  </a:cubicBezTo>
                  <a:close/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1" y="39"/>
                  </a:cubicBezTo>
                  <a:close/>
                  <a:moveTo>
                    <a:pt x="12" y="38"/>
                  </a:move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2" y="38"/>
                    <a:pt x="12" y="38"/>
                  </a:cubicBezTo>
                  <a:close/>
                  <a:moveTo>
                    <a:pt x="12" y="42"/>
                  </a:moveTo>
                  <a:cubicBezTo>
                    <a:pt x="12" y="42"/>
                    <a:pt x="13" y="42"/>
                    <a:pt x="13" y="42"/>
                  </a:cubicBezTo>
                  <a:cubicBezTo>
                    <a:pt x="13" y="42"/>
                    <a:pt x="13" y="42"/>
                    <a:pt x="12" y="42"/>
                  </a:cubicBezTo>
                  <a:close/>
                  <a:moveTo>
                    <a:pt x="14" y="43"/>
                  </a:moveTo>
                  <a:cubicBezTo>
                    <a:pt x="14" y="43"/>
                    <a:pt x="14" y="42"/>
                    <a:pt x="13" y="42"/>
                  </a:cubicBezTo>
                  <a:cubicBezTo>
                    <a:pt x="13" y="42"/>
                    <a:pt x="14" y="42"/>
                    <a:pt x="14" y="42"/>
                  </a:cubicBezTo>
                  <a:cubicBezTo>
                    <a:pt x="14" y="43"/>
                    <a:pt x="14" y="43"/>
                    <a:pt x="14" y="43"/>
                  </a:cubicBezTo>
                  <a:close/>
                  <a:moveTo>
                    <a:pt x="19" y="43"/>
                  </a:move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9" y="43"/>
                  </a:cubicBezTo>
                  <a:close/>
                  <a:moveTo>
                    <a:pt x="20" y="26"/>
                  </a:moveTo>
                  <a:cubicBezTo>
                    <a:pt x="20" y="26"/>
                    <a:pt x="20" y="26"/>
                    <a:pt x="20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lose/>
                  <a:moveTo>
                    <a:pt x="20" y="42"/>
                  </a:moveTo>
                  <a:cubicBezTo>
                    <a:pt x="21" y="42"/>
                    <a:pt x="21" y="43"/>
                    <a:pt x="21" y="43"/>
                  </a:cubicBezTo>
                  <a:cubicBezTo>
                    <a:pt x="20" y="43"/>
                    <a:pt x="20" y="42"/>
                    <a:pt x="20" y="42"/>
                  </a:cubicBezTo>
                  <a:close/>
                  <a:moveTo>
                    <a:pt x="20" y="38"/>
                  </a:moveTo>
                  <a:cubicBezTo>
                    <a:pt x="21" y="38"/>
                    <a:pt x="21" y="39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8"/>
                  </a:cubicBezTo>
                  <a:close/>
                  <a:moveTo>
                    <a:pt x="20" y="44"/>
                  </a:moveTo>
                  <a:cubicBezTo>
                    <a:pt x="21" y="44"/>
                    <a:pt x="21" y="44"/>
                    <a:pt x="21" y="44"/>
                  </a:cubicBezTo>
                  <a:cubicBezTo>
                    <a:pt x="21" y="45"/>
                    <a:pt x="20" y="44"/>
                    <a:pt x="20" y="44"/>
                  </a:cubicBezTo>
                  <a:close/>
                  <a:moveTo>
                    <a:pt x="21" y="46"/>
                  </a:move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lose/>
                  <a:moveTo>
                    <a:pt x="22" y="40"/>
                  </a:moveTo>
                  <a:cubicBezTo>
                    <a:pt x="21" y="40"/>
                    <a:pt x="21" y="39"/>
                    <a:pt x="21" y="39"/>
                  </a:cubicBezTo>
                  <a:cubicBezTo>
                    <a:pt x="22" y="39"/>
                    <a:pt x="22" y="40"/>
                    <a:pt x="22" y="40"/>
                  </a:cubicBezTo>
                  <a:close/>
                  <a:moveTo>
                    <a:pt x="23" y="37"/>
                  </a:moveTo>
                  <a:cubicBezTo>
                    <a:pt x="23" y="36"/>
                    <a:pt x="24" y="36"/>
                    <a:pt x="24" y="37"/>
                  </a:cubicBezTo>
                  <a:cubicBezTo>
                    <a:pt x="24" y="37"/>
                    <a:pt x="24" y="37"/>
                    <a:pt x="23" y="37"/>
                  </a:cubicBezTo>
                  <a:close/>
                  <a:moveTo>
                    <a:pt x="24" y="35"/>
                  </a:move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5"/>
                    <a:pt x="24" y="35"/>
                  </a:cubicBezTo>
                  <a:close/>
                  <a:moveTo>
                    <a:pt x="24" y="36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3" y="36"/>
                    <a:pt x="23" y="35"/>
                  </a:cubicBezTo>
                  <a:cubicBezTo>
                    <a:pt x="24" y="35"/>
                    <a:pt x="24" y="35"/>
                    <a:pt x="24" y="36"/>
                  </a:cubicBezTo>
                  <a:close/>
                  <a:moveTo>
                    <a:pt x="25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lose/>
                  <a:moveTo>
                    <a:pt x="23" y="26"/>
                  </a:moveTo>
                  <a:cubicBezTo>
                    <a:pt x="23" y="26"/>
                    <a:pt x="23" y="25"/>
                    <a:pt x="22" y="25"/>
                  </a:cubicBezTo>
                  <a:cubicBezTo>
                    <a:pt x="21" y="24"/>
                    <a:pt x="20" y="24"/>
                    <a:pt x="19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18" y="23"/>
                    <a:pt x="19" y="24"/>
                    <a:pt x="19" y="25"/>
                  </a:cubicBezTo>
                  <a:cubicBezTo>
                    <a:pt x="19" y="27"/>
                    <a:pt x="18" y="29"/>
                    <a:pt x="19" y="31"/>
                  </a:cubicBezTo>
                  <a:cubicBezTo>
                    <a:pt x="18" y="31"/>
                    <a:pt x="19" y="32"/>
                    <a:pt x="18" y="33"/>
                  </a:cubicBezTo>
                  <a:cubicBezTo>
                    <a:pt x="19" y="33"/>
                    <a:pt x="19" y="34"/>
                    <a:pt x="19" y="34"/>
                  </a:cubicBezTo>
                  <a:cubicBezTo>
                    <a:pt x="18" y="36"/>
                    <a:pt x="19" y="40"/>
                    <a:pt x="18" y="41"/>
                  </a:cubicBezTo>
                  <a:cubicBezTo>
                    <a:pt x="18" y="42"/>
                    <a:pt x="17" y="43"/>
                    <a:pt x="16" y="42"/>
                  </a:cubicBezTo>
                  <a:cubicBezTo>
                    <a:pt x="14" y="42"/>
                    <a:pt x="12" y="40"/>
                    <a:pt x="12" y="37"/>
                  </a:cubicBezTo>
                  <a:cubicBezTo>
                    <a:pt x="13" y="37"/>
                    <a:pt x="14" y="39"/>
                    <a:pt x="14" y="40"/>
                  </a:cubicBezTo>
                  <a:cubicBezTo>
                    <a:pt x="16" y="41"/>
                    <a:pt x="18" y="41"/>
                    <a:pt x="17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6"/>
                    <a:pt x="17" y="33"/>
                    <a:pt x="17" y="30"/>
                  </a:cubicBezTo>
                  <a:cubicBezTo>
                    <a:pt x="17" y="28"/>
                    <a:pt x="17" y="25"/>
                    <a:pt x="17" y="23"/>
                  </a:cubicBezTo>
                  <a:cubicBezTo>
                    <a:pt x="17" y="22"/>
                    <a:pt x="17" y="23"/>
                    <a:pt x="16" y="23"/>
                  </a:cubicBezTo>
                  <a:cubicBezTo>
                    <a:pt x="16" y="22"/>
                    <a:pt x="13" y="21"/>
                    <a:pt x="13" y="22"/>
                  </a:cubicBezTo>
                  <a:cubicBezTo>
                    <a:pt x="12" y="21"/>
                    <a:pt x="11" y="20"/>
                    <a:pt x="10" y="20"/>
                  </a:cubicBezTo>
                  <a:cubicBezTo>
                    <a:pt x="11" y="18"/>
                    <a:pt x="13" y="18"/>
                    <a:pt x="15" y="17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8" y="17"/>
                    <a:pt x="18" y="17"/>
                    <a:pt x="19" y="18"/>
                  </a:cubicBezTo>
                  <a:cubicBezTo>
                    <a:pt x="19" y="18"/>
                    <a:pt x="18" y="18"/>
                    <a:pt x="18" y="18"/>
                  </a:cubicBezTo>
                  <a:cubicBezTo>
                    <a:pt x="19" y="19"/>
                    <a:pt x="21" y="20"/>
                    <a:pt x="23" y="22"/>
                  </a:cubicBezTo>
                  <a:cubicBezTo>
                    <a:pt x="23" y="22"/>
                    <a:pt x="23" y="22"/>
                    <a:pt x="24" y="22"/>
                  </a:cubicBezTo>
                  <a:cubicBezTo>
                    <a:pt x="24" y="23"/>
                    <a:pt x="25" y="24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6"/>
                    <a:pt x="26" y="26"/>
                    <a:pt x="26" y="27"/>
                  </a:cubicBezTo>
                  <a:cubicBezTo>
                    <a:pt x="25" y="26"/>
                    <a:pt x="24" y="25"/>
                    <a:pt x="23" y="26"/>
                  </a:cubicBezTo>
                  <a:close/>
                  <a:moveTo>
                    <a:pt x="13" y="34"/>
                  </a:moveTo>
                  <a:cubicBezTo>
                    <a:pt x="13" y="34"/>
                    <a:pt x="14" y="34"/>
                    <a:pt x="14" y="34"/>
                  </a:cubicBezTo>
                  <a:cubicBezTo>
                    <a:pt x="14" y="35"/>
                    <a:pt x="14" y="35"/>
                    <a:pt x="13" y="35"/>
                  </a:cubicBezTo>
                  <a:cubicBezTo>
                    <a:pt x="13" y="34"/>
                    <a:pt x="13" y="34"/>
                    <a:pt x="13" y="34"/>
                  </a:cubicBezTo>
                  <a:close/>
                  <a:moveTo>
                    <a:pt x="16" y="35"/>
                  </a:moveTo>
                  <a:cubicBezTo>
                    <a:pt x="16" y="35"/>
                    <a:pt x="17" y="36"/>
                    <a:pt x="17" y="36"/>
                  </a:cubicBezTo>
                  <a:cubicBezTo>
                    <a:pt x="17" y="36"/>
                    <a:pt x="16" y="36"/>
                    <a:pt x="16" y="35"/>
                  </a:cubicBezTo>
                  <a:close/>
                  <a:moveTo>
                    <a:pt x="26" y="43"/>
                  </a:moveTo>
                  <a:cubicBezTo>
                    <a:pt x="26" y="43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8"/>
                  </a:moveTo>
                  <a:cubicBezTo>
                    <a:pt x="27" y="48"/>
                    <a:pt x="27" y="47"/>
                    <a:pt x="27" y="47"/>
                  </a:cubicBezTo>
                  <a:cubicBezTo>
                    <a:pt x="27" y="47"/>
                    <a:pt x="27" y="47"/>
                    <a:pt x="28" y="47"/>
                  </a:cubicBezTo>
                  <a:cubicBezTo>
                    <a:pt x="28" y="48"/>
                    <a:pt x="27" y="48"/>
                    <a:pt x="27" y="48"/>
                  </a:cubicBezTo>
                  <a:close/>
                  <a:moveTo>
                    <a:pt x="28" y="46"/>
                  </a:moveTo>
                  <a:cubicBezTo>
                    <a:pt x="29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lose/>
                  <a:moveTo>
                    <a:pt x="28" y="46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27" y="45"/>
                    <a:pt x="27" y="45"/>
                    <a:pt x="27" y="46"/>
                  </a:cubicBezTo>
                  <a:cubicBezTo>
                    <a:pt x="26" y="45"/>
                    <a:pt x="27" y="46"/>
                    <a:pt x="26" y="46"/>
                  </a:cubicBezTo>
                  <a:cubicBezTo>
                    <a:pt x="26" y="45"/>
                    <a:pt x="26" y="45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7" y="44"/>
                    <a:pt x="27" y="45"/>
                    <a:pt x="27" y="44"/>
                  </a:cubicBezTo>
                  <a:cubicBezTo>
                    <a:pt x="27" y="44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9" y="45"/>
                    <a:pt x="29" y="45"/>
                  </a:cubicBezTo>
                  <a:cubicBezTo>
                    <a:pt x="29" y="45"/>
                    <a:pt x="28" y="46"/>
                    <a:pt x="28" y="46"/>
                  </a:cubicBezTo>
                  <a:close/>
                  <a:moveTo>
                    <a:pt x="29" y="45"/>
                  </a:moveTo>
                  <a:cubicBezTo>
                    <a:pt x="29" y="45"/>
                    <a:pt x="29" y="44"/>
                    <a:pt x="29" y="44"/>
                  </a:cubicBezTo>
                  <a:cubicBezTo>
                    <a:pt x="29" y="44"/>
                    <a:pt x="30" y="45"/>
                    <a:pt x="30" y="45"/>
                  </a:cubicBezTo>
                  <a:cubicBezTo>
                    <a:pt x="30" y="45"/>
                    <a:pt x="30" y="45"/>
                    <a:pt x="29" y="45"/>
                  </a:cubicBezTo>
                  <a:close/>
                  <a:moveTo>
                    <a:pt x="30" y="46"/>
                  </a:moveTo>
                  <a:cubicBezTo>
                    <a:pt x="30" y="47"/>
                    <a:pt x="31" y="47"/>
                    <a:pt x="31" y="48"/>
                  </a:cubicBezTo>
                  <a:cubicBezTo>
                    <a:pt x="30" y="48"/>
                    <a:pt x="29" y="46"/>
                    <a:pt x="30" y="46"/>
                  </a:cubicBezTo>
                  <a:close/>
                  <a:moveTo>
                    <a:pt x="31" y="37"/>
                  </a:moveTo>
                  <a:cubicBezTo>
                    <a:pt x="31" y="37"/>
                    <a:pt x="31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7"/>
                  </a:cubicBezTo>
                  <a:close/>
                  <a:moveTo>
                    <a:pt x="34" y="48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4" y="49"/>
                    <a:pt x="34" y="48"/>
                    <a:pt x="34" y="48"/>
                  </a:cubicBezTo>
                  <a:close/>
                  <a:moveTo>
                    <a:pt x="34" y="50"/>
                  </a:moveTo>
                  <a:cubicBezTo>
                    <a:pt x="34" y="50"/>
                    <a:pt x="34" y="50"/>
                    <a:pt x="34" y="50"/>
                  </a:cubicBezTo>
                  <a:cubicBezTo>
                    <a:pt x="35" y="50"/>
                    <a:pt x="35" y="50"/>
                    <a:pt x="34" y="50"/>
                  </a:cubicBezTo>
                  <a:close/>
                  <a:moveTo>
                    <a:pt x="35" y="49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7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3" y="49"/>
                    <a:pt x="33" y="50"/>
                  </a:cubicBezTo>
                  <a:cubicBezTo>
                    <a:pt x="32" y="50"/>
                    <a:pt x="32" y="49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1" y="47"/>
                  </a:cubicBezTo>
                  <a:cubicBezTo>
                    <a:pt x="32" y="47"/>
                    <a:pt x="32" y="48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1" y="47"/>
                  </a:cubicBezTo>
                  <a:cubicBezTo>
                    <a:pt x="31" y="46"/>
                    <a:pt x="31" y="46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32" y="44"/>
                    <a:pt x="32" y="44"/>
                  </a:cubicBezTo>
                  <a:cubicBezTo>
                    <a:pt x="32" y="44"/>
                    <a:pt x="32" y="44"/>
                    <a:pt x="33" y="45"/>
                  </a:cubicBezTo>
                  <a:cubicBezTo>
                    <a:pt x="33" y="44"/>
                    <a:pt x="32" y="44"/>
                    <a:pt x="32" y="43"/>
                  </a:cubicBezTo>
                  <a:cubicBezTo>
                    <a:pt x="32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4"/>
                    <a:pt x="33" y="43"/>
                    <a:pt x="33" y="44"/>
                  </a:cubicBezTo>
                  <a:cubicBezTo>
                    <a:pt x="34" y="44"/>
                    <a:pt x="33" y="43"/>
                    <a:pt x="34" y="43"/>
                  </a:cubicBezTo>
                  <a:cubicBezTo>
                    <a:pt x="34" y="43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5" y="44"/>
                  </a:cubicBezTo>
                  <a:cubicBezTo>
                    <a:pt x="35" y="45"/>
                    <a:pt x="35" y="45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7"/>
                    <a:pt x="35" y="48"/>
                    <a:pt x="35" y="49"/>
                  </a:cubicBezTo>
                  <a:close/>
                  <a:moveTo>
                    <a:pt x="35" y="22"/>
                  </a:moveTo>
                  <a:cubicBezTo>
                    <a:pt x="35" y="22"/>
                    <a:pt x="35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5" y="21"/>
                    <a:pt x="35" y="22"/>
                  </a:cubicBezTo>
                  <a:cubicBezTo>
                    <a:pt x="35" y="22"/>
                    <a:pt x="35" y="23"/>
                    <a:pt x="35" y="22"/>
                  </a:cubicBezTo>
                  <a:close/>
                </a:path>
              </a:pathLst>
            </a:cu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94" name="任意多边形 58693"/>
            <p:cNvSpPr>
              <a:spLocks noEditPoints="1"/>
            </p:cNvSpPr>
            <p:nvPr/>
          </p:nvSpPr>
          <p:spPr>
            <a:xfrm>
              <a:off x="4154" y="2574"/>
              <a:ext cx="77" cy="106"/>
            </a:xfrm>
            <a:custGeom>
              <a:avLst/>
              <a:gdLst/>
              <a:ahLst/>
              <a:cxnLst/>
              <a:pathLst>
                <a:path w="37" h="51">
                  <a:moveTo>
                    <a:pt x="37" y="43"/>
                  </a:moveTo>
                  <a:cubicBezTo>
                    <a:pt x="37" y="42"/>
                    <a:pt x="37" y="42"/>
                    <a:pt x="37" y="41"/>
                  </a:cubicBezTo>
                  <a:cubicBezTo>
                    <a:pt x="37" y="39"/>
                    <a:pt x="37" y="37"/>
                    <a:pt x="36" y="35"/>
                  </a:cubicBezTo>
                  <a:cubicBezTo>
                    <a:pt x="37" y="33"/>
                    <a:pt x="37" y="31"/>
                    <a:pt x="37" y="28"/>
                  </a:cubicBezTo>
                  <a:cubicBezTo>
                    <a:pt x="37" y="27"/>
                    <a:pt x="36" y="25"/>
                    <a:pt x="36" y="23"/>
                  </a:cubicBezTo>
                  <a:cubicBezTo>
                    <a:pt x="36" y="21"/>
                    <a:pt x="37" y="19"/>
                    <a:pt x="36" y="17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4" y="13"/>
                    <a:pt x="32" y="13"/>
                    <a:pt x="31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29" y="11"/>
                    <a:pt x="28" y="12"/>
                  </a:cubicBezTo>
                  <a:cubicBezTo>
                    <a:pt x="27" y="10"/>
                    <a:pt x="25" y="10"/>
                    <a:pt x="23" y="9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18" y="7"/>
                    <a:pt x="16" y="6"/>
                    <a:pt x="13" y="5"/>
                  </a:cubicBezTo>
                  <a:cubicBezTo>
                    <a:pt x="11" y="4"/>
                    <a:pt x="8" y="3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2" y="1"/>
                    <a:pt x="1" y="1"/>
                  </a:cubicBezTo>
                  <a:cubicBezTo>
                    <a:pt x="0" y="0"/>
                    <a:pt x="0" y="3"/>
                    <a:pt x="0" y="4"/>
                  </a:cubicBezTo>
                  <a:cubicBezTo>
                    <a:pt x="0" y="8"/>
                    <a:pt x="1" y="12"/>
                    <a:pt x="1" y="17"/>
                  </a:cubicBezTo>
                  <a:cubicBezTo>
                    <a:pt x="1" y="20"/>
                    <a:pt x="1" y="23"/>
                    <a:pt x="1" y="26"/>
                  </a:cubicBezTo>
                  <a:cubicBezTo>
                    <a:pt x="1" y="26"/>
                    <a:pt x="1" y="27"/>
                    <a:pt x="2" y="27"/>
                  </a:cubicBezTo>
                  <a:cubicBezTo>
                    <a:pt x="2" y="30"/>
                    <a:pt x="2" y="32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7"/>
                    <a:pt x="7" y="38"/>
                    <a:pt x="9" y="39"/>
                  </a:cubicBezTo>
                  <a:cubicBezTo>
                    <a:pt x="10" y="39"/>
                    <a:pt x="10" y="40"/>
                    <a:pt x="10" y="40"/>
                  </a:cubicBezTo>
                  <a:cubicBezTo>
                    <a:pt x="11" y="40"/>
                    <a:pt x="13" y="41"/>
                    <a:pt x="14" y="41"/>
                  </a:cubicBezTo>
                  <a:cubicBezTo>
                    <a:pt x="14" y="41"/>
                    <a:pt x="13" y="41"/>
                    <a:pt x="14" y="40"/>
                  </a:cubicBezTo>
                  <a:cubicBezTo>
                    <a:pt x="14" y="41"/>
                    <a:pt x="14" y="40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4" y="40"/>
                    <a:pt x="14" y="41"/>
                  </a:cubicBezTo>
                  <a:cubicBezTo>
                    <a:pt x="15" y="41"/>
                    <a:pt x="15" y="41"/>
                    <a:pt x="15" y="42"/>
                  </a:cubicBezTo>
                  <a:cubicBezTo>
                    <a:pt x="18" y="43"/>
                    <a:pt x="21" y="44"/>
                    <a:pt x="23" y="45"/>
                  </a:cubicBezTo>
                  <a:cubicBezTo>
                    <a:pt x="26" y="46"/>
                    <a:pt x="28" y="48"/>
                    <a:pt x="31" y="48"/>
                  </a:cubicBezTo>
                  <a:cubicBezTo>
                    <a:pt x="30" y="48"/>
                    <a:pt x="30" y="47"/>
                    <a:pt x="29" y="46"/>
                  </a:cubicBezTo>
                  <a:cubicBezTo>
                    <a:pt x="30" y="46"/>
                    <a:pt x="30" y="46"/>
                    <a:pt x="30" y="45"/>
                  </a:cubicBezTo>
                  <a:cubicBezTo>
                    <a:pt x="30" y="45"/>
                    <a:pt x="30" y="44"/>
                    <a:pt x="30" y="44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2" y="45"/>
                    <a:pt x="3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6"/>
                    <a:pt x="32" y="46"/>
                    <a:pt x="32" y="46"/>
                  </a:cubicBezTo>
                  <a:cubicBezTo>
                    <a:pt x="32" y="47"/>
                    <a:pt x="32" y="46"/>
                    <a:pt x="33" y="46"/>
                  </a:cubicBezTo>
                  <a:cubicBezTo>
                    <a:pt x="33" y="47"/>
                    <a:pt x="33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1" y="47"/>
                    <a:pt x="31" y="48"/>
                  </a:cubicBezTo>
                  <a:cubicBezTo>
                    <a:pt x="32" y="48"/>
                    <a:pt x="32" y="49"/>
                    <a:pt x="32" y="49"/>
                  </a:cubicBezTo>
                  <a:cubicBezTo>
                    <a:pt x="32" y="49"/>
                    <a:pt x="33" y="49"/>
                    <a:pt x="33" y="50"/>
                  </a:cubicBezTo>
                  <a:cubicBezTo>
                    <a:pt x="34" y="50"/>
                    <a:pt x="36" y="51"/>
                    <a:pt x="37" y="51"/>
                  </a:cubicBezTo>
                  <a:cubicBezTo>
                    <a:pt x="37" y="51"/>
                    <a:pt x="37" y="50"/>
                    <a:pt x="37" y="49"/>
                  </a:cubicBezTo>
                  <a:cubicBezTo>
                    <a:pt x="37" y="47"/>
                    <a:pt x="37" y="45"/>
                    <a:pt x="37" y="43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5" y="9"/>
                  </a:moveTo>
                  <a:cubicBezTo>
                    <a:pt x="6" y="9"/>
                    <a:pt x="5" y="9"/>
                    <a:pt x="6" y="10"/>
                  </a:cubicBezTo>
                  <a:cubicBezTo>
                    <a:pt x="5" y="10"/>
                    <a:pt x="5" y="9"/>
                    <a:pt x="5" y="9"/>
                  </a:cubicBezTo>
                  <a:close/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5" y="12"/>
                  </a:cubicBezTo>
                  <a:close/>
                  <a:moveTo>
                    <a:pt x="6" y="11"/>
                  </a:moveTo>
                  <a:cubicBezTo>
                    <a:pt x="7" y="11"/>
                    <a:pt x="6" y="11"/>
                    <a:pt x="6" y="10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2"/>
                    <a:pt x="7" y="12"/>
                    <a:pt x="6" y="11"/>
                  </a:cubicBezTo>
                  <a:close/>
                  <a:moveTo>
                    <a:pt x="8" y="6"/>
                  </a:moveTo>
                  <a:cubicBezTo>
                    <a:pt x="7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lose/>
                  <a:moveTo>
                    <a:pt x="25" y="30"/>
                  </a:moveTo>
                  <a:cubicBezTo>
                    <a:pt x="25" y="30"/>
                    <a:pt x="25" y="30"/>
                    <a:pt x="25" y="29"/>
                  </a:cubicBezTo>
                  <a:cubicBezTo>
                    <a:pt x="25" y="29"/>
                    <a:pt x="25" y="30"/>
                    <a:pt x="25" y="30"/>
                  </a:cubicBezTo>
                  <a:close/>
                  <a:moveTo>
                    <a:pt x="22" y="15"/>
                  </a:moveTo>
                  <a:cubicBezTo>
                    <a:pt x="23" y="17"/>
                    <a:pt x="24" y="18"/>
                    <a:pt x="24" y="20"/>
                  </a:cubicBezTo>
                  <a:cubicBezTo>
                    <a:pt x="24" y="21"/>
                    <a:pt x="22" y="22"/>
                    <a:pt x="21" y="22"/>
                  </a:cubicBezTo>
                  <a:cubicBezTo>
                    <a:pt x="22" y="23"/>
                    <a:pt x="23" y="24"/>
                    <a:pt x="23" y="25"/>
                  </a:cubicBezTo>
                  <a:cubicBezTo>
                    <a:pt x="24" y="25"/>
                    <a:pt x="24" y="26"/>
                    <a:pt x="24" y="26"/>
                  </a:cubicBezTo>
                  <a:cubicBezTo>
                    <a:pt x="25" y="28"/>
                    <a:pt x="24" y="29"/>
                    <a:pt x="23" y="30"/>
                  </a:cubicBezTo>
                  <a:cubicBezTo>
                    <a:pt x="22" y="30"/>
                    <a:pt x="20" y="30"/>
                    <a:pt x="18" y="29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15" y="25"/>
                    <a:pt x="14" y="22"/>
                    <a:pt x="16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7" y="20"/>
                    <a:pt x="16" y="20"/>
                    <a:pt x="16" y="19"/>
                  </a:cubicBezTo>
                  <a:cubicBezTo>
                    <a:pt x="15" y="18"/>
                    <a:pt x="15" y="15"/>
                    <a:pt x="15" y="14"/>
                  </a:cubicBezTo>
                  <a:cubicBezTo>
                    <a:pt x="15" y="14"/>
                    <a:pt x="17" y="13"/>
                    <a:pt x="17" y="13"/>
                  </a:cubicBezTo>
                  <a:cubicBezTo>
                    <a:pt x="18" y="13"/>
                    <a:pt x="20" y="14"/>
                    <a:pt x="22" y="15"/>
                  </a:cubicBezTo>
                  <a:close/>
                  <a:moveTo>
                    <a:pt x="24" y="35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lose/>
                  <a:moveTo>
                    <a:pt x="15" y="12"/>
                  </a:moveTo>
                  <a:cubicBezTo>
                    <a:pt x="16" y="11"/>
                    <a:pt x="16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0"/>
                  </a:cubicBezTo>
                  <a:cubicBezTo>
                    <a:pt x="14" y="10"/>
                    <a:pt x="14" y="10"/>
                    <a:pt x="14" y="11"/>
                  </a:cubicBezTo>
                  <a:close/>
                  <a:moveTo>
                    <a:pt x="13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lose/>
                  <a:moveTo>
                    <a:pt x="11" y="30"/>
                  </a:moveTo>
                  <a:cubicBezTo>
                    <a:pt x="17" y="33"/>
                    <a:pt x="23" y="35"/>
                    <a:pt x="28" y="37"/>
                  </a:cubicBezTo>
                  <a:cubicBezTo>
                    <a:pt x="28" y="38"/>
                    <a:pt x="28" y="39"/>
                    <a:pt x="28" y="39"/>
                  </a:cubicBezTo>
                  <a:cubicBezTo>
                    <a:pt x="28" y="40"/>
                    <a:pt x="27" y="39"/>
                    <a:pt x="27" y="39"/>
                  </a:cubicBezTo>
                  <a:cubicBezTo>
                    <a:pt x="23" y="37"/>
                    <a:pt x="20" y="36"/>
                    <a:pt x="17" y="34"/>
                  </a:cubicBezTo>
                  <a:cubicBezTo>
                    <a:pt x="15" y="34"/>
                    <a:pt x="13" y="33"/>
                    <a:pt x="11" y="32"/>
                  </a:cubicBezTo>
                  <a:cubicBezTo>
                    <a:pt x="11" y="31"/>
                    <a:pt x="11" y="30"/>
                    <a:pt x="11" y="30"/>
                  </a:cubicBezTo>
                  <a:close/>
                  <a:moveTo>
                    <a:pt x="28" y="45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lose/>
                  <a:moveTo>
                    <a:pt x="28" y="44"/>
                  </a:moveTo>
                  <a:cubicBezTo>
                    <a:pt x="28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2" y="42"/>
                    <a:pt x="16" y="39"/>
                    <a:pt x="11" y="37"/>
                  </a:cubicBezTo>
                  <a:cubicBezTo>
                    <a:pt x="11" y="36"/>
                    <a:pt x="11" y="35"/>
                    <a:pt x="11" y="35"/>
                  </a:cubicBezTo>
                  <a:cubicBezTo>
                    <a:pt x="14" y="36"/>
                    <a:pt x="17" y="37"/>
                    <a:pt x="20" y="38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4" y="40"/>
                    <a:pt x="25" y="41"/>
                    <a:pt x="26" y="41"/>
                  </a:cubicBezTo>
                  <a:cubicBezTo>
                    <a:pt x="27" y="42"/>
                    <a:pt x="27" y="41"/>
                    <a:pt x="28" y="42"/>
                  </a:cubicBezTo>
                  <a:cubicBezTo>
                    <a:pt x="28" y="42"/>
                    <a:pt x="28" y="44"/>
                    <a:pt x="28" y="44"/>
                  </a:cubicBezTo>
                  <a:close/>
                  <a:moveTo>
                    <a:pt x="32" y="49"/>
                  </a:move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3" y="48"/>
                  </a:cubicBezTo>
                  <a:cubicBezTo>
                    <a:pt x="33" y="48"/>
                    <a:pt x="33" y="49"/>
                    <a:pt x="32" y="49"/>
                  </a:cubicBezTo>
                  <a:close/>
                  <a:moveTo>
                    <a:pt x="33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1" y="35"/>
                    <a:pt x="32" y="35"/>
                    <a:pt x="33" y="36"/>
                  </a:cubicBezTo>
                  <a:cubicBezTo>
                    <a:pt x="33" y="36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lose/>
                  <a:moveTo>
                    <a:pt x="31" y="38"/>
                  </a:moveTo>
                  <a:cubicBezTo>
                    <a:pt x="31" y="38"/>
                    <a:pt x="32" y="38"/>
                    <a:pt x="32" y="38"/>
                  </a:cubicBezTo>
                  <a:cubicBezTo>
                    <a:pt x="32" y="38"/>
                    <a:pt x="32" y="38"/>
                    <a:pt x="31" y="3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7"/>
                    <a:pt x="33" y="18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18"/>
                    <a:pt x="32" y="18"/>
                    <a:pt x="32" y="17"/>
                  </a:cubicBezTo>
                  <a:close/>
                  <a:moveTo>
                    <a:pt x="33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3" y="19"/>
                    <a:pt x="33" y="20"/>
                  </a:cubicBezTo>
                  <a:close/>
                  <a:moveTo>
                    <a:pt x="33" y="29"/>
                  </a:move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4" y="30"/>
                  </a:cubicBezTo>
                  <a:cubicBezTo>
                    <a:pt x="34" y="30"/>
                    <a:pt x="33" y="30"/>
                    <a:pt x="33" y="30"/>
                  </a:cubicBezTo>
                  <a:cubicBezTo>
                    <a:pt x="33" y="30"/>
                    <a:pt x="33" y="29"/>
                    <a:pt x="33" y="29"/>
                  </a:cubicBezTo>
                  <a:close/>
                  <a:moveTo>
                    <a:pt x="33" y="27"/>
                  </a:move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lose/>
                  <a:moveTo>
                    <a:pt x="33" y="14"/>
                  </a:moveTo>
                  <a:cubicBezTo>
                    <a:pt x="33" y="15"/>
                    <a:pt x="33" y="14"/>
                    <a:pt x="32" y="14"/>
                  </a:cubicBezTo>
                  <a:cubicBezTo>
                    <a:pt x="32" y="14"/>
                    <a:pt x="33" y="14"/>
                    <a:pt x="33" y="14"/>
                  </a:cubicBezTo>
                  <a:close/>
                  <a:moveTo>
                    <a:pt x="32" y="16"/>
                  </a:moveTo>
                  <a:cubicBezTo>
                    <a:pt x="32" y="16"/>
                    <a:pt x="33" y="16"/>
                    <a:pt x="33" y="17"/>
                  </a:cubicBezTo>
                  <a:cubicBezTo>
                    <a:pt x="33" y="17"/>
                    <a:pt x="32" y="17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1" y="18"/>
                  </a:moveTo>
                  <a:cubicBezTo>
                    <a:pt x="31" y="18"/>
                    <a:pt x="31" y="18"/>
                    <a:pt x="31" y="17"/>
                  </a:cubicBezTo>
                  <a:cubicBezTo>
                    <a:pt x="31" y="17"/>
                    <a:pt x="32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1" y="18"/>
                    <a:pt x="31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8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2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30" y="17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29" y="18"/>
                    <a:pt x="30" y="18"/>
                    <a:pt x="30" y="17"/>
                  </a:cubicBezTo>
                  <a:close/>
                  <a:moveTo>
                    <a:pt x="29" y="45"/>
                  </a:moveTo>
                  <a:cubicBezTo>
                    <a:pt x="30" y="45"/>
                    <a:pt x="30" y="46"/>
                    <a:pt x="30" y="46"/>
                  </a:cubicBezTo>
                  <a:cubicBezTo>
                    <a:pt x="29" y="46"/>
                    <a:pt x="29" y="46"/>
                    <a:pt x="29" y="45"/>
                  </a:cubicBezTo>
                  <a:close/>
                  <a:moveTo>
                    <a:pt x="29" y="45"/>
                  </a:moveTo>
                  <a:cubicBezTo>
                    <a:pt x="29" y="45"/>
                    <a:pt x="29" y="45"/>
                    <a:pt x="29" y="44"/>
                  </a:cubicBezTo>
                  <a:cubicBezTo>
                    <a:pt x="29" y="45"/>
                    <a:pt x="30" y="45"/>
                    <a:pt x="30" y="45"/>
                  </a:cubicBezTo>
                  <a:cubicBezTo>
                    <a:pt x="29" y="45"/>
                    <a:pt x="29" y="45"/>
                    <a:pt x="29" y="45"/>
                  </a:cubicBezTo>
                  <a:close/>
                  <a:moveTo>
                    <a:pt x="29" y="43"/>
                  </a:moveTo>
                  <a:cubicBezTo>
                    <a:pt x="29" y="43"/>
                    <a:pt x="29" y="43"/>
                    <a:pt x="30" y="43"/>
                  </a:cubicBezTo>
                  <a:cubicBezTo>
                    <a:pt x="30" y="43"/>
                    <a:pt x="30" y="44"/>
                    <a:pt x="30" y="44"/>
                  </a:cubicBezTo>
                  <a:cubicBezTo>
                    <a:pt x="29" y="44"/>
                    <a:pt x="30" y="43"/>
                    <a:pt x="29" y="43"/>
                  </a:cubicBezTo>
                  <a:close/>
                  <a:moveTo>
                    <a:pt x="30" y="33"/>
                  </a:moveTo>
                  <a:cubicBezTo>
                    <a:pt x="30" y="32"/>
                    <a:pt x="30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lose/>
                  <a:moveTo>
                    <a:pt x="30" y="19"/>
                  </a:moveTo>
                  <a:cubicBezTo>
                    <a:pt x="31" y="20"/>
                    <a:pt x="31" y="20"/>
                    <a:pt x="30" y="20"/>
                  </a:cubicBezTo>
                  <a:cubicBezTo>
                    <a:pt x="30" y="20"/>
                    <a:pt x="30" y="20"/>
                    <a:pt x="30" y="19"/>
                  </a:cubicBezTo>
                  <a:close/>
                  <a:moveTo>
                    <a:pt x="31" y="42"/>
                  </a:moveTo>
                  <a:cubicBezTo>
                    <a:pt x="31" y="42"/>
                    <a:pt x="31" y="42"/>
                    <a:pt x="31" y="43"/>
                  </a:cubicBezTo>
                  <a:cubicBezTo>
                    <a:pt x="31" y="43"/>
                    <a:pt x="31" y="42"/>
                    <a:pt x="31" y="42"/>
                  </a:cubicBezTo>
                  <a:cubicBezTo>
                    <a:pt x="31" y="41"/>
                    <a:pt x="31" y="41"/>
                    <a:pt x="31" y="40"/>
                  </a:cubicBezTo>
                  <a:cubicBezTo>
                    <a:pt x="31" y="40"/>
                    <a:pt x="31" y="40"/>
                    <a:pt x="31" y="39"/>
                  </a:cubicBezTo>
                  <a:cubicBezTo>
                    <a:pt x="31" y="39"/>
                    <a:pt x="31" y="40"/>
                    <a:pt x="32" y="40"/>
                  </a:cubicBezTo>
                  <a:cubicBezTo>
                    <a:pt x="32" y="40"/>
                    <a:pt x="31" y="40"/>
                    <a:pt x="31" y="40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2" y="41"/>
                    <a:pt x="32" y="41"/>
                    <a:pt x="32" y="40"/>
                  </a:cubicBezTo>
                  <a:cubicBezTo>
                    <a:pt x="32" y="41"/>
                    <a:pt x="32" y="40"/>
                    <a:pt x="32" y="40"/>
                  </a:cubicBezTo>
                  <a:cubicBezTo>
                    <a:pt x="33" y="41"/>
                    <a:pt x="33" y="42"/>
                    <a:pt x="33" y="42"/>
                  </a:cubicBezTo>
                  <a:cubicBezTo>
                    <a:pt x="32" y="42"/>
                    <a:pt x="33" y="41"/>
                    <a:pt x="32" y="41"/>
                  </a:cubicBezTo>
                  <a:cubicBezTo>
                    <a:pt x="32" y="41"/>
                    <a:pt x="32" y="42"/>
                    <a:pt x="32" y="42"/>
                  </a:cubicBezTo>
                  <a:cubicBezTo>
                    <a:pt x="32" y="42"/>
                    <a:pt x="32" y="42"/>
                    <a:pt x="31" y="42"/>
                  </a:cubicBezTo>
                  <a:close/>
                  <a:moveTo>
                    <a:pt x="33" y="46"/>
                  </a:move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2" y="44"/>
                    <a:pt x="32" y="44"/>
                  </a:cubicBezTo>
                  <a:cubicBezTo>
                    <a:pt x="32" y="44"/>
                    <a:pt x="32" y="43"/>
                    <a:pt x="32" y="43"/>
                  </a:cubicBezTo>
                  <a:cubicBezTo>
                    <a:pt x="32" y="44"/>
                    <a:pt x="33" y="44"/>
                    <a:pt x="33" y="44"/>
                  </a:cubicBezTo>
                  <a:cubicBezTo>
                    <a:pt x="33" y="44"/>
                    <a:pt x="34" y="44"/>
                    <a:pt x="34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6"/>
                    <a:pt x="33" y="46"/>
                  </a:cubicBezTo>
                  <a:close/>
                  <a:moveTo>
                    <a:pt x="32" y="40"/>
                  </a:moveTo>
                  <a:cubicBezTo>
                    <a:pt x="32" y="40"/>
                    <a:pt x="32" y="39"/>
                    <a:pt x="32" y="39"/>
                  </a:cubicBezTo>
                  <a:cubicBezTo>
                    <a:pt x="32" y="39"/>
                    <a:pt x="32" y="39"/>
                    <a:pt x="33" y="39"/>
                  </a:cubicBezTo>
                  <a:cubicBezTo>
                    <a:pt x="33" y="39"/>
                    <a:pt x="33" y="38"/>
                    <a:pt x="33" y="39"/>
                  </a:cubicBezTo>
                  <a:cubicBezTo>
                    <a:pt x="34" y="39"/>
                    <a:pt x="33" y="40"/>
                    <a:pt x="34" y="40"/>
                  </a:cubicBezTo>
                  <a:cubicBezTo>
                    <a:pt x="34" y="41"/>
                    <a:pt x="34" y="40"/>
                    <a:pt x="34" y="40"/>
                  </a:cubicBezTo>
                  <a:cubicBezTo>
                    <a:pt x="34" y="41"/>
                    <a:pt x="33" y="40"/>
                    <a:pt x="32" y="40"/>
                  </a:cubicBezTo>
                  <a:close/>
                  <a:moveTo>
                    <a:pt x="35" y="44"/>
                  </a:move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5"/>
                    <a:pt x="35" y="45"/>
                    <a:pt x="35" y="44"/>
                  </a:cubicBezTo>
                  <a:close/>
                  <a:moveTo>
                    <a:pt x="35" y="48"/>
                  </a:moveTo>
                  <a:cubicBezTo>
                    <a:pt x="35" y="48"/>
                    <a:pt x="35" y="47"/>
                    <a:pt x="35" y="47"/>
                  </a:cubicBezTo>
                  <a:cubicBezTo>
                    <a:pt x="35" y="47"/>
                    <a:pt x="36" y="48"/>
                    <a:pt x="36" y="48"/>
                  </a:cubicBezTo>
                  <a:cubicBezTo>
                    <a:pt x="35" y="48"/>
                    <a:pt x="35" y="48"/>
                    <a:pt x="35" y="48"/>
                  </a:cubicBezTo>
                  <a:close/>
                </a:path>
              </a:pathLst>
            </a:cu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95" name="任意多边形 58694"/>
            <p:cNvSpPr/>
            <p:nvPr/>
          </p:nvSpPr>
          <p:spPr>
            <a:xfrm>
              <a:off x="3878" y="2667"/>
              <a:ext cx="310" cy="401"/>
            </a:xfrm>
            <a:custGeom>
              <a:avLst/>
              <a:gdLst/>
              <a:ahLst/>
              <a:cxnLst/>
              <a:pathLst>
                <a:path w="282" h="365">
                  <a:moveTo>
                    <a:pt x="45" y="219"/>
                  </a:moveTo>
                  <a:lnTo>
                    <a:pt x="278" y="365"/>
                  </a:lnTo>
                  <a:lnTo>
                    <a:pt x="282" y="131"/>
                  </a:lnTo>
                  <a:lnTo>
                    <a:pt x="0" y="0"/>
                  </a:lnTo>
                  <a:lnTo>
                    <a:pt x="45" y="219"/>
                  </a:lnTo>
                  <a:close/>
                </a:path>
              </a:pathLst>
            </a:custGeom>
            <a:gradFill rotWithShape="1">
              <a:gsLst>
                <a:gs pos="0">
                  <a:srgbClr val="E0C090">
                    <a:alpha val="100000"/>
                  </a:srgbClr>
                </a:gs>
                <a:gs pos="100000">
                  <a:srgbClr val="E7CFAB">
                    <a:alpha val="100000"/>
                  </a:srgbClr>
                </a:gs>
              </a:gsLst>
              <a:lin ang="2700000" scaled="1"/>
              <a:tileRect/>
            </a:gra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96" name="任意多边形 58695"/>
            <p:cNvSpPr/>
            <p:nvPr/>
          </p:nvSpPr>
          <p:spPr>
            <a:xfrm>
              <a:off x="4182" y="2648"/>
              <a:ext cx="218" cy="420"/>
            </a:xfrm>
            <a:custGeom>
              <a:avLst/>
              <a:gdLst/>
              <a:ahLst/>
              <a:cxnLst/>
              <a:pathLst>
                <a:path w="198" h="382">
                  <a:moveTo>
                    <a:pt x="198" y="0"/>
                  </a:moveTo>
                  <a:lnTo>
                    <a:pt x="4" y="148"/>
                  </a:lnTo>
                  <a:lnTo>
                    <a:pt x="0" y="382"/>
                  </a:lnTo>
                  <a:lnTo>
                    <a:pt x="164" y="214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9B8E7B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97" name="任意多边形 58696"/>
            <p:cNvSpPr/>
            <p:nvPr/>
          </p:nvSpPr>
          <p:spPr>
            <a:xfrm>
              <a:off x="3878" y="2568"/>
              <a:ext cx="522" cy="242"/>
            </a:xfrm>
            <a:custGeom>
              <a:avLst/>
              <a:gdLst/>
              <a:ahLst/>
              <a:cxnLst/>
              <a:pathLst>
                <a:path w="476" h="221">
                  <a:moveTo>
                    <a:pt x="0" y="90"/>
                  </a:moveTo>
                  <a:lnTo>
                    <a:pt x="244" y="0"/>
                  </a:lnTo>
                  <a:lnTo>
                    <a:pt x="476" y="73"/>
                  </a:lnTo>
                  <a:lnTo>
                    <a:pt x="282" y="221"/>
                  </a:lnTo>
                  <a:lnTo>
                    <a:pt x="0" y="90"/>
                  </a:lnTo>
                  <a:close/>
                </a:path>
              </a:pathLst>
            </a:custGeom>
            <a:gradFill rotWithShape="1">
              <a:gsLst>
                <a:gs pos="0">
                  <a:srgbClr val="E0C090">
                    <a:alpha val="100000"/>
                  </a:srgbClr>
                </a:gs>
                <a:gs pos="100000">
                  <a:srgbClr val="E7CFAB">
                    <a:alpha val="100000"/>
                  </a:srgbClr>
                </a:gs>
              </a:gsLst>
              <a:lin ang="2700000" scaled="1"/>
              <a:tileRect/>
            </a:gradFill>
            <a:ln w="4826" cap="flat" cmpd="sng">
              <a:solidFill>
                <a:srgbClr val="A28654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98" name="任意多边形 58697"/>
            <p:cNvSpPr/>
            <p:nvPr/>
          </p:nvSpPr>
          <p:spPr>
            <a:xfrm>
              <a:off x="3915" y="2581"/>
              <a:ext cx="232" cy="92"/>
            </a:xfrm>
            <a:custGeom>
              <a:avLst/>
              <a:gdLst/>
              <a:ahLst/>
              <a:cxnLst/>
              <a:pathLst>
                <a:path w="212" h="85">
                  <a:moveTo>
                    <a:pt x="0" y="81"/>
                  </a:moveTo>
                  <a:lnTo>
                    <a:pt x="212" y="0"/>
                  </a:lnTo>
                  <a:lnTo>
                    <a:pt x="210" y="6"/>
                  </a:lnTo>
                  <a:lnTo>
                    <a:pt x="9" y="85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555248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99" name="任意多边形 58698"/>
            <p:cNvSpPr/>
            <p:nvPr/>
          </p:nvSpPr>
          <p:spPr>
            <a:xfrm>
              <a:off x="4146" y="2581"/>
              <a:ext cx="222" cy="77"/>
            </a:xfrm>
            <a:custGeom>
              <a:avLst/>
              <a:gdLst/>
              <a:ahLst/>
              <a:cxnLst/>
              <a:pathLst>
                <a:path w="202" h="70">
                  <a:moveTo>
                    <a:pt x="2" y="0"/>
                  </a:moveTo>
                  <a:lnTo>
                    <a:pt x="202" y="66"/>
                  </a:lnTo>
                  <a:lnTo>
                    <a:pt x="196" y="70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F8A6D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00" name="任意多边形 58699"/>
            <p:cNvSpPr/>
            <p:nvPr/>
          </p:nvSpPr>
          <p:spPr>
            <a:xfrm>
              <a:off x="3925" y="2658"/>
              <a:ext cx="436" cy="128"/>
            </a:xfrm>
            <a:custGeom>
              <a:avLst/>
              <a:gdLst/>
              <a:ahLst/>
              <a:cxnLst/>
              <a:pathLst>
                <a:path w="397" h="117">
                  <a:moveTo>
                    <a:pt x="0" y="15"/>
                  </a:moveTo>
                  <a:lnTo>
                    <a:pt x="233" y="117"/>
                  </a:lnTo>
                  <a:lnTo>
                    <a:pt x="397" y="0"/>
                  </a:lnTo>
                  <a:lnTo>
                    <a:pt x="397" y="0"/>
                  </a:lnTo>
                  <a:lnTo>
                    <a:pt x="233" y="115"/>
                  </a:lnTo>
                  <a:lnTo>
                    <a:pt x="2" y="15"/>
                  </a:lnTo>
                  <a:lnTo>
                    <a:pt x="0" y="15"/>
                  </a:lnTo>
                  <a:close/>
                </a:path>
              </a:pathLst>
            </a:custGeom>
            <a:noFill/>
            <a:ln w="4826" cap="flat" cmpd="sng">
              <a:solidFill>
                <a:srgbClr val="C4B39D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01" name="任意多边形 58700"/>
            <p:cNvSpPr/>
            <p:nvPr/>
          </p:nvSpPr>
          <p:spPr>
            <a:xfrm>
              <a:off x="3905" y="2697"/>
              <a:ext cx="45" cy="209"/>
            </a:xfrm>
            <a:custGeom>
              <a:avLst/>
              <a:gdLst/>
              <a:ahLst/>
              <a:cxnLst/>
              <a:pathLst>
                <a:path w="41" h="191">
                  <a:moveTo>
                    <a:pt x="0" y="0"/>
                  </a:moveTo>
                  <a:lnTo>
                    <a:pt x="35" y="191"/>
                  </a:lnTo>
                  <a:lnTo>
                    <a:pt x="41" y="185"/>
                  </a:lnTo>
                  <a:lnTo>
                    <a:pt x="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695A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02" name="任意多边形 58701"/>
            <p:cNvSpPr/>
            <p:nvPr/>
          </p:nvSpPr>
          <p:spPr>
            <a:xfrm>
              <a:off x="3943" y="2899"/>
              <a:ext cx="221" cy="141"/>
            </a:xfrm>
            <a:custGeom>
              <a:avLst/>
              <a:gdLst/>
              <a:ahLst/>
              <a:cxnLst/>
              <a:pathLst>
                <a:path w="201" h="128">
                  <a:moveTo>
                    <a:pt x="201" y="128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201" y="123"/>
                  </a:lnTo>
                  <a:lnTo>
                    <a:pt x="201" y="128"/>
                  </a:lnTo>
                  <a:close/>
                </a:path>
              </a:pathLst>
            </a:custGeom>
            <a:solidFill>
              <a:srgbClr val="DEC5A7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03" name="任意多边形 58702"/>
            <p:cNvSpPr/>
            <p:nvPr/>
          </p:nvSpPr>
          <p:spPr>
            <a:xfrm>
              <a:off x="3915" y="2702"/>
              <a:ext cx="252" cy="338"/>
            </a:xfrm>
            <a:custGeom>
              <a:avLst/>
              <a:gdLst/>
              <a:ahLst/>
              <a:cxnLst/>
              <a:pathLst>
                <a:path w="229" h="308">
                  <a:moveTo>
                    <a:pt x="0" y="0"/>
                  </a:moveTo>
                  <a:lnTo>
                    <a:pt x="227" y="110"/>
                  </a:lnTo>
                  <a:lnTo>
                    <a:pt x="229" y="308"/>
                  </a:lnTo>
                  <a:lnTo>
                    <a:pt x="227" y="308"/>
                  </a:lnTo>
                  <a:lnTo>
                    <a:pt x="225" y="1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4826" cap="flat" cmpd="sng">
              <a:solidFill>
                <a:srgbClr val="D4BA9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04" name="任意多边形 58703"/>
            <p:cNvSpPr/>
            <p:nvPr/>
          </p:nvSpPr>
          <p:spPr>
            <a:xfrm>
              <a:off x="4351" y="2672"/>
              <a:ext cx="38" cy="205"/>
            </a:xfrm>
            <a:custGeom>
              <a:avLst/>
              <a:gdLst/>
              <a:ahLst/>
              <a:cxnLst/>
              <a:pathLst>
                <a:path w="34" h="187">
                  <a:moveTo>
                    <a:pt x="34" y="0"/>
                  </a:moveTo>
                  <a:lnTo>
                    <a:pt x="6" y="187"/>
                  </a:lnTo>
                  <a:lnTo>
                    <a:pt x="0" y="185"/>
                  </a:lnTo>
                  <a:lnTo>
                    <a:pt x="26" y="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6C6452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05" name="任意多边形 58704"/>
            <p:cNvSpPr/>
            <p:nvPr/>
          </p:nvSpPr>
          <p:spPr>
            <a:xfrm>
              <a:off x="4197" y="2874"/>
              <a:ext cx="160" cy="164"/>
            </a:xfrm>
            <a:custGeom>
              <a:avLst/>
              <a:gdLst/>
              <a:ahLst/>
              <a:cxnLst/>
              <a:pathLst>
                <a:path w="77" h="79">
                  <a:moveTo>
                    <a:pt x="0" y="79"/>
                  </a:moveTo>
                  <a:cubicBezTo>
                    <a:pt x="0" y="78"/>
                    <a:pt x="0" y="74"/>
                    <a:pt x="0" y="74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1"/>
                    <a:pt x="77" y="1"/>
                    <a:pt x="77" y="1"/>
                  </a:cubicBezTo>
                  <a:lnTo>
                    <a:pt x="0" y="79"/>
                  </a:lnTo>
                  <a:close/>
                </a:path>
              </a:pathLst>
            </a:custGeom>
            <a:solidFill>
              <a:srgbClr val="B1A189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06" name="任意多边形 58705"/>
            <p:cNvSpPr/>
            <p:nvPr/>
          </p:nvSpPr>
          <p:spPr>
            <a:xfrm>
              <a:off x="4197" y="2672"/>
              <a:ext cx="192" cy="357"/>
            </a:xfrm>
            <a:custGeom>
              <a:avLst/>
              <a:gdLst/>
              <a:ahLst/>
              <a:cxnLst/>
              <a:pathLst>
                <a:path w="174" h="325">
                  <a:moveTo>
                    <a:pt x="0" y="325"/>
                  </a:moveTo>
                  <a:lnTo>
                    <a:pt x="4" y="132"/>
                  </a:lnTo>
                  <a:lnTo>
                    <a:pt x="174" y="0"/>
                  </a:lnTo>
                  <a:lnTo>
                    <a:pt x="166" y="8"/>
                  </a:lnTo>
                  <a:lnTo>
                    <a:pt x="6" y="134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rgbClr val="918065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58472" name="矩形 58471"/>
          <p:cNvSpPr/>
          <p:nvPr/>
        </p:nvSpPr>
        <p:spPr>
          <a:xfrm flipV="1">
            <a:off x="-107950" y="3214688"/>
            <a:ext cx="9359900" cy="39687"/>
          </a:xfrm>
          <a:prstGeom prst="rect">
            <a:avLst/>
          </a:prstGeom>
          <a:gradFill rotWithShape="1">
            <a:gsLst>
              <a:gs pos="0">
                <a:srgbClr val="F1C23F"/>
              </a:gs>
              <a:gs pos="100000">
                <a:srgbClr val="EDB143"/>
              </a:gs>
            </a:gsLst>
            <a:lin ang="5400000" scaled="1"/>
            <a:tileRect/>
          </a:gradFill>
          <a:ln w="19050" cap="flat" cmpd="sng">
            <a:solidFill>
              <a:srgbClr val="C7871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58788" name="组合 58787" descr="Down:  Group 3"/>
          <p:cNvGrpSpPr/>
          <p:nvPr/>
        </p:nvGrpSpPr>
        <p:grpSpPr>
          <a:xfrm>
            <a:off x="6019800" y="1538288"/>
            <a:ext cx="1011238" cy="1169987"/>
            <a:chOff x="4933" y="3016"/>
            <a:chExt cx="747" cy="864"/>
          </a:xfrm>
        </p:grpSpPr>
        <p:sp>
          <p:nvSpPr>
            <p:cNvPr id="58789" name="任意多边形 58788"/>
            <p:cNvSpPr/>
            <p:nvPr/>
          </p:nvSpPr>
          <p:spPr>
            <a:xfrm>
              <a:off x="4933" y="3016"/>
              <a:ext cx="747" cy="285"/>
            </a:xfrm>
            <a:custGeom>
              <a:avLst/>
              <a:gdLst/>
              <a:ahLst/>
              <a:cxnLst/>
              <a:pathLst>
                <a:path w="680" h="259">
                  <a:moveTo>
                    <a:pt x="680" y="140"/>
                  </a:moveTo>
                  <a:lnTo>
                    <a:pt x="387" y="0"/>
                  </a:lnTo>
                  <a:lnTo>
                    <a:pt x="0" y="68"/>
                  </a:lnTo>
                  <a:lnTo>
                    <a:pt x="246" y="259"/>
                  </a:lnTo>
                  <a:lnTo>
                    <a:pt x="680" y="14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90" name="任意多边形 58789"/>
            <p:cNvSpPr/>
            <p:nvPr/>
          </p:nvSpPr>
          <p:spPr>
            <a:xfrm>
              <a:off x="4933" y="3091"/>
              <a:ext cx="297" cy="789"/>
            </a:xfrm>
            <a:custGeom>
              <a:avLst/>
              <a:gdLst/>
              <a:ahLst/>
              <a:cxnLst/>
              <a:pathLst>
                <a:path w="270" h="718">
                  <a:moveTo>
                    <a:pt x="47" y="463"/>
                  </a:moveTo>
                  <a:lnTo>
                    <a:pt x="270" y="718"/>
                  </a:lnTo>
                  <a:lnTo>
                    <a:pt x="246" y="191"/>
                  </a:lnTo>
                  <a:lnTo>
                    <a:pt x="0" y="0"/>
                  </a:lnTo>
                  <a:lnTo>
                    <a:pt x="47" y="463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91" name="任意多边形 58790"/>
            <p:cNvSpPr/>
            <p:nvPr/>
          </p:nvSpPr>
          <p:spPr>
            <a:xfrm>
              <a:off x="5203" y="3171"/>
              <a:ext cx="477" cy="709"/>
            </a:xfrm>
            <a:custGeom>
              <a:avLst/>
              <a:gdLst/>
              <a:ahLst/>
              <a:cxnLst/>
              <a:pathLst>
                <a:path w="434" h="646">
                  <a:moveTo>
                    <a:pt x="400" y="478"/>
                  </a:moveTo>
                  <a:lnTo>
                    <a:pt x="434" y="0"/>
                  </a:lnTo>
                  <a:lnTo>
                    <a:pt x="0" y="119"/>
                  </a:lnTo>
                  <a:lnTo>
                    <a:pt x="24" y="646"/>
                  </a:lnTo>
                  <a:lnTo>
                    <a:pt x="400" y="478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92" name="任意多边形 58791"/>
            <p:cNvSpPr/>
            <p:nvPr/>
          </p:nvSpPr>
          <p:spPr>
            <a:xfrm>
              <a:off x="5055" y="3080"/>
              <a:ext cx="483" cy="221"/>
            </a:xfrm>
            <a:custGeom>
              <a:avLst/>
              <a:gdLst/>
              <a:ahLst/>
              <a:cxnLst/>
              <a:pathLst>
                <a:path w="440" h="201">
                  <a:moveTo>
                    <a:pt x="32" y="199"/>
                  </a:moveTo>
                  <a:lnTo>
                    <a:pt x="32" y="201"/>
                  </a:lnTo>
                  <a:lnTo>
                    <a:pt x="32" y="195"/>
                  </a:lnTo>
                  <a:lnTo>
                    <a:pt x="28" y="197"/>
                  </a:lnTo>
                  <a:lnTo>
                    <a:pt x="28" y="191"/>
                  </a:lnTo>
                  <a:lnTo>
                    <a:pt x="26" y="193"/>
                  </a:lnTo>
                  <a:lnTo>
                    <a:pt x="26" y="189"/>
                  </a:lnTo>
                  <a:lnTo>
                    <a:pt x="22" y="191"/>
                  </a:lnTo>
                  <a:lnTo>
                    <a:pt x="22" y="185"/>
                  </a:lnTo>
                  <a:lnTo>
                    <a:pt x="20" y="189"/>
                  </a:lnTo>
                  <a:lnTo>
                    <a:pt x="20" y="184"/>
                  </a:lnTo>
                  <a:lnTo>
                    <a:pt x="18" y="187"/>
                  </a:lnTo>
                  <a:lnTo>
                    <a:pt x="18" y="182"/>
                  </a:lnTo>
                  <a:lnTo>
                    <a:pt x="17" y="184"/>
                  </a:lnTo>
                  <a:lnTo>
                    <a:pt x="17" y="180"/>
                  </a:lnTo>
                  <a:lnTo>
                    <a:pt x="13" y="184"/>
                  </a:lnTo>
                  <a:lnTo>
                    <a:pt x="11" y="182"/>
                  </a:lnTo>
                  <a:lnTo>
                    <a:pt x="11" y="176"/>
                  </a:lnTo>
                  <a:lnTo>
                    <a:pt x="9" y="180"/>
                  </a:lnTo>
                  <a:lnTo>
                    <a:pt x="9" y="174"/>
                  </a:lnTo>
                  <a:lnTo>
                    <a:pt x="7" y="176"/>
                  </a:lnTo>
                  <a:lnTo>
                    <a:pt x="7" y="170"/>
                  </a:lnTo>
                  <a:lnTo>
                    <a:pt x="5" y="172"/>
                  </a:lnTo>
                  <a:lnTo>
                    <a:pt x="5" y="167"/>
                  </a:lnTo>
                  <a:lnTo>
                    <a:pt x="1" y="170"/>
                  </a:lnTo>
                  <a:lnTo>
                    <a:pt x="1" y="165"/>
                  </a:lnTo>
                  <a:lnTo>
                    <a:pt x="0" y="167"/>
                  </a:lnTo>
                  <a:lnTo>
                    <a:pt x="0" y="95"/>
                  </a:lnTo>
                  <a:lnTo>
                    <a:pt x="400" y="0"/>
                  </a:lnTo>
                  <a:lnTo>
                    <a:pt x="440" y="19"/>
                  </a:lnTo>
                  <a:lnTo>
                    <a:pt x="32" y="119"/>
                  </a:lnTo>
                  <a:lnTo>
                    <a:pt x="32" y="199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93" name="任意多边形 58792"/>
            <p:cNvSpPr/>
            <p:nvPr/>
          </p:nvSpPr>
          <p:spPr>
            <a:xfrm>
              <a:off x="5073" y="3091"/>
              <a:ext cx="445" cy="108"/>
            </a:xfrm>
            <a:custGeom>
              <a:avLst/>
              <a:gdLst/>
              <a:ahLst/>
              <a:cxnLst/>
              <a:pathLst>
                <a:path w="406" h="98">
                  <a:moveTo>
                    <a:pt x="406" y="2"/>
                  </a:moveTo>
                  <a:lnTo>
                    <a:pt x="1" y="98"/>
                  </a:lnTo>
                  <a:lnTo>
                    <a:pt x="0" y="96"/>
                  </a:lnTo>
                  <a:lnTo>
                    <a:pt x="404" y="0"/>
                  </a:lnTo>
                  <a:lnTo>
                    <a:pt x="406" y="2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94" name="任意多边形 58793"/>
            <p:cNvSpPr/>
            <p:nvPr/>
          </p:nvSpPr>
          <p:spPr>
            <a:xfrm>
              <a:off x="5577" y="3637"/>
              <a:ext cx="17" cy="14"/>
            </a:xfrm>
            <a:custGeom>
              <a:avLst/>
              <a:gdLst/>
              <a:ahLst/>
              <a:cxnLst/>
              <a:pathLst>
                <a:path w="8" h="7">
                  <a:moveTo>
                    <a:pt x="5" y="6"/>
                  </a:moveTo>
                  <a:cubicBezTo>
                    <a:pt x="3" y="7"/>
                    <a:pt x="2" y="7"/>
                    <a:pt x="1" y="6"/>
                  </a:cubicBezTo>
                  <a:cubicBezTo>
                    <a:pt x="0" y="4"/>
                    <a:pt x="2" y="2"/>
                    <a:pt x="4" y="1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3"/>
                    <a:pt x="6" y="5"/>
                    <a:pt x="5" y="6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95" name="任意多边形 58794"/>
            <p:cNvSpPr/>
            <p:nvPr/>
          </p:nvSpPr>
          <p:spPr>
            <a:xfrm>
              <a:off x="5579" y="3650"/>
              <a:ext cx="12" cy="18"/>
            </a:xfrm>
            <a:custGeom>
              <a:avLst/>
              <a:gdLst/>
              <a:ahLst/>
              <a:cxnLst/>
              <a:pathLst>
                <a:path w="6" h="9">
                  <a:moveTo>
                    <a:pt x="6" y="2"/>
                  </a:moveTo>
                  <a:cubicBezTo>
                    <a:pt x="6" y="3"/>
                    <a:pt x="6" y="5"/>
                    <a:pt x="5" y="7"/>
                  </a:cubicBezTo>
                  <a:cubicBezTo>
                    <a:pt x="3" y="8"/>
                    <a:pt x="1" y="9"/>
                    <a:pt x="0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1" y="2"/>
                    <a:pt x="4" y="0"/>
                    <a:pt x="6" y="2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96" name="任意多边形 58795"/>
            <p:cNvSpPr>
              <a:spLocks noEditPoints="1"/>
            </p:cNvSpPr>
            <p:nvPr/>
          </p:nvSpPr>
          <p:spPr>
            <a:xfrm>
              <a:off x="5451" y="3647"/>
              <a:ext cx="78" cy="107"/>
            </a:xfrm>
            <a:custGeom>
              <a:avLst/>
              <a:gdLst/>
              <a:ahLst/>
              <a:cxnLst/>
              <a:pathLst>
                <a:path w="37" h="52">
                  <a:moveTo>
                    <a:pt x="1" y="28"/>
                  </a:moveTo>
                  <a:cubicBezTo>
                    <a:pt x="1" y="28"/>
                    <a:pt x="1" y="29"/>
                    <a:pt x="1" y="29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0" y="34"/>
                    <a:pt x="1" y="37"/>
                    <a:pt x="1" y="40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3"/>
                    <a:pt x="1" y="45"/>
                    <a:pt x="1" y="47"/>
                  </a:cubicBezTo>
                  <a:cubicBezTo>
                    <a:pt x="1" y="48"/>
                    <a:pt x="1" y="50"/>
                    <a:pt x="1" y="52"/>
                  </a:cubicBezTo>
                  <a:cubicBezTo>
                    <a:pt x="2" y="51"/>
                    <a:pt x="3" y="52"/>
                    <a:pt x="4" y="51"/>
                  </a:cubicBezTo>
                  <a:cubicBezTo>
                    <a:pt x="4" y="50"/>
                    <a:pt x="3" y="51"/>
                    <a:pt x="3" y="51"/>
                  </a:cubicBezTo>
                  <a:cubicBezTo>
                    <a:pt x="3" y="50"/>
                    <a:pt x="4" y="50"/>
                    <a:pt x="4" y="50"/>
                  </a:cubicBezTo>
                  <a:cubicBezTo>
                    <a:pt x="4" y="50"/>
                    <a:pt x="4" y="50"/>
                    <a:pt x="4" y="51"/>
                  </a:cubicBezTo>
                  <a:cubicBezTo>
                    <a:pt x="6" y="51"/>
                    <a:pt x="7" y="49"/>
                    <a:pt x="9" y="49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2" y="47"/>
                    <a:pt x="13" y="47"/>
                  </a:cubicBezTo>
                  <a:cubicBezTo>
                    <a:pt x="12" y="47"/>
                    <a:pt x="12" y="47"/>
                    <a:pt x="11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2" y="46"/>
                    <a:pt x="12" y="45"/>
                    <a:pt x="11" y="44"/>
                  </a:cubicBezTo>
                  <a:cubicBezTo>
                    <a:pt x="12" y="44"/>
                    <a:pt x="13" y="44"/>
                    <a:pt x="13" y="43"/>
                  </a:cubicBezTo>
                  <a:cubicBezTo>
                    <a:pt x="13" y="43"/>
                    <a:pt x="12" y="43"/>
                    <a:pt x="12" y="42"/>
                  </a:cubicBezTo>
                  <a:cubicBezTo>
                    <a:pt x="12" y="42"/>
                    <a:pt x="13" y="42"/>
                    <a:pt x="12" y="41"/>
                  </a:cubicBezTo>
                  <a:cubicBezTo>
                    <a:pt x="12" y="41"/>
                    <a:pt x="12" y="41"/>
                    <a:pt x="12" y="42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0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0"/>
                    <a:pt x="12" y="40"/>
                    <a:pt x="12" y="40"/>
                  </a:cubicBezTo>
                  <a:cubicBezTo>
                    <a:pt x="12" y="39"/>
                    <a:pt x="13" y="40"/>
                    <a:pt x="13" y="39"/>
                  </a:cubicBezTo>
                  <a:cubicBezTo>
                    <a:pt x="13" y="39"/>
                    <a:pt x="13" y="39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9"/>
                  </a:cubicBezTo>
                  <a:cubicBezTo>
                    <a:pt x="14" y="39"/>
                    <a:pt x="13" y="41"/>
                    <a:pt x="14" y="42"/>
                  </a:cubicBezTo>
                  <a:cubicBezTo>
                    <a:pt x="14" y="42"/>
                    <a:pt x="13" y="43"/>
                    <a:pt x="13" y="43"/>
                  </a:cubicBezTo>
                  <a:cubicBezTo>
                    <a:pt x="13" y="43"/>
                    <a:pt x="13" y="44"/>
                    <a:pt x="13" y="44"/>
                  </a:cubicBezTo>
                  <a:cubicBezTo>
                    <a:pt x="13" y="44"/>
                    <a:pt x="13" y="44"/>
                    <a:pt x="12" y="44"/>
                  </a:cubicBezTo>
                  <a:cubicBezTo>
                    <a:pt x="12" y="45"/>
                    <a:pt x="13" y="45"/>
                    <a:pt x="13" y="45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6" y="46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7" y="45"/>
                    <a:pt x="17" y="44"/>
                  </a:cubicBezTo>
                  <a:cubicBezTo>
                    <a:pt x="17" y="44"/>
                    <a:pt x="17" y="44"/>
                    <a:pt x="18" y="43"/>
                  </a:cubicBezTo>
                  <a:cubicBezTo>
                    <a:pt x="19" y="43"/>
                    <a:pt x="20" y="43"/>
                    <a:pt x="21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3"/>
                    <a:pt x="21" y="43"/>
                    <a:pt x="20" y="43"/>
                  </a:cubicBezTo>
                  <a:cubicBezTo>
                    <a:pt x="20" y="43"/>
                    <a:pt x="20" y="43"/>
                    <a:pt x="20" y="44"/>
                  </a:cubicBezTo>
                  <a:cubicBezTo>
                    <a:pt x="20" y="44"/>
                    <a:pt x="21" y="43"/>
                    <a:pt x="22" y="43"/>
                  </a:cubicBezTo>
                  <a:cubicBezTo>
                    <a:pt x="22" y="43"/>
                    <a:pt x="21" y="43"/>
                    <a:pt x="22" y="42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2"/>
                    <a:pt x="26" y="41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1" y="39"/>
                    <a:pt x="31" y="38"/>
                  </a:cubicBezTo>
                  <a:cubicBezTo>
                    <a:pt x="32" y="38"/>
                    <a:pt x="32" y="39"/>
                    <a:pt x="32" y="38"/>
                  </a:cubicBezTo>
                  <a:cubicBezTo>
                    <a:pt x="33" y="38"/>
                    <a:pt x="32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4" y="38"/>
                    <a:pt x="33" y="37"/>
                    <a:pt x="33" y="37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6" y="36"/>
                    <a:pt x="35" y="36"/>
                    <a:pt x="36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6" y="36"/>
                    <a:pt x="36" y="36"/>
                  </a:cubicBezTo>
                  <a:cubicBezTo>
                    <a:pt x="35" y="34"/>
                    <a:pt x="37" y="31"/>
                    <a:pt x="36" y="30"/>
                  </a:cubicBezTo>
                  <a:cubicBezTo>
                    <a:pt x="36" y="28"/>
                    <a:pt x="36" y="26"/>
                    <a:pt x="36" y="24"/>
                  </a:cubicBezTo>
                  <a:cubicBezTo>
                    <a:pt x="36" y="21"/>
                    <a:pt x="37" y="17"/>
                    <a:pt x="36" y="15"/>
                  </a:cubicBezTo>
                  <a:cubicBezTo>
                    <a:pt x="37" y="12"/>
                    <a:pt x="37" y="10"/>
                    <a:pt x="36" y="8"/>
                  </a:cubicBezTo>
                  <a:cubicBezTo>
                    <a:pt x="36" y="8"/>
                    <a:pt x="36" y="9"/>
                    <a:pt x="36" y="9"/>
                  </a:cubicBezTo>
                  <a:cubicBezTo>
                    <a:pt x="36" y="10"/>
                    <a:pt x="36" y="9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36" y="11"/>
                    <a:pt x="36" y="11"/>
                    <a:pt x="35" y="11"/>
                  </a:cubicBezTo>
                  <a:cubicBezTo>
                    <a:pt x="35" y="11"/>
                    <a:pt x="34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5" y="11"/>
                  </a:cubicBezTo>
                  <a:cubicBezTo>
                    <a:pt x="34" y="11"/>
                    <a:pt x="34" y="10"/>
                    <a:pt x="35" y="9"/>
                  </a:cubicBezTo>
                  <a:cubicBezTo>
                    <a:pt x="34" y="10"/>
                    <a:pt x="34" y="10"/>
                    <a:pt x="33" y="10"/>
                  </a:cubicBezTo>
                  <a:cubicBezTo>
                    <a:pt x="33" y="11"/>
                    <a:pt x="32" y="11"/>
                    <a:pt x="32" y="12"/>
                  </a:cubicBezTo>
                  <a:cubicBezTo>
                    <a:pt x="32" y="11"/>
                    <a:pt x="31" y="11"/>
                    <a:pt x="31" y="10"/>
                  </a:cubicBezTo>
                  <a:cubicBezTo>
                    <a:pt x="31" y="10"/>
                    <a:pt x="32" y="11"/>
                    <a:pt x="32" y="11"/>
                  </a:cubicBezTo>
                  <a:cubicBezTo>
                    <a:pt x="33" y="10"/>
                    <a:pt x="32" y="9"/>
                    <a:pt x="33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7"/>
                    <a:pt x="31" y="7"/>
                    <a:pt x="32" y="6"/>
                  </a:cubicBezTo>
                  <a:cubicBezTo>
                    <a:pt x="32" y="6"/>
                    <a:pt x="32" y="6"/>
                    <a:pt x="33" y="6"/>
                  </a:cubicBezTo>
                  <a:cubicBezTo>
                    <a:pt x="33" y="6"/>
                    <a:pt x="33" y="6"/>
                    <a:pt x="34" y="6"/>
                  </a:cubicBezTo>
                  <a:cubicBezTo>
                    <a:pt x="33" y="5"/>
                    <a:pt x="34" y="4"/>
                    <a:pt x="34" y="3"/>
                  </a:cubicBezTo>
                  <a:cubicBezTo>
                    <a:pt x="34" y="3"/>
                    <a:pt x="34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6" y="4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6"/>
                    <a:pt x="34" y="6"/>
                    <a:pt x="34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6"/>
                    <a:pt x="35" y="6"/>
                  </a:cubicBezTo>
                  <a:cubicBezTo>
                    <a:pt x="36" y="5"/>
                    <a:pt x="35" y="7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6" y="8"/>
                    <a:pt x="36" y="7"/>
                  </a:cubicBezTo>
                  <a:cubicBezTo>
                    <a:pt x="37" y="6"/>
                    <a:pt x="36" y="6"/>
                    <a:pt x="36" y="6"/>
                  </a:cubicBezTo>
                  <a:cubicBezTo>
                    <a:pt x="36" y="5"/>
                    <a:pt x="37" y="5"/>
                    <a:pt x="37" y="5"/>
                  </a:cubicBezTo>
                  <a:cubicBezTo>
                    <a:pt x="36" y="4"/>
                    <a:pt x="36" y="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1"/>
                    <a:pt x="31" y="2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4"/>
                    <a:pt x="26" y="3"/>
                  </a:cubicBezTo>
                  <a:cubicBezTo>
                    <a:pt x="23" y="5"/>
                    <a:pt x="19" y="6"/>
                    <a:pt x="16" y="8"/>
                  </a:cubicBezTo>
                  <a:cubicBezTo>
                    <a:pt x="15" y="7"/>
                    <a:pt x="13" y="9"/>
                    <a:pt x="11" y="9"/>
                  </a:cubicBezTo>
                  <a:cubicBezTo>
                    <a:pt x="8" y="11"/>
                    <a:pt x="4" y="12"/>
                    <a:pt x="1" y="14"/>
                  </a:cubicBezTo>
                  <a:cubicBezTo>
                    <a:pt x="0" y="18"/>
                    <a:pt x="1" y="22"/>
                    <a:pt x="1" y="25"/>
                  </a:cubicBezTo>
                  <a:cubicBezTo>
                    <a:pt x="1" y="26"/>
                    <a:pt x="1" y="27"/>
                    <a:pt x="1" y="28"/>
                  </a:cubicBezTo>
                  <a:close/>
                  <a:moveTo>
                    <a:pt x="35" y="2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lose/>
                  <a:moveTo>
                    <a:pt x="32" y="5"/>
                  </a:moveTo>
                  <a:cubicBezTo>
                    <a:pt x="33" y="5"/>
                    <a:pt x="33" y="5"/>
                    <a:pt x="33" y="4"/>
                  </a:cubicBezTo>
                  <a:cubicBezTo>
                    <a:pt x="33" y="5"/>
                    <a:pt x="33" y="6"/>
                    <a:pt x="33" y="6"/>
                  </a:cubicBezTo>
                  <a:cubicBezTo>
                    <a:pt x="32" y="6"/>
                    <a:pt x="32" y="5"/>
                    <a:pt x="32" y="5"/>
                  </a:cubicBezTo>
                  <a:close/>
                  <a:moveTo>
                    <a:pt x="32" y="4"/>
                  </a:moveTo>
                  <a:cubicBezTo>
                    <a:pt x="32" y="4"/>
                    <a:pt x="32" y="4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lose/>
                  <a:moveTo>
                    <a:pt x="31" y="4"/>
                  </a:moveTo>
                  <a:cubicBezTo>
                    <a:pt x="31" y="4"/>
                    <a:pt x="32" y="3"/>
                    <a:pt x="32" y="4"/>
                  </a:cubicBezTo>
                  <a:cubicBezTo>
                    <a:pt x="32" y="4"/>
                    <a:pt x="32" y="4"/>
                    <a:pt x="31" y="4"/>
                  </a:cubicBezTo>
                  <a:close/>
                  <a:moveTo>
                    <a:pt x="31" y="9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10"/>
                    <a:pt x="32" y="10"/>
                  </a:cubicBezTo>
                  <a:cubicBezTo>
                    <a:pt x="31" y="10"/>
                    <a:pt x="31" y="9"/>
                    <a:pt x="31" y="9"/>
                  </a:cubicBezTo>
                  <a:close/>
                  <a:moveTo>
                    <a:pt x="11" y="44"/>
                  </a:moveTo>
                  <a:cubicBezTo>
                    <a:pt x="11" y="43"/>
                    <a:pt x="11" y="43"/>
                    <a:pt x="12" y="42"/>
                  </a:cubicBezTo>
                  <a:cubicBezTo>
                    <a:pt x="12" y="43"/>
                    <a:pt x="12" y="43"/>
                    <a:pt x="12" y="44"/>
                  </a:cubicBezTo>
                  <a:cubicBezTo>
                    <a:pt x="12" y="44"/>
                    <a:pt x="11" y="44"/>
                    <a:pt x="11" y="44"/>
                  </a:cubicBezTo>
                  <a:close/>
                  <a:moveTo>
                    <a:pt x="2" y="18"/>
                  </a:moveTo>
                  <a:cubicBezTo>
                    <a:pt x="2" y="18"/>
                    <a:pt x="2" y="17"/>
                    <a:pt x="2" y="17"/>
                  </a:cubicBezTo>
                  <a:cubicBezTo>
                    <a:pt x="2" y="17"/>
                    <a:pt x="2" y="18"/>
                    <a:pt x="2" y="18"/>
                  </a:cubicBezTo>
                  <a:close/>
                  <a:moveTo>
                    <a:pt x="2" y="20"/>
                  </a:moveTo>
                  <a:cubicBezTo>
                    <a:pt x="2" y="20"/>
                    <a:pt x="2" y="19"/>
                    <a:pt x="2" y="19"/>
                  </a:cubicBezTo>
                  <a:cubicBezTo>
                    <a:pt x="3" y="19"/>
                    <a:pt x="3" y="20"/>
                    <a:pt x="2" y="20"/>
                  </a:cubicBezTo>
                  <a:close/>
                  <a:moveTo>
                    <a:pt x="4" y="20"/>
                  </a:moveTo>
                  <a:cubicBezTo>
                    <a:pt x="4" y="20"/>
                    <a:pt x="4" y="21"/>
                    <a:pt x="4" y="21"/>
                  </a:cubicBezTo>
                  <a:cubicBezTo>
                    <a:pt x="4" y="21"/>
                    <a:pt x="3" y="21"/>
                    <a:pt x="3" y="21"/>
                  </a:cubicBezTo>
                  <a:cubicBezTo>
                    <a:pt x="3" y="21"/>
                    <a:pt x="4" y="21"/>
                    <a:pt x="4" y="20"/>
                  </a:cubicBezTo>
                  <a:close/>
                  <a:moveTo>
                    <a:pt x="1" y="35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5"/>
                    <a:pt x="2" y="34"/>
                  </a:cubicBezTo>
                  <a:cubicBezTo>
                    <a:pt x="3" y="35"/>
                    <a:pt x="2" y="35"/>
                    <a:pt x="1" y="35"/>
                  </a:cubicBezTo>
                  <a:close/>
                  <a:moveTo>
                    <a:pt x="2" y="42"/>
                  </a:moveTo>
                  <a:cubicBezTo>
                    <a:pt x="2" y="42"/>
                    <a:pt x="2" y="41"/>
                    <a:pt x="2" y="41"/>
                  </a:cubicBezTo>
                  <a:cubicBezTo>
                    <a:pt x="2" y="42"/>
                    <a:pt x="2" y="42"/>
                    <a:pt x="2" y="43"/>
                  </a:cubicBezTo>
                  <a:cubicBezTo>
                    <a:pt x="2" y="43"/>
                    <a:pt x="2" y="42"/>
                    <a:pt x="2" y="42"/>
                  </a:cubicBezTo>
                  <a:close/>
                  <a:moveTo>
                    <a:pt x="5" y="26"/>
                  </a:moveTo>
                  <a:cubicBezTo>
                    <a:pt x="4" y="26"/>
                    <a:pt x="5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6"/>
                    <a:pt x="4" y="26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4" y="24"/>
                  </a:moveTo>
                  <a:cubicBezTo>
                    <a:pt x="4" y="24"/>
                    <a:pt x="5" y="24"/>
                    <a:pt x="5" y="24"/>
                  </a:cubicBezTo>
                  <a:cubicBezTo>
                    <a:pt x="4" y="25"/>
                    <a:pt x="4" y="24"/>
                    <a:pt x="4" y="24"/>
                  </a:cubicBezTo>
                  <a:close/>
                  <a:moveTo>
                    <a:pt x="3" y="37"/>
                  </a:moveTo>
                  <a:cubicBezTo>
                    <a:pt x="3" y="38"/>
                    <a:pt x="3" y="38"/>
                    <a:pt x="2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7"/>
                    <a:pt x="3" y="37"/>
                  </a:cubicBezTo>
                  <a:close/>
                  <a:moveTo>
                    <a:pt x="3" y="36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lose/>
                  <a:moveTo>
                    <a:pt x="2" y="34"/>
                  </a:moveTo>
                  <a:cubicBezTo>
                    <a:pt x="2" y="34"/>
                    <a:pt x="2" y="34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4" y="32"/>
                    <a:pt x="4" y="32"/>
                    <a:pt x="3" y="32"/>
                  </a:cubicBezTo>
                  <a:cubicBezTo>
                    <a:pt x="4" y="33"/>
                    <a:pt x="5" y="33"/>
                    <a:pt x="4" y="34"/>
                  </a:cubicBezTo>
                  <a:cubicBezTo>
                    <a:pt x="4" y="34"/>
                    <a:pt x="4" y="33"/>
                    <a:pt x="3" y="33"/>
                  </a:cubicBezTo>
                  <a:cubicBezTo>
                    <a:pt x="3" y="33"/>
                    <a:pt x="3" y="34"/>
                    <a:pt x="2" y="34"/>
                  </a:cubicBezTo>
                  <a:close/>
                  <a:moveTo>
                    <a:pt x="4" y="38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5" y="38"/>
                    <a:pt x="4" y="38"/>
                    <a:pt x="4" y="38"/>
                  </a:cubicBezTo>
                  <a:close/>
                  <a:moveTo>
                    <a:pt x="4" y="37"/>
                  </a:moveTo>
                  <a:cubicBezTo>
                    <a:pt x="4" y="37"/>
                    <a:pt x="4" y="37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4" y="37"/>
                    <a:pt x="4" y="37"/>
                    <a:pt x="4" y="37"/>
                  </a:cubicBezTo>
                  <a:close/>
                  <a:moveTo>
                    <a:pt x="3" y="37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3" y="38"/>
                    <a:pt x="3" y="37"/>
                  </a:cubicBezTo>
                  <a:close/>
                  <a:moveTo>
                    <a:pt x="2" y="33"/>
                  </a:moveTo>
                  <a:cubicBezTo>
                    <a:pt x="2" y="33"/>
                    <a:pt x="2" y="32"/>
                    <a:pt x="3" y="32"/>
                  </a:cubicBezTo>
                  <a:cubicBezTo>
                    <a:pt x="3" y="33"/>
                    <a:pt x="2" y="33"/>
                    <a:pt x="2" y="33"/>
                  </a:cubicBezTo>
                  <a:close/>
                  <a:moveTo>
                    <a:pt x="2" y="24"/>
                  </a:moveTo>
                  <a:cubicBezTo>
                    <a:pt x="2" y="24"/>
                    <a:pt x="2" y="23"/>
                    <a:pt x="2" y="23"/>
                  </a:cubicBezTo>
                  <a:cubicBezTo>
                    <a:pt x="2" y="23"/>
                    <a:pt x="2" y="23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lose/>
                  <a:moveTo>
                    <a:pt x="2" y="32"/>
                  </a:moveTo>
                  <a:cubicBezTo>
                    <a:pt x="2" y="31"/>
                    <a:pt x="3" y="31"/>
                    <a:pt x="3" y="30"/>
                  </a:cubicBezTo>
                  <a:cubicBezTo>
                    <a:pt x="3" y="30"/>
                    <a:pt x="3" y="30"/>
                    <a:pt x="4" y="30"/>
                  </a:cubicBezTo>
                  <a:cubicBezTo>
                    <a:pt x="4" y="31"/>
                    <a:pt x="3" y="31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lose/>
                  <a:moveTo>
                    <a:pt x="3" y="26"/>
                  </a:moveTo>
                  <a:cubicBezTo>
                    <a:pt x="3" y="26"/>
                    <a:pt x="4" y="25"/>
                    <a:pt x="4" y="25"/>
                  </a:cubicBezTo>
                  <a:cubicBezTo>
                    <a:pt x="4" y="26"/>
                    <a:pt x="4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lose/>
                  <a:moveTo>
                    <a:pt x="5" y="30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5" y="39"/>
                  </a:moveTo>
                  <a:cubicBezTo>
                    <a:pt x="5" y="40"/>
                    <a:pt x="4" y="40"/>
                    <a:pt x="4" y="40"/>
                  </a:cubicBezTo>
                  <a:cubicBezTo>
                    <a:pt x="4" y="39"/>
                    <a:pt x="5" y="39"/>
                    <a:pt x="5" y="39"/>
                  </a:cubicBezTo>
                  <a:close/>
                  <a:moveTo>
                    <a:pt x="4" y="40"/>
                  </a:moveTo>
                  <a:cubicBezTo>
                    <a:pt x="4" y="41"/>
                    <a:pt x="4" y="41"/>
                    <a:pt x="3" y="41"/>
                  </a:cubicBezTo>
                  <a:cubicBezTo>
                    <a:pt x="3" y="41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" y="40"/>
                    <a:pt x="3" y="41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lose/>
                  <a:moveTo>
                    <a:pt x="3" y="41"/>
                  </a:moveTo>
                  <a:cubicBezTo>
                    <a:pt x="3" y="41"/>
                    <a:pt x="2" y="41"/>
                    <a:pt x="2" y="41"/>
                  </a:cubicBezTo>
                  <a:cubicBezTo>
                    <a:pt x="2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lose/>
                  <a:moveTo>
                    <a:pt x="2" y="2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2"/>
                    <a:pt x="3" y="22"/>
                    <a:pt x="2" y="23"/>
                  </a:cubicBezTo>
                  <a:cubicBezTo>
                    <a:pt x="2" y="22"/>
                    <a:pt x="2" y="23"/>
                    <a:pt x="2" y="22"/>
                  </a:cubicBezTo>
                  <a:close/>
                  <a:moveTo>
                    <a:pt x="4" y="23"/>
                  </a:moveTo>
                  <a:cubicBezTo>
                    <a:pt x="4" y="23"/>
                    <a:pt x="3" y="23"/>
                    <a:pt x="3" y="23"/>
                  </a:cubicBezTo>
                  <a:cubicBezTo>
                    <a:pt x="3" y="22"/>
                    <a:pt x="4" y="23"/>
                    <a:pt x="5" y="22"/>
                  </a:cubicBezTo>
                  <a:cubicBezTo>
                    <a:pt x="5" y="22"/>
                    <a:pt x="5" y="22"/>
                    <a:pt x="5" y="23"/>
                  </a:cubicBezTo>
                  <a:cubicBezTo>
                    <a:pt x="5" y="23"/>
                    <a:pt x="5" y="23"/>
                    <a:pt x="5" y="24"/>
                  </a:cubicBezTo>
                  <a:cubicBezTo>
                    <a:pt x="4" y="24"/>
                    <a:pt x="5" y="23"/>
                    <a:pt x="4" y="23"/>
                  </a:cubicBezTo>
                  <a:cubicBezTo>
                    <a:pt x="4" y="23"/>
                    <a:pt x="3" y="24"/>
                    <a:pt x="2" y="25"/>
                  </a:cubicBezTo>
                  <a:cubicBezTo>
                    <a:pt x="2" y="24"/>
                    <a:pt x="2" y="24"/>
                    <a:pt x="3" y="24"/>
                  </a:cubicBezTo>
                  <a:cubicBezTo>
                    <a:pt x="3" y="23"/>
                    <a:pt x="3" y="24"/>
                    <a:pt x="4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3" y="22"/>
                    <a:pt x="3" y="22"/>
                  </a:cubicBezTo>
                  <a:close/>
                  <a:moveTo>
                    <a:pt x="3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3" y="20"/>
                    <a:pt x="3" y="20"/>
                    <a:pt x="3" y="19"/>
                  </a:cubicBezTo>
                  <a:close/>
                  <a:moveTo>
                    <a:pt x="4" y="16"/>
                  </a:moveTo>
                  <a:cubicBezTo>
                    <a:pt x="4" y="17"/>
                    <a:pt x="4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4" y="16"/>
                    <a:pt x="4" y="16"/>
                  </a:cubicBezTo>
                  <a:close/>
                  <a:moveTo>
                    <a:pt x="5" y="16"/>
                  </a:moveTo>
                  <a:cubicBezTo>
                    <a:pt x="4" y="16"/>
                    <a:pt x="4" y="17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5"/>
                    <a:pt x="5" y="16"/>
                  </a:cubicBezTo>
                  <a:close/>
                  <a:moveTo>
                    <a:pt x="5" y="20"/>
                  </a:move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  <a:moveTo>
                    <a:pt x="6" y="15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lose/>
                  <a:moveTo>
                    <a:pt x="6" y="45"/>
                  </a:moveTo>
                  <a:cubicBezTo>
                    <a:pt x="6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lose/>
                  <a:moveTo>
                    <a:pt x="7" y="17"/>
                  </a:moveTo>
                  <a:cubicBezTo>
                    <a:pt x="7" y="18"/>
                    <a:pt x="7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7"/>
                    <a:pt x="7" y="17"/>
                  </a:cubicBezTo>
                  <a:close/>
                  <a:moveTo>
                    <a:pt x="7" y="39"/>
                  </a:move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6" y="40"/>
                  </a:cubicBezTo>
                  <a:cubicBezTo>
                    <a:pt x="6" y="40"/>
                    <a:pt x="7" y="40"/>
                    <a:pt x="7" y="39"/>
                  </a:cubicBezTo>
                  <a:close/>
                  <a:moveTo>
                    <a:pt x="10" y="41"/>
                  </a:moveTo>
                  <a:cubicBezTo>
                    <a:pt x="10" y="41"/>
                    <a:pt x="10" y="42"/>
                    <a:pt x="9" y="41"/>
                  </a:cubicBezTo>
                  <a:cubicBezTo>
                    <a:pt x="9" y="41"/>
                    <a:pt x="10" y="41"/>
                    <a:pt x="10" y="41"/>
                  </a:cubicBezTo>
                  <a:close/>
                  <a:moveTo>
                    <a:pt x="9" y="23"/>
                  </a:moveTo>
                  <a:cubicBezTo>
                    <a:pt x="9" y="23"/>
                    <a:pt x="9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close/>
                  <a:moveTo>
                    <a:pt x="9" y="34"/>
                  </a:moveTo>
                  <a:cubicBezTo>
                    <a:pt x="9" y="34"/>
                    <a:pt x="9" y="34"/>
                    <a:pt x="9" y="34"/>
                  </a:cubicBezTo>
                  <a:cubicBezTo>
                    <a:pt x="9" y="33"/>
                    <a:pt x="10" y="33"/>
                    <a:pt x="9" y="34"/>
                  </a:cubicBezTo>
                  <a:close/>
                  <a:moveTo>
                    <a:pt x="9" y="43"/>
                  </a:moveTo>
                  <a:cubicBezTo>
                    <a:pt x="8" y="43"/>
                    <a:pt x="8" y="44"/>
                    <a:pt x="8" y="43"/>
                  </a:cubicBezTo>
                  <a:cubicBezTo>
                    <a:pt x="8" y="43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lose/>
                  <a:moveTo>
                    <a:pt x="8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0"/>
                  </a:cubicBezTo>
                  <a:close/>
                  <a:moveTo>
                    <a:pt x="8" y="21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1"/>
                    <a:pt x="8" y="21"/>
                  </a:cubicBezTo>
                  <a:close/>
                  <a:moveTo>
                    <a:pt x="8" y="22"/>
                  </a:moveTo>
                  <a:cubicBezTo>
                    <a:pt x="7" y="23"/>
                    <a:pt x="7" y="24"/>
                    <a:pt x="7" y="24"/>
                  </a:cubicBezTo>
                  <a:cubicBezTo>
                    <a:pt x="7" y="23"/>
                    <a:pt x="7" y="23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18"/>
                  </a:moveTo>
                  <a:cubicBezTo>
                    <a:pt x="7" y="18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lose/>
                  <a:moveTo>
                    <a:pt x="8" y="13"/>
                  </a:moveTo>
                  <a:cubicBezTo>
                    <a:pt x="7" y="14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lose/>
                  <a:moveTo>
                    <a:pt x="8" y="16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7"/>
                    <a:pt x="7" y="16"/>
                    <a:pt x="8" y="16"/>
                  </a:cubicBezTo>
                  <a:close/>
                  <a:moveTo>
                    <a:pt x="10" y="11"/>
                  </a:moveTo>
                  <a:cubicBezTo>
                    <a:pt x="10" y="12"/>
                    <a:pt x="9" y="12"/>
                    <a:pt x="9" y="12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9" y="11"/>
                    <a:pt x="9" y="12"/>
                    <a:pt x="10" y="11"/>
                  </a:cubicBezTo>
                  <a:close/>
                  <a:moveTo>
                    <a:pt x="10" y="13"/>
                  </a:moveTo>
                  <a:cubicBezTo>
                    <a:pt x="10" y="14"/>
                    <a:pt x="10" y="13"/>
                    <a:pt x="9" y="14"/>
                  </a:cubicBezTo>
                  <a:cubicBezTo>
                    <a:pt x="9" y="13"/>
                    <a:pt x="9" y="13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8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13" y="19"/>
                    <a:pt x="13" y="20"/>
                    <a:pt x="13" y="20"/>
                  </a:cubicBezTo>
                  <a:cubicBezTo>
                    <a:pt x="12" y="21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18"/>
                    <a:pt x="12" y="16"/>
                    <a:pt x="11" y="15"/>
                  </a:cubicBezTo>
                  <a:cubicBezTo>
                    <a:pt x="11" y="16"/>
                    <a:pt x="10" y="17"/>
                    <a:pt x="11" y="1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8"/>
                    <a:pt x="12" y="17"/>
                    <a:pt x="12" y="18"/>
                  </a:cubicBezTo>
                  <a:cubicBezTo>
                    <a:pt x="12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0" y="18"/>
                    <a:pt x="10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9" y="19"/>
                    <a:pt x="9" y="19"/>
                    <a:pt x="9" y="20"/>
                  </a:cubicBezTo>
                  <a:cubicBezTo>
                    <a:pt x="10" y="19"/>
                    <a:pt x="10" y="20"/>
                    <a:pt x="10" y="20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9" y="19"/>
                    <a:pt x="8" y="19"/>
                    <a:pt x="8" y="19"/>
                  </a:cubicBezTo>
                  <a:cubicBezTo>
                    <a:pt x="8" y="20"/>
                    <a:pt x="8" y="21"/>
                    <a:pt x="7" y="20"/>
                  </a:cubicBezTo>
                  <a:cubicBezTo>
                    <a:pt x="7" y="20"/>
                    <a:pt x="8" y="20"/>
                    <a:pt x="8" y="19"/>
                  </a:cubicBezTo>
                  <a:cubicBezTo>
                    <a:pt x="8" y="19"/>
                    <a:pt x="7" y="20"/>
                    <a:pt x="7" y="19"/>
                  </a:cubicBezTo>
                  <a:cubicBezTo>
                    <a:pt x="7" y="19"/>
                    <a:pt x="7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7" y="17"/>
                    <a:pt x="8" y="17"/>
                  </a:cubicBezTo>
                  <a:cubicBezTo>
                    <a:pt x="8" y="17"/>
                    <a:pt x="9" y="17"/>
                    <a:pt x="9" y="17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9" y="15"/>
                    <a:pt x="9" y="15"/>
                    <a:pt x="9" y="16"/>
                  </a:cubicBezTo>
                  <a:cubicBezTo>
                    <a:pt x="9" y="15"/>
                    <a:pt x="9" y="15"/>
                    <a:pt x="9" y="14"/>
                  </a:cubicBezTo>
                  <a:cubicBezTo>
                    <a:pt x="9" y="14"/>
                    <a:pt x="10" y="14"/>
                    <a:pt x="10" y="14"/>
                  </a:cubicBezTo>
                  <a:cubicBezTo>
                    <a:pt x="10" y="13"/>
                    <a:pt x="10" y="13"/>
                    <a:pt x="11" y="12"/>
                  </a:cubicBezTo>
                  <a:cubicBezTo>
                    <a:pt x="11" y="12"/>
                    <a:pt x="11" y="13"/>
                    <a:pt x="11" y="14"/>
                  </a:cubicBezTo>
                  <a:cubicBezTo>
                    <a:pt x="11" y="13"/>
                    <a:pt x="12" y="13"/>
                    <a:pt x="12" y="12"/>
                  </a:cubicBezTo>
                  <a:cubicBezTo>
                    <a:pt x="12" y="12"/>
                    <a:pt x="12" y="13"/>
                    <a:pt x="11" y="13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2" y="11"/>
                    <a:pt x="11" y="12"/>
                    <a:pt x="11" y="11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2" y="11"/>
                    <a:pt x="13" y="12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4"/>
                    <a:pt x="13" y="15"/>
                    <a:pt x="13" y="16"/>
                  </a:cubicBezTo>
                  <a:cubicBezTo>
                    <a:pt x="14" y="16"/>
                    <a:pt x="13" y="18"/>
                    <a:pt x="13" y="18"/>
                  </a:cubicBezTo>
                  <a:close/>
                  <a:moveTo>
                    <a:pt x="11" y="20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1" y="20"/>
                    <a:pt x="11" y="20"/>
                  </a:cubicBezTo>
                  <a:close/>
                  <a:moveTo>
                    <a:pt x="12" y="21"/>
                  </a:move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1" y="22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lose/>
                  <a:moveTo>
                    <a:pt x="11" y="22"/>
                  </a:move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1" y="23"/>
                    <a:pt x="11" y="22"/>
                  </a:cubicBezTo>
                  <a:close/>
                  <a:moveTo>
                    <a:pt x="15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5" y="17"/>
                    <a:pt x="15" y="17"/>
                  </a:cubicBezTo>
                  <a:close/>
                  <a:moveTo>
                    <a:pt x="14" y="15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4" y="15"/>
                    <a:pt x="14" y="15"/>
                  </a:cubicBezTo>
                  <a:close/>
                  <a:moveTo>
                    <a:pt x="17" y="10"/>
                  </a:moveTo>
                  <a:cubicBezTo>
                    <a:pt x="17" y="11"/>
                    <a:pt x="17" y="11"/>
                    <a:pt x="17" y="12"/>
                  </a:cubicBezTo>
                  <a:cubicBezTo>
                    <a:pt x="17" y="13"/>
                    <a:pt x="17" y="12"/>
                    <a:pt x="16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4" y="14"/>
                  </a:cubicBezTo>
                  <a:cubicBezTo>
                    <a:pt x="14" y="13"/>
                    <a:pt x="14" y="13"/>
                    <a:pt x="14" y="12"/>
                  </a:cubicBezTo>
                  <a:cubicBezTo>
                    <a:pt x="14" y="11"/>
                    <a:pt x="15" y="12"/>
                    <a:pt x="15" y="12"/>
                  </a:cubicBezTo>
                  <a:cubicBezTo>
                    <a:pt x="16" y="11"/>
                    <a:pt x="17" y="12"/>
                    <a:pt x="17" y="11"/>
                  </a:cubicBezTo>
                  <a:cubicBezTo>
                    <a:pt x="16" y="11"/>
                    <a:pt x="16" y="10"/>
                    <a:pt x="16" y="9"/>
                  </a:cubicBezTo>
                  <a:cubicBezTo>
                    <a:pt x="17" y="9"/>
                    <a:pt x="17" y="10"/>
                    <a:pt x="17" y="10"/>
                  </a:cubicBezTo>
                  <a:close/>
                  <a:moveTo>
                    <a:pt x="17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7" y="17"/>
                    <a:pt x="17" y="17"/>
                  </a:cubicBezTo>
                  <a:close/>
                  <a:moveTo>
                    <a:pt x="15" y="15"/>
                  </a:moveTo>
                  <a:cubicBezTo>
                    <a:pt x="16" y="14"/>
                    <a:pt x="17" y="14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5" y="15"/>
                  </a:cubicBezTo>
                  <a:close/>
                  <a:moveTo>
                    <a:pt x="16" y="12"/>
                  </a:moveTo>
                  <a:cubicBezTo>
                    <a:pt x="17" y="12"/>
                    <a:pt x="16" y="14"/>
                    <a:pt x="17" y="14"/>
                  </a:cubicBezTo>
                  <a:cubicBezTo>
                    <a:pt x="16" y="14"/>
                    <a:pt x="16" y="13"/>
                    <a:pt x="16" y="12"/>
                  </a:cubicBezTo>
                  <a:close/>
                  <a:moveTo>
                    <a:pt x="18" y="14"/>
                  </a:moveTo>
                  <a:cubicBezTo>
                    <a:pt x="18" y="14"/>
                    <a:pt x="18" y="14"/>
                    <a:pt x="18" y="15"/>
                  </a:cubicBezTo>
                  <a:cubicBezTo>
                    <a:pt x="17" y="15"/>
                    <a:pt x="17" y="14"/>
                    <a:pt x="18" y="14"/>
                  </a:cubicBezTo>
                  <a:close/>
                  <a:moveTo>
                    <a:pt x="18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8" y="8"/>
                    <a:pt x="18" y="8"/>
                  </a:cubicBezTo>
                  <a:cubicBezTo>
                    <a:pt x="18" y="8"/>
                    <a:pt x="18" y="9"/>
                    <a:pt x="18" y="9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20" y="13"/>
                  </a:moveTo>
                  <a:cubicBezTo>
                    <a:pt x="19" y="14"/>
                    <a:pt x="19" y="14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8" y="12"/>
                    <a:pt x="17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3"/>
                    <a:pt x="19" y="13"/>
                    <a:pt x="20" y="13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19" y="14"/>
                  </a:cubicBez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3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3" y="14"/>
                  </a:moveTo>
                  <a:cubicBezTo>
                    <a:pt x="23" y="14"/>
                    <a:pt x="23" y="15"/>
                    <a:pt x="23" y="15"/>
                  </a:cubicBezTo>
                  <a:cubicBezTo>
                    <a:pt x="23" y="15"/>
                    <a:pt x="23" y="15"/>
                    <a:pt x="22" y="15"/>
                  </a:cubicBezTo>
                  <a:cubicBezTo>
                    <a:pt x="22" y="14"/>
                    <a:pt x="23" y="14"/>
                    <a:pt x="23" y="14"/>
                  </a:cubicBezTo>
                  <a:close/>
                  <a:moveTo>
                    <a:pt x="23" y="1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4" y="11"/>
                    <a:pt x="23" y="11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4" y="12"/>
                    <a:pt x="24" y="13"/>
                    <a:pt x="24" y="13"/>
                  </a:cubicBezTo>
                  <a:close/>
                  <a:moveTo>
                    <a:pt x="24" y="16"/>
                  </a:moveTo>
                  <a:cubicBezTo>
                    <a:pt x="24" y="16"/>
                    <a:pt x="25" y="16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lose/>
                  <a:moveTo>
                    <a:pt x="25" y="9"/>
                  </a:moveTo>
                  <a:cubicBezTo>
                    <a:pt x="25" y="9"/>
                    <a:pt x="24" y="9"/>
                    <a:pt x="24" y="8"/>
                  </a:cubicBezTo>
                  <a:cubicBezTo>
                    <a:pt x="25" y="8"/>
                    <a:pt x="26" y="9"/>
                    <a:pt x="25" y="9"/>
                  </a:cubicBezTo>
                  <a:close/>
                  <a:moveTo>
                    <a:pt x="26" y="12"/>
                  </a:moveTo>
                  <a:cubicBezTo>
                    <a:pt x="25" y="12"/>
                    <a:pt x="25" y="12"/>
                    <a:pt x="25" y="13"/>
                  </a:cubicBezTo>
                  <a:cubicBezTo>
                    <a:pt x="25" y="12"/>
                    <a:pt x="25" y="12"/>
                    <a:pt x="25" y="11"/>
                  </a:cubicBezTo>
                  <a:cubicBezTo>
                    <a:pt x="25" y="12"/>
                    <a:pt x="25" y="12"/>
                    <a:pt x="26" y="12"/>
                  </a:cubicBezTo>
                  <a:close/>
                  <a:moveTo>
                    <a:pt x="25" y="16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5"/>
                    <a:pt x="25" y="16"/>
                  </a:cubicBezTo>
                  <a:close/>
                  <a:moveTo>
                    <a:pt x="28" y="5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5"/>
                    <a:pt x="28" y="5"/>
                  </a:cubicBezTo>
                  <a:close/>
                  <a:moveTo>
                    <a:pt x="30" y="6"/>
                  </a:moveTo>
                  <a:cubicBezTo>
                    <a:pt x="30" y="7"/>
                    <a:pt x="29" y="7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8" y="10"/>
                    <a:pt x="29" y="10"/>
                    <a:pt x="29" y="11"/>
                  </a:cubicBezTo>
                  <a:cubicBezTo>
                    <a:pt x="28" y="11"/>
                    <a:pt x="28" y="10"/>
                    <a:pt x="28" y="11"/>
                  </a:cubicBezTo>
                  <a:cubicBezTo>
                    <a:pt x="27" y="11"/>
                    <a:pt x="27" y="9"/>
                    <a:pt x="27" y="10"/>
                  </a:cubicBezTo>
                  <a:cubicBezTo>
                    <a:pt x="26" y="10"/>
                    <a:pt x="27" y="11"/>
                    <a:pt x="27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3"/>
                  </a:cubicBezTo>
                  <a:cubicBezTo>
                    <a:pt x="26" y="13"/>
                    <a:pt x="27" y="14"/>
                    <a:pt x="26" y="14"/>
                  </a:cubicBezTo>
                  <a:cubicBezTo>
                    <a:pt x="26" y="13"/>
                    <a:pt x="26" y="12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7" y="9"/>
                    <a:pt x="26" y="9"/>
                    <a:pt x="26" y="8"/>
                  </a:cubicBezTo>
                  <a:cubicBezTo>
                    <a:pt x="26" y="8"/>
                    <a:pt x="26" y="7"/>
                    <a:pt x="27" y="7"/>
                  </a:cubicBezTo>
                  <a:cubicBezTo>
                    <a:pt x="27" y="7"/>
                    <a:pt x="27" y="7"/>
                    <a:pt x="28" y="7"/>
                  </a:cubicBezTo>
                  <a:cubicBezTo>
                    <a:pt x="28" y="7"/>
                    <a:pt x="28" y="6"/>
                    <a:pt x="28" y="6"/>
                  </a:cubicBezTo>
                  <a:cubicBezTo>
                    <a:pt x="27" y="7"/>
                    <a:pt x="26" y="6"/>
                    <a:pt x="26" y="7"/>
                  </a:cubicBezTo>
                  <a:cubicBezTo>
                    <a:pt x="26" y="6"/>
                    <a:pt x="26" y="5"/>
                    <a:pt x="26" y="5"/>
                  </a:cubicBezTo>
                  <a:cubicBezTo>
                    <a:pt x="26" y="5"/>
                    <a:pt x="26" y="4"/>
                    <a:pt x="27" y="4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7" y="5"/>
                    <a:pt x="27" y="6"/>
                    <a:pt x="28" y="6"/>
                  </a:cubicBezTo>
                  <a:cubicBezTo>
                    <a:pt x="28" y="5"/>
                    <a:pt x="28" y="6"/>
                    <a:pt x="28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8" y="4"/>
                    <a:pt x="28" y="4"/>
                    <a:pt x="28" y="5"/>
                  </a:cubicBezTo>
                  <a:cubicBezTo>
                    <a:pt x="28" y="5"/>
                    <a:pt x="28" y="5"/>
                    <a:pt x="29" y="5"/>
                  </a:cubicBezTo>
                  <a:cubicBezTo>
                    <a:pt x="29" y="5"/>
                    <a:pt x="28" y="5"/>
                    <a:pt x="28" y="6"/>
                  </a:cubicBezTo>
                  <a:cubicBezTo>
                    <a:pt x="29" y="6"/>
                    <a:pt x="29" y="5"/>
                    <a:pt x="29" y="5"/>
                  </a:cubicBezTo>
                  <a:cubicBezTo>
                    <a:pt x="29" y="6"/>
                    <a:pt x="29" y="7"/>
                    <a:pt x="30" y="6"/>
                  </a:cubicBezTo>
                  <a:close/>
                  <a:moveTo>
                    <a:pt x="28" y="34"/>
                  </a:moveTo>
                  <a:cubicBezTo>
                    <a:pt x="29" y="34"/>
                    <a:pt x="28" y="35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lose/>
                  <a:moveTo>
                    <a:pt x="28" y="32"/>
                  </a:moveTo>
                  <a:cubicBezTo>
                    <a:pt x="28" y="32"/>
                    <a:pt x="29" y="31"/>
                    <a:pt x="29" y="31"/>
                  </a:cubicBezTo>
                  <a:cubicBezTo>
                    <a:pt x="29" y="32"/>
                    <a:pt x="28" y="32"/>
                    <a:pt x="28" y="32"/>
                  </a:cubicBezTo>
                  <a:close/>
                  <a:moveTo>
                    <a:pt x="27" y="15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2"/>
                    <a:pt x="29" y="12"/>
                  </a:cubicBezTo>
                  <a:cubicBezTo>
                    <a:pt x="29" y="12"/>
                    <a:pt x="29" y="13"/>
                    <a:pt x="29" y="13"/>
                  </a:cubicBezTo>
                  <a:cubicBezTo>
                    <a:pt x="29" y="13"/>
                    <a:pt x="29" y="12"/>
                    <a:pt x="30" y="12"/>
                  </a:cubicBezTo>
                  <a:cubicBezTo>
                    <a:pt x="30" y="13"/>
                    <a:pt x="29" y="13"/>
                    <a:pt x="29" y="14"/>
                  </a:cubicBezTo>
                  <a:cubicBezTo>
                    <a:pt x="28" y="14"/>
                    <a:pt x="28" y="14"/>
                    <a:pt x="27" y="15"/>
                  </a:cubicBezTo>
                  <a:close/>
                  <a:moveTo>
                    <a:pt x="29" y="10"/>
                  </a:moveTo>
                  <a:cubicBezTo>
                    <a:pt x="30" y="9"/>
                    <a:pt x="30" y="10"/>
                    <a:pt x="30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3"/>
                  </a:moveTo>
                  <a:cubicBezTo>
                    <a:pt x="28" y="13"/>
                    <a:pt x="28" y="13"/>
                    <a:pt x="27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2"/>
                    <a:pt x="28" y="13"/>
                    <a:pt x="28" y="13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6"/>
                    <a:pt x="27" y="16"/>
                  </a:cubicBezTo>
                  <a:close/>
                  <a:moveTo>
                    <a:pt x="27" y="34"/>
                  </a:moveTo>
                  <a:cubicBezTo>
                    <a:pt x="27" y="33"/>
                    <a:pt x="28" y="33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lose/>
                  <a:moveTo>
                    <a:pt x="27" y="15"/>
                  </a:moveTo>
                  <a:cubicBezTo>
                    <a:pt x="27" y="15"/>
                    <a:pt x="26" y="15"/>
                    <a:pt x="26" y="15"/>
                  </a:cubicBezTo>
                  <a:cubicBezTo>
                    <a:pt x="26" y="14"/>
                    <a:pt x="27" y="14"/>
                    <a:pt x="27" y="15"/>
                  </a:cubicBezTo>
                  <a:close/>
                  <a:moveTo>
                    <a:pt x="27" y="37"/>
                  </a:move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7"/>
                  </a:cubicBezTo>
                  <a:close/>
                  <a:moveTo>
                    <a:pt x="30" y="10"/>
                  </a:move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0" y="9"/>
                    <a:pt x="30" y="10"/>
                  </a:cubicBezTo>
                  <a:close/>
                  <a:moveTo>
                    <a:pt x="30" y="11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31" y="10"/>
                    <a:pt x="30" y="11"/>
                  </a:cubicBezTo>
                  <a:close/>
                  <a:moveTo>
                    <a:pt x="32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2" y="12"/>
                    <a:pt x="32" y="12"/>
                  </a:cubicBezTo>
                  <a:close/>
                  <a:moveTo>
                    <a:pt x="32" y="13"/>
                  </a:move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lose/>
                  <a:moveTo>
                    <a:pt x="32" y="23"/>
                  </a:moveTo>
                  <a:cubicBezTo>
                    <a:pt x="32" y="23"/>
                    <a:pt x="32" y="22"/>
                    <a:pt x="32" y="22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32" y="23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2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3" y="31"/>
                    <a:pt x="33" y="30"/>
                  </a:cubicBezTo>
                  <a:cubicBezTo>
                    <a:pt x="34" y="30"/>
                    <a:pt x="34" y="30"/>
                    <a:pt x="34" y="29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4" y="31"/>
                    <a:pt x="34" y="32"/>
                    <a:pt x="33" y="32"/>
                  </a:cubicBezTo>
                  <a:cubicBezTo>
                    <a:pt x="33" y="32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1"/>
                  </a:cubicBezTo>
                  <a:close/>
                  <a:moveTo>
                    <a:pt x="33" y="30"/>
                  </a:moveTo>
                  <a:cubicBezTo>
                    <a:pt x="33" y="29"/>
                    <a:pt x="33" y="29"/>
                    <a:pt x="33" y="28"/>
                  </a:cubicBezTo>
                  <a:cubicBezTo>
                    <a:pt x="33" y="28"/>
                    <a:pt x="34" y="28"/>
                    <a:pt x="34" y="28"/>
                  </a:cubicBezTo>
                  <a:cubicBezTo>
                    <a:pt x="34" y="29"/>
                    <a:pt x="34" y="29"/>
                    <a:pt x="33" y="30"/>
                  </a:cubicBezTo>
                  <a:close/>
                  <a:moveTo>
                    <a:pt x="33" y="33"/>
                  </a:moveTo>
                  <a:cubicBezTo>
                    <a:pt x="33" y="33"/>
                    <a:pt x="33" y="33"/>
                    <a:pt x="32" y="33"/>
                  </a:cubicBezTo>
                  <a:cubicBezTo>
                    <a:pt x="32" y="33"/>
                    <a:pt x="32" y="33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lose/>
                  <a:moveTo>
                    <a:pt x="32" y="31"/>
                  </a:moveTo>
                  <a:cubicBezTo>
                    <a:pt x="32" y="31"/>
                    <a:pt x="32" y="30"/>
                    <a:pt x="33" y="30"/>
                  </a:cubicBezTo>
                  <a:cubicBezTo>
                    <a:pt x="33" y="31"/>
                    <a:pt x="33" y="31"/>
                    <a:pt x="32" y="31"/>
                  </a:cubicBezTo>
                  <a:close/>
                  <a:moveTo>
                    <a:pt x="32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2" y="31"/>
                    <a:pt x="33" y="31"/>
                    <a:pt x="32" y="32"/>
                  </a:cubicBezTo>
                  <a:close/>
                  <a:moveTo>
                    <a:pt x="33" y="19"/>
                  </a:moveTo>
                  <a:cubicBezTo>
                    <a:pt x="33" y="19"/>
                    <a:pt x="33" y="20"/>
                    <a:pt x="33" y="20"/>
                  </a:cubicBezTo>
                  <a:cubicBezTo>
                    <a:pt x="32" y="20"/>
                    <a:pt x="32" y="19"/>
                    <a:pt x="33" y="19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5"/>
                  </a:cubicBezTo>
                  <a:cubicBezTo>
                    <a:pt x="33" y="25"/>
                    <a:pt x="33" y="25"/>
                    <a:pt x="32" y="25"/>
                  </a:cubicBezTo>
                  <a:cubicBezTo>
                    <a:pt x="32" y="24"/>
                    <a:pt x="32" y="24"/>
                    <a:pt x="33" y="23"/>
                  </a:cubicBezTo>
                  <a:close/>
                  <a:moveTo>
                    <a:pt x="33" y="22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lose/>
                  <a:moveTo>
                    <a:pt x="33" y="25"/>
                  </a:moveTo>
                  <a:cubicBezTo>
                    <a:pt x="34" y="24"/>
                    <a:pt x="34" y="24"/>
                    <a:pt x="34" y="2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5" y="25"/>
                  </a:cubicBezTo>
                  <a:cubicBezTo>
                    <a:pt x="35" y="26"/>
                    <a:pt x="35" y="26"/>
                    <a:pt x="34" y="26"/>
                  </a:cubicBezTo>
                  <a:cubicBezTo>
                    <a:pt x="34" y="26"/>
                    <a:pt x="34" y="25"/>
                    <a:pt x="33" y="25"/>
                  </a:cubicBezTo>
                  <a:close/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3" y="21"/>
                    <a:pt x="34" y="20"/>
                  </a:cubicBezTo>
                  <a:close/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lose/>
                  <a:moveTo>
                    <a:pt x="34" y="14"/>
                  </a:moveTo>
                  <a:cubicBezTo>
                    <a:pt x="34" y="14"/>
                    <a:pt x="33" y="14"/>
                    <a:pt x="34" y="14"/>
                  </a:cubicBezTo>
                  <a:cubicBezTo>
                    <a:pt x="34" y="13"/>
                    <a:pt x="34" y="14"/>
                    <a:pt x="34" y="14"/>
                  </a:cubicBezTo>
                  <a:close/>
                  <a:moveTo>
                    <a:pt x="35" y="16"/>
                  </a:moveTo>
                  <a:cubicBezTo>
                    <a:pt x="34" y="16"/>
                    <a:pt x="33" y="17"/>
                    <a:pt x="33" y="16"/>
                  </a:cubicBezTo>
                  <a:cubicBezTo>
                    <a:pt x="34" y="16"/>
                    <a:pt x="35" y="15"/>
                    <a:pt x="35" y="16"/>
                  </a:cubicBezTo>
                  <a:close/>
                  <a:moveTo>
                    <a:pt x="35" y="13"/>
                  </a:moveTo>
                  <a:cubicBezTo>
                    <a:pt x="34" y="14"/>
                    <a:pt x="34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6" y="12"/>
                  </a:moveTo>
                  <a:cubicBezTo>
                    <a:pt x="36" y="12"/>
                    <a:pt x="35" y="13"/>
                    <a:pt x="35" y="13"/>
                  </a:cubicBezTo>
                  <a:cubicBezTo>
                    <a:pt x="35" y="13"/>
                    <a:pt x="35" y="13"/>
                    <a:pt x="35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6" y="14"/>
                  </a:moveTo>
                  <a:cubicBezTo>
                    <a:pt x="35" y="14"/>
                    <a:pt x="35" y="15"/>
                    <a:pt x="35" y="14"/>
                  </a:cubicBezTo>
                  <a:cubicBezTo>
                    <a:pt x="35" y="14"/>
                    <a:pt x="35" y="14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lose/>
                  <a:moveTo>
                    <a:pt x="35" y="18"/>
                  </a:moveTo>
                  <a:cubicBezTo>
                    <a:pt x="35" y="18"/>
                    <a:pt x="35" y="18"/>
                    <a:pt x="36" y="17"/>
                  </a:cubicBezTo>
                  <a:cubicBezTo>
                    <a:pt x="36" y="18"/>
                    <a:pt x="36" y="18"/>
                    <a:pt x="35" y="18"/>
                  </a:cubicBezTo>
                  <a:close/>
                  <a:moveTo>
                    <a:pt x="35" y="19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4" y="29"/>
                  </a:moveTo>
                  <a:cubicBezTo>
                    <a:pt x="34" y="29"/>
                    <a:pt x="34" y="29"/>
                    <a:pt x="34" y="28"/>
                  </a:cubicBezTo>
                  <a:cubicBezTo>
                    <a:pt x="35" y="28"/>
                    <a:pt x="36" y="28"/>
                    <a:pt x="35" y="29"/>
                  </a:cubicBezTo>
                  <a:cubicBezTo>
                    <a:pt x="35" y="29"/>
                    <a:pt x="35" y="29"/>
                    <a:pt x="34" y="29"/>
                  </a:cubicBezTo>
                  <a:close/>
                  <a:moveTo>
                    <a:pt x="33" y="35"/>
                  </a:moveTo>
                  <a:cubicBezTo>
                    <a:pt x="33" y="34"/>
                    <a:pt x="34" y="33"/>
                    <a:pt x="34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4" y="33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5"/>
                    <a:pt x="34" y="34"/>
                    <a:pt x="34" y="35"/>
                  </a:cubicBezTo>
                  <a:cubicBezTo>
                    <a:pt x="34" y="35"/>
                    <a:pt x="34" y="36"/>
                    <a:pt x="33" y="36"/>
                  </a:cubicBezTo>
                  <a:cubicBezTo>
                    <a:pt x="33" y="35"/>
                    <a:pt x="33" y="35"/>
                    <a:pt x="33" y="35"/>
                  </a:cubicBezTo>
                  <a:close/>
                  <a:moveTo>
                    <a:pt x="31" y="36"/>
                  </a:moveTo>
                  <a:cubicBezTo>
                    <a:pt x="31" y="36"/>
                    <a:pt x="32" y="35"/>
                    <a:pt x="32" y="35"/>
                  </a:cubicBezTo>
                  <a:cubicBezTo>
                    <a:pt x="32" y="35"/>
                    <a:pt x="32" y="35"/>
                    <a:pt x="32" y="34"/>
                  </a:cubicBezTo>
                  <a:cubicBezTo>
                    <a:pt x="32" y="34"/>
                    <a:pt x="31" y="34"/>
                    <a:pt x="31" y="34"/>
                  </a:cubicBezTo>
                  <a:cubicBezTo>
                    <a:pt x="31" y="33"/>
                    <a:pt x="32" y="33"/>
                    <a:pt x="32" y="33"/>
                  </a:cubicBezTo>
                  <a:cubicBezTo>
                    <a:pt x="32" y="32"/>
                    <a:pt x="32" y="33"/>
                    <a:pt x="32" y="34"/>
                  </a:cubicBezTo>
                  <a:cubicBezTo>
                    <a:pt x="32" y="34"/>
                    <a:pt x="32" y="33"/>
                    <a:pt x="33" y="33"/>
                  </a:cubicBezTo>
                  <a:cubicBezTo>
                    <a:pt x="33" y="34"/>
                    <a:pt x="32" y="35"/>
                    <a:pt x="32" y="36"/>
                  </a:cubicBezTo>
                  <a:cubicBezTo>
                    <a:pt x="32" y="37"/>
                    <a:pt x="31" y="36"/>
                    <a:pt x="31" y="36"/>
                  </a:cubicBezTo>
                  <a:close/>
                  <a:moveTo>
                    <a:pt x="31" y="18"/>
                  </a:moveTo>
                  <a:cubicBezTo>
                    <a:pt x="31" y="18"/>
                    <a:pt x="31" y="18"/>
                    <a:pt x="32" y="18"/>
                  </a:cubicBezTo>
                  <a:cubicBezTo>
                    <a:pt x="31" y="17"/>
                    <a:pt x="32" y="17"/>
                    <a:pt x="32" y="17"/>
                  </a:cubicBezTo>
                  <a:cubicBezTo>
                    <a:pt x="32" y="17"/>
                    <a:pt x="32" y="16"/>
                    <a:pt x="32" y="16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2" y="15"/>
                    <a:pt x="31" y="15"/>
                    <a:pt x="31" y="14"/>
                  </a:cubicBezTo>
                  <a:cubicBezTo>
                    <a:pt x="31" y="15"/>
                    <a:pt x="32" y="16"/>
                    <a:pt x="33" y="15"/>
                  </a:cubicBezTo>
                  <a:cubicBezTo>
                    <a:pt x="33" y="16"/>
                    <a:pt x="32" y="17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1" y="18"/>
                    <a:pt x="31" y="18"/>
                    <a:pt x="31" y="19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lose/>
                  <a:moveTo>
                    <a:pt x="31" y="6"/>
                  </a:moveTo>
                  <a:cubicBezTo>
                    <a:pt x="31" y="6"/>
                    <a:pt x="31" y="5"/>
                    <a:pt x="31" y="5"/>
                  </a:cubicBezTo>
                  <a:cubicBezTo>
                    <a:pt x="31" y="6"/>
                    <a:pt x="31" y="6"/>
                    <a:pt x="31" y="6"/>
                  </a:cubicBezTo>
                  <a:close/>
                  <a:moveTo>
                    <a:pt x="30" y="35"/>
                  </a:moveTo>
                  <a:cubicBezTo>
                    <a:pt x="30" y="35"/>
                    <a:pt x="29" y="36"/>
                    <a:pt x="29" y="36"/>
                  </a:cubicBezTo>
                  <a:cubicBezTo>
                    <a:pt x="29" y="36"/>
                    <a:pt x="29" y="35"/>
                    <a:pt x="29" y="36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9" y="35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3"/>
                    <a:pt x="29" y="33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30" y="34"/>
                    <a:pt x="30" y="34"/>
                    <a:pt x="31" y="34"/>
                  </a:cubicBezTo>
                  <a:cubicBezTo>
                    <a:pt x="31" y="34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lose/>
                  <a:moveTo>
                    <a:pt x="28" y="37"/>
                  </a:moveTo>
                  <a:cubicBezTo>
                    <a:pt x="28" y="36"/>
                    <a:pt x="29" y="37"/>
                    <a:pt x="29" y="37"/>
                  </a:cubicBezTo>
                  <a:cubicBezTo>
                    <a:pt x="30" y="36"/>
                    <a:pt x="30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8" y="38"/>
                    <a:pt x="28" y="38"/>
                  </a:cubicBezTo>
                  <a:cubicBezTo>
                    <a:pt x="28" y="38"/>
                    <a:pt x="28" y="37"/>
                    <a:pt x="28" y="37"/>
                  </a:cubicBezTo>
                  <a:close/>
                  <a:moveTo>
                    <a:pt x="28" y="35"/>
                  </a:moveTo>
                  <a:cubicBezTo>
                    <a:pt x="28" y="35"/>
                    <a:pt x="27" y="36"/>
                    <a:pt x="27" y="36"/>
                  </a:cubicBezTo>
                  <a:cubicBezTo>
                    <a:pt x="27" y="35"/>
                    <a:pt x="27" y="35"/>
                    <a:pt x="28" y="35"/>
                  </a:cubicBezTo>
                  <a:close/>
                  <a:moveTo>
                    <a:pt x="26" y="41"/>
                  </a:moveTo>
                  <a:cubicBezTo>
                    <a:pt x="27" y="40"/>
                    <a:pt x="27" y="40"/>
                    <a:pt x="28" y="40"/>
                  </a:cubicBezTo>
                  <a:cubicBezTo>
                    <a:pt x="27" y="40"/>
                    <a:pt x="27" y="40"/>
                    <a:pt x="26" y="41"/>
                  </a:cubicBezTo>
                  <a:close/>
                  <a:moveTo>
                    <a:pt x="26" y="37"/>
                  </a:moveTo>
                  <a:cubicBezTo>
                    <a:pt x="26" y="37"/>
                    <a:pt x="25" y="37"/>
                    <a:pt x="26" y="36"/>
                  </a:cubicBezTo>
                  <a:cubicBezTo>
                    <a:pt x="26" y="36"/>
                    <a:pt x="26" y="36"/>
                    <a:pt x="27" y="36"/>
                  </a:cubicBezTo>
                  <a:cubicBezTo>
                    <a:pt x="27" y="36"/>
                    <a:pt x="27" y="37"/>
                    <a:pt x="26" y="37"/>
                  </a:cubicBezTo>
                  <a:close/>
                  <a:moveTo>
                    <a:pt x="25" y="41"/>
                  </a:moveTo>
                  <a:cubicBezTo>
                    <a:pt x="25" y="40"/>
                    <a:pt x="26" y="40"/>
                    <a:pt x="26" y="41"/>
                  </a:cubicBezTo>
                  <a:cubicBezTo>
                    <a:pt x="26" y="41"/>
                    <a:pt x="25" y="41"/>
                    <a:pt x="25" y="41"/>
                  </a:cubicBezTo>
                  <a:close/>
                  <a:moveTo>
                    <a:pt x="25" y="35"/>
                  </a:moveTo>
                  <a:cubicBezTo>
                    <a:pt x="25" y="34"/>
                    <a:pt x="26" y="34"/>
                    <a:pt x="26" y="34"/>
                  </a:cubicBezTo>
                  <a:cubicBezTo>
                    <a:pt x="25" y="35"/>
                    <a:pt x="25" y="35"/>
                    <a:pt x="25" y="35"/>
                  </a:cubicBezTo>
                  <a:close/>
                  <a:moveTo>
                    <a:pt x="25" y="38"/>
                  </a:moveTo>
                  <a:cubicBezTo>
                    <a:pt x="25" y="38"/>
                    <a:pt x="25" y="38"/>
                    <a:pt x="25" y="39"/>
                  </a:cubicBezTo>
                  <a:cubicBezTo>
                    <a:pt x="25" y="39"/>
                    <a:pt x="25" y="38"/>
                    <a:pt x="25" y="38"/>
                  </a:cubicBezTo>
                  <a:close/>
                  <a:moveTo>
                    <a:pt x="25" y="37"/>
                  </a:moveTo>
                  <a:cubicBezTo>
                    <a:pt x="25" y="36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lose/>
                  <a:moveTo>
                    <a:pt x="23" y="42"/>
                  </a:moveTo>
                  <a:cubicBezTo>
                    <a:pt x="24" y="41"/>
                    <a:pt x="24" y="41"/>
                    <a:pt x="24" y="42"/>
                  </a:cubicBezTo>
                  <a:cubicBezTo>
                    <a:pt x="24" y="42"/>
                    <a:pt x="23" y="42"/>
                    <a:pt x="23" y="42"/>
                  </a:cubicBezTo>
                  <a:close/>
                  <a:moveTo>
                    <a:pt x="23" y="42"/>
                  </a:move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close/>
                  <a:moveTo>
                    <a:pt x="18" y="43"/>
                  </a:moveTo>
                  <a:cubicBezTo>
                    <a:pt x="18" y="43"/>
                    <a:pt x="18" y="42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2"/>
                    <a:pt x="18" y="43"/>
                    <a:pt x="18" y="43"/>
                  </a:cubicBezTo>
                  <a:close/>
                  <a:moveTo>
                    <a:pt x="16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6" y="26"/>
                    <a:pt x="16" y="25"/>
                  </a:cubicBezTo>
                  <a:close/>
                  <a:moveTo>
                    <a:pt x="16" y="42"/>
                  </a:move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6" y="39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9"/>
                  </a:cubicBezTo>
                  <a:close/>
                  <a:moveTo>
                    <a:pt x="15" y="44"/>
                  </a:moveTo>
                  <a:cubicBezTo>
                    <a:pt x="16" y="44"/>
                    <a:pt x="16" y="43"/>
                    <a:pt x="16" y="43"/>
                  </a:cubicBezTo>
                  <a:cubicBezTo>
                    <a:pt x="16" y="44"/>
                    <a:pt x="15" y="44"/>
                    <a:pt x="15" y="44"/>
                  </a:cubicBezTo>
                  <a:close/>
                  <a:moveTo>
                    <a:pt x="15" y="45"/>
                  </a:moveTo>
                  <a:cubicBezTo>
                    <a:pt x="15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5"/>
                  </a:cubicBezTo>
                  <a:close/>
                  <a:moveTo>
                    <a:pt x="15" y="39"/>
                  </a:move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lose/>
                  <a:moveTo>
                    <a:pt x="12" y="36"/>
                  </a:moveTo>
                  <a:cubicBezTo>
                    <a:pt x="13" y="35"/>
                    <a:pt x="14" y="35"/>
                    <a:pt x="13" y="36"/>
                  </a:cubicBezTo>
                  <a:cubicBezTo>
                    <a:pt x="13" y="36"/>
                    <a:pt x="13" y="37"/>
                    <a:pt x="12" y="36"/>
                  </a:cubicBezTo>
                  <a:close/>
                  <a:moveTo>
                    <a:pt x="13" y="34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lose/>
                  <a:moveTo>
                    <a:pt x="13" y="35"/>
                  </a:moveTo>
                  <a:cubicBezTo>
                    <a:pt x="13" y="35"/>
                    <a:pt x="13" y="35"/>
                    <a:pt x="12" y="36"/>
                  </a:cubicBezTo>
                  <a:cubicBezTo>
                    <a:pt x="13" y="35"/>
                    <a:pt x="12" y="35"/>
                    <a:pt x="12" y="35"/>
                  </a:cubicBezTo>
                  <a:cubicBezTo>
                    <a:pt x="13" y="35"/>
                    <a:pt x="13" y="35"/>
                    <a:pt x="13" y="35"/>
                  </a:cubicBezTo>
                  <a:close/>
                  <a:moveTo>
                    <a:pt x="12" y="38"/>
                  </a:moveTo>
                  <a:cubicBezTo>
                    <a:pt x="12" y="38"/>
                    <a:pt x="12" y="38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8"/>
                    <a:pt x="12" y="38"/>
                    <a:pt x="12" y="38"/>
                  </a:cubicBezTo>
                  <a:close/>
                  <a:moveTo>
                    <a:pt x="10" y="26"/>
                  </a:moveTo>
                  <a:cubicBezTo>
                    <a:pt x="11" y="25"/>
                    <a:pt x="10" y="26"/>
                    <a:pt x="10" y="25"/>
                  </a:cubicBezTo>
                  <a:cubicBezTo>
                    <a:pt x="10" y="24"/>
                    <a:pt x="11" y="25"/>
                    <a:pt x="11" y="25"/>
                  </a:cubicBezTo>
                  <a:cubicBezTo>
                    <a:pt x="11" y="23"/>
                    <a:pt x="13" y="23"/>
                    <a:pt x="13" y="21"/>
                  </a:cubicBezTo>
                  <a:cubicBezTo>
                    <a:pt x="13" y="21"/>
                    <a:pt x="13" y="22"/>
                    <a:pt x="14" y="21"/>
                  </a:cubicBezTo>
                  <a:cubicBezTo>
                    <a:pt x="15" y="20"/>
                    <a:pt x="17" y="19"/>
                    <a:pt x="18" y="18"/>
                  </a:cubicBezTo>
                  <a:cubicBezTo>
                    <a:pt x="18" y="17"/>
                    <a:pt x="18" y="18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8"/>
                  </a:cubicBezTo>
                  <a:cubicBezTo>
                    <a:pt x="20" y="18"/>
                    <a:pt x="21" y="17"/>
                    <a:pt x="21" y="17"/>
                  </a:cubicBezTo>
                  <a:cubicBezTo>
                    <a:pt x="23" y="18"/>
                    <a:pt x="26" y="17"/>
                    <a:pt x="27" y="19"/>
                  </a:cubicBezTo>
                  <a:cubicBezTo>
                    <a:pt x="26" y="19"/>
                    <a:pt x="24" y="20"/>
                    <a:pt x="24" y="21"/>
                  </a:cubicBezTo>
                  <a:cubicBezTo>
                    <a:pt x="23" y="20"/>
                    <a:pt x="21" y="21"/>
                    <a:pt x="20" y="23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5"/>
                    <a:pt x="19" y="27"/>
                    <a:pt x="19" y="30"/>
                  </a:cubicBezTo>
                  <a:cubicBezTo>
                    <a:pt x="19" y="32"/>
                    <a:pt x="19" y="35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18" y="40"/>
                    <a:pt x="21" y="41"/>
                    <a:pt x="22" y="39"/>
                  </a:cubicBezTo>
                  <a:cubicBezTo>
                    <a:pt x="23" y="38"/>
                    <a:pt x="23" y="37"/>
                    <a:pt x="24" y="37"/>
                  </a:cubicBezTo>
                  <a:cubicBezTo>
                    <a:pt x="24" y="39"/>
                    <a:pt x="22" y="41"/>
                    <a:pt x="20" y="42"/>
                  </a:cubicBezTo>
                  <a:cubicBezTo>
                    <a:pt x="20" y="42"/>
                    <a:pt x="18" y="42"/>
                    <a:pt x="18" y="41"/>
                  </a:cubicBezTo>
                  <a:cubicBezTo>
                    <a:pt x="17" y="39"/>
                    <a:pt x="18" y="36"/>
                    <a:pt x="18" y="34"/>
                  </a:cubicBezTo>
                  <a:cubicBezTo>
                    <a:pt x="18" y="33"/>
                    <a:pt x="18" y="33"/>
                    <a:pt x="18" y="32"/>
                  </a:cubicBezTo>
                  <a:cubicBezTo>
                    <a:pt x="18" y="32"/>
                    <a:pt x="18" y="31"/>
                    <a:pt x="18" y="30"/>
                  </a:cubicBezTo>
                  <a:cubicBezTo>
                    <a:pt x="18" y="28"/>
                    <a:pt x="18" y="26"/>
                    <a:pt x="18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7" y="23"/>
                    <a:pt x="17" y="24"/>
                    <a:pt x="17" y="24"/>
                  </a:cubicBezTo>
                  <a:cubicBezTo>
                    <a:pt x="16" y="24"/>
                    <a:pt x="15" y="23"/>
                    <a:pt x="14" y="24"/>
                  </a:cubicBezTo>
                  <a:cubicBezTo>
                    <a:pt x="14" y="25"/>
                    <a:pt x="14" y="25"/>
                    <a:pt x="13" y="26"/>
                  </a:cubicBezTo>
                  <a:cubicBezTo>
                    <a:pt x="13" y="25"/>
                    <a:pt x="11" y="25"/>
                    <a:pt x="10" y="26"/>
                  </a:cubicBezTo>
                  <a:close/>
                  <a:moveTo>
                    <a:pt x="23" y="34"/>
                  </a:move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lose/>
                  <a:moveTo>
                    <a:pt x="20" y="35"/>
                  </a:move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lose/>
                  <a:moveTo>
                    <a:pt x="10" y="42"/>
                  </a:move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3"/>
                    <a:pt x="10" y="42"/>
                    <a:pt x="10" y="42"/>
                  </a:cubicBezTo>
                  <a:close/>
                  <a:moveTo>
                    <a:pt x="9" y="47"/>
                  </a:move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lose/>
                  <a:moveTo>
                    <a:pt x="8" y="46"/>
                  </a:moveTo>
                  <a:cubicBezTo>
                    <a:pt x="8" y="46"/>
                    <a:pt x="8" y="45"/>
                    <a:pt x="8" y="45"/>
                  </a:cubicBezTo>
                  <a:cubicBezTo>
                    <a:pt x="8" y="45"/>
                    <a:pt x="8" y="46"/>
                    <a:pt x="8" y="46"/>
                  </a:cubicBezTo>
                  <a:close/>
                  <a:moveTo>
                    <a:pt x="8" y="45"/>
                  </a:moveTo>
                  <a:cubicBezTo>
                    <a:pt x="8" y="45"/>
                    <a:pt x="8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10" y="44"/>
                    <a:pt x="10" y="43"/>
                  </a:cubicBezTo>
                  <a:cubicBezTo>
                    <a:pt x="10" y="43"/>
                    <a:pt x="10" y="43"/>
                    <a:pt x="11" y="44"/>
                  </a:cubicBezTo>
                  <a:cubicBezTo>
                    <a:pt x="10" y="44"/>
                    <a:pt x="10" y="45"/>
                    <a:pt x="10" y="45"/>
                  </a:cubicBezTo>
                  <a:cubicBezTo>
                    <a:pt x="10" y="46"/>
                    <a:pt x="10" y="45"/>
                    <a:pt x="10" y="45"/>
                  </a:cubicBezTo>
                  <a:cubicBezTo>
                    <a:pt x="9" y="45"/>
                    <a:pt x="9" y="44"/>
                    <a:pt x="9" y="4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5"/>
                    <a:pt x="8" y="45"/>
                    <a:pt x="8" y="45"/>
                  </a:cubicBezTo>
                  <a:close/>
                  <a:moveTo>
                    <a:pt x="7" y="45"/>
                  </a:moveTo>
                  <a:cubicBezTo>
                    <a:pt x="7" y="44"/>
                    <a:pt x="7" y="44"/>
                    <a:pt x="8" y="43"/>
                  </a:cubicBezTo>
                  <a:cubicBezTo>
                    <a:pt x="7" y="44"/>
                    <a:pt x="7" y="44"/>
                    <a:pt x="7" y="45"/>
                  </a:cubicBezTo>
                  <a:cubicBezTo>
                    <a:pt x="7" y="45"/>
                    <a:pt x="7" y="45"/>
                    <a:pt x="7" y="45"/>
                  </a:cubicBezTo>
                  <a:close/>
                  <a:moveTo>
                    <a:pt x="6" y="48"/>
                  </a:moveTo>
                  <a:cubicBezTo>
                    <a:pt x="6" y="47"/>
                    <a:pt x="6" y="46"/>
                    <a:pt x="6" y="46"/>
                  </a:cubicBezTo>
                  <a:cubicBezTo>
                    <a:pt x="7" y="45"/>
                    <a:pt x="6" y="47"/>
                    <a:pt x="6" y="48"/>
                  </a:cubicBezTo>
                  <a:close/>
                  <a:moveTo>
                    <a:pt x="5" y="38"/>
                  </a:moveTo>
                  <a:cubicBezTo>
                    <a:pt x="5" y="38"/>
                    <a:pt x="5" y="38"/>
                    <a:pt x="5" y="3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8"/>
                  </a:cubicBezTo>
                  <a:close/>
                  <a:moveTo>
                    <a:pt x="2" y="49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8"/>
                    <a:pt x="3" y="49"/>
                    <a:pt x="2" y="49"/>
                  </a:cubicBezTo>
                  <a:close/>
                  <a:moveTo>
                    <a:pt x="2" y="49"/>
                  </a:moveTo>
                  <a:cubicBezTo>
                    <a:pt x="2" y="49"/>
                    <a:pt x="2" y="50"/>
                    <a:pt x="2" y="50"/>
                  </a:cubicBezTo>
                  <a:cubicBezTo>
                    <a:pt x="2" y="50"/>
                    <a:pt x="2" y="49"/>
                    <a:pt x="2" y="49"/>
                  </a:cubicBezTo>
                  <a:close/>
                  <a:moveTo>
                    <a:pt x="2" y="45"/>
                  </a:moveTo>
                  <a:cubicBezTo>
                    <a:pt x="2" y="45"/>
                    <a:pt x="1" y="45"/>
                    <a:pt x="1" y="45"/>
                  </a:cubicBezTo>
                  <a:cubicBezTo>
                    <a:pt x="2" y="44"/>
                    <a:pt x="2" y="44"/>
                    <a:pt x="2" y="43"/>
                  </a:cubicBezTo>
                  <a:cubicBezTo>
                    <a:pt x="2" y="44"/>
                    <a:pt x="2" y="44"/>
                    <a:pt x="3" y="44"/>
                  </a:cubicBezTo>
                  <a:cubicBezTo>
                    <a:pt x="3" y="44"/>
                    <a:pt x="3" y="44"/>
                    <a:pt x="3" y="43"/>
                  </a:cubicBezTo>
                  <a:cubicBezTo>
                    <a:pt x="3" y="43"/>
                    <a:pt x="2" y="43"/>
                    <a:pt x="3" y="43"/>
                  </a:cubicBezTo>
                  <a:cubicBezTo>
                    <a:pt x="3" y="42"/>
                    <a:pt x="3" y="43"/>
                    <a:pt x="3" y="43"/>
                  </a:cubicBezTo>
                  <a:cubicBezTo>
                    <a:pt x="3" y="43"/>
                    <a:pt x="3" y="43"/>
                    <a:pt x="4" y="43"/>
                  </a:cubicBezTo>
                  <a:cubicBezTo>
                    <a:pt x="3" y="43"/>
                    <a:pt x="3" y="43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ubicBezTo>
                    <a:pt x="4" y="43"/>
                    <a:pt x="4" y="42"/>
                    <a:pt x="4" y="43"/>
                  </a:cubicBezTo>
                  <a:cubicBezTo>
                    <a:pt x="4" y="43"/>
                    <a:pt x="4" y="44"/>
                    <a:pt x="4" y="44"/>
                  </a:cubicBezTo>
                  <a:cubicBezTo>
                    <a:pt x="4" y="44"/>
                    <a:pt x="4" y="43"/>
                    <a:pt x="5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5"/>
                    <a:pt x="5" y="44"/>
                  </a:cubicBezTo>
                  <a:cubicBezTo>
                    <a:pt x="5" y="45"/>
                    <a:pt x="5" y="46"/>
                    <a:pt x="5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4" y="47"/>
                    <a:pt x="4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4" y="48"/>
                  </a:cubicBezTo>
                  <a:cubicBezTo>
                    <a:pt x="5" y="48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4" y="49"/>
                    <a:pt x="4" y="49"/>
                  </a:cubicBezTo>
                  <a:cubicBezTo>
                    <a:pt x="4" y="49"/>
                    <a:pt x="4" y="48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4" y="48"/>
                    <a:pt x="3" y="48"/>
                    <a:pt x="3" y="48"/>
                  </a:cubicBezTo>
                  <a:cubicBezTo>
                    <a:pt x="3" y="48"/>
                    <a:pt x="4" y="48"/>
                    <a:pt x="4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7"/>
                    <a:pt x="4" y="47"/>
                    <a:pt x="3" y="47"/>
                  </a:cubicBezTo>
                  <a:cubicBezTo>
                    <a:pt x="3" y="47"/>
                    <a:pt x="3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1" y="46"/>
                    <a:pt x="2" y="45"/>
                  </a:cubicBezTo>
                  <a:close/>
                  <a:moveTo>
                    <a:pt x="1" y="22"/>
                  </a:moveTo>
                  <a:cubicBezTo>
                    <a:pt x="1" y="21"/>
                    <a:pt x="2" y="20"/>
                    <a:pt x="3" y="20"/>
                  </a:cubicBezTo>
                  <a:cubicBezTo>
                    <a:pt x="3" y="21"/>
                    <a:pt x="2" y="20"/>
                    <a:pt x="2" y="21"/>
                  </a:cubicBezTo>
                  <a:cubicBezTo>
                    <a:pt x="2" y="21"/>
                    <a:pt x="2" y="21"/>
                    <a:pt x="2" y="22"/>
                  </a:cubicBezTo>
                  <a:cubicBezTo>
                    <a:pt x="1" y="22"/>
                    <a:pt x="1" y="22"/>
                    <a:pt x="1" y="22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97" name="任意多边形 58796"/>
            <p:cNvSpPr>
              <a:spLocks noEditPoints="1"/>
            </p:cNvSpPr>
            <p:nvPr/>
          </p:nvSpPr>
          <p:spPr>
            <a:xfrm>
              <a:off x="5355" y="3686"/>
              <a:ext cx="77" cy="113"/>
            </a:xfrm>
            <a:custGeom>
              <a:avLst/>
              <a:gdLst/>
              <a:ahLst/>
              <a:cxnLst/>
              <a:pathLst>
                <a:path w="37" h="54">
                  <a:moveTo>
                    <a:pt x="0" y="15"/>
                  </a:moveTo>
                  <a:cubicBezTo>
                    <a:pt x="1" y="16"/>
                    <a:pt x="0" y="19"/>
                    <a:pt x="0" y="21"/>
                  </a:cubicBezTo>
                  <a:cubicBezTo>
                    <a:pt x="0" y="21"/>
                    <a:pt x="0" y="22"/>
                    <a:pt x="1" y="22"/>
                  </a:cubicBezTo>
                  <a:cubicBezTo>
                    <a:pt x="1" y="23"/>
                    <a:pt x="0" y="24"/>
                    <a:pt x="1" y="25"/>
                  </a:cubicBezTo>
                  <a:cubicBezTo>
                    <a:pt x="1" y="27"/>
                    <a:pt x="0" y="30"/>
                    <a:pt x="1" y="32"/>
                  </a:cubicBezTo>
                  <a:cubicBezTo>
                    <a:pt x="1" y="33"/>
                    <a:pt x="1" y="33"/>
                    <a:pt x="1" y="34"/>
                  </a:cubicBezTo>
                  <a:cubicBezTo>
                    <a:pt x="1" y="35"/>
                    <a:pt x="1" y="37"/>
                    <a:pt x="1" y="39"/>
                  </a:cubicBezTo>
                  <a:cubicBezTo>
                    <a:pt x="1" y="41"/>
                    <a:pt x="1" y="42"/>
                    <a:pt x="1" y="43"/>
                  </a:cubicBezTo>
                  <a:cubicBezTo>
                    <a:pt x="1" y="46"/>
                    <a:pt x="1" y="48"/>
                    <a:pt x="1" y="50"/>
                  </a:cubicBezTo>
                  <a:cubicBezTo>
                    <a:pt x="1" y="51"/>
                    <a:pt x="2" y="52"/>
                    <a:pt x="1" y="53"/>
                  </a:cubicBezTo>
                  <a:cubicBezTo>
                    <a:pt x="2" y="54"/>
                    <a:pt x="4" y="52"/>
                    <a:pt x="5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1"/>
                    <a:pt x="9" y="50"/>
                    <a:pt x="11" y="50"/>
                  </a:cubicBezTo>
                  <a:cubicBezTo>
                    <a:pt x="11" y="49"/>
                    <a:pt x="10" y="49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ubicBezTo>
                    <a:pt x="12" y="49"/>
                    <a:pt x="11" y="49"/>
                    <a:pt x="11" y="49"/>
                  </a:cubicBezTo>
                  <a:cubicBezTo>
                    <a:pt x="12" y="50"/>
                    <a:pt x="13" y="49"/>
                    <a:pt x="13" y="49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4" y="48"/>
                    <a:pt x="14" y="48"/>
                  </a:cubicBezTo>
                  <a:cubicBezTo>
                    <a:pt x="14" y="48"/>
                    <a:pt x="14" y="47"/>
                    <a:pt x="15" y="47"/>
                  </a:cubicBezTo>
                  <a:cubicBezTo>
                    <a:pt x="14" y="46"/>
                    <a:pt x="13" y="46"/>
                    <a:pt x="13" y="45"/>
                  </a:cubicBezTo>
                  <a:cubicBezTo>
                    <a:pt x="13" y="45"/>
                    <a:pt x="14" y="44"/>
                    <a:pt x="14" y="44"/>
                  </a:cubicBezTo>
                  <a:cubicBezTo>
                    <a:pt x="14" y="44"/>
                    <a:pt x="14" y="43"/>
                    <a:pt x="14" y="43"/>
                  </a:cubicBezTo>
                  <a:cubicBezTo>
                    <a:pt x="14" y="43"/>
                    <a:pt x="13" y="43"/>
                    <a:pt x="13" y="43"/>
                  </a:cubicBezTo>
                  <a:cubicBezTo>
                    <a:pt x="13" y="43"/>
                    <a:pt x="13" y="44"/>
                    <a:pt x="13" y="44"/>
                  </a:cubicBezTo>
                  <a:cubicBezTo>
                    <a:pt x="13" y="44"/>
                    <a:pt x="13" y="43"/>
                    <a:pt x="13" y="42"/>
                  </a:cubicBezTo>
                  <a:cubicBezTo>
                    <a:pt x="13" y="42"/>
                    <a:pt x="14" y="42"/>
                    <a:pt x="14" y="41"/>
                  </a:cubicBezTo>
                  <a:cubicBezTo>
                    <a:pt x="15" y="42"/>
                    <a:pt x="15" y="42"/>
                    <a:pt x="16" y="42"/>
                  </a:cubicBezTo>
                  <a:cubicBezTo>
                    <a:pt x="16" y="42"/>
                    <a:pt x="15" y="43"/>
                    <a:pt x="15" y="44"/>
                  </a:cubicBezTo>
                  <a:cubicBezTo>
                    <a:pt x="16" y="43"/>
                    <a:pt x="17" y="42"/>
                    <a:pt x="18" y="42"/>
                  </a:cubicBezTo>
                  <a:cubicBezTo>
                    <a:pt x="18" y="38"/>
                    <a:pt x="18" y="33"/>
                    <a:pt x="18" y="28"/>
                  </a:cubicBezTo>
                  <a:cubicBezTo>
                    <a:pt x="15" y="29"/>
                    <a:pt x="14" y="28"/>
                    <a:pt x="13" y="26"/>
                  </a:cubicBezTo>
                  <a:cubicBezTo>
                    <a:pt x="13" y="22"/>
                    <a:pt x="13" y="19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cubicBezTo>
                    <a:pt x="13" y="14"/>
                    <a:pt x="13" y="13"/>
                    <a:pt x="12" y="12"/>
                  </a:cubicBezTo>
                  <a:cubicBezTo>
                    <a:pt x="13" y="12"/>
                    <a:pt x="13" y="12"/>
                    <a:pt x="13" y="11"/>
                  </a:cubicBezTo>
                  <a:cubicBezTo>
                    <a:pt x="15" y="11"/>
                    <a:pt x="16" y="10"/>
                    <a:pt x="17" y="10"/>
                  </a:cubicBezTo>
                  <a:cubicBezTo>
                    <a:pt x="17" y="10"/>
                    <a:pt x="17" y="9"/>
                    <a:pt x="18" y="9"/>
                  </a:cubicBezTo>
                  <a:cubicBezTo>
                    <a:pt x="18" y="9"/>
                    <a:pt x="18" y="9"/>
                    <a:pt x="18" y="10"/>
                  </a:cubicBezTo>
                  <a:cubicBezTo>
                    <a:pt x="19" y="9"/>
                    <a:pt x="19" y="8"/>
                    <a:pt x="20" y="9"/>
                  </a:cubicBezTo>
                  <a:cubicBezTo>
                    <a:pt x="21" y="8"/>
                    <a:pt x="22" y="8"/>
                    <a:pt x="23" y="7"/>
                  </a:cubicBezTo>
                  <a:cubicBezTo>
                    <a:pt x="24" y="8"/>
                    <a:pt x="24" y="8"/>
                    <a:pt x="24" y="9"/>
                  </a:cubicBezTo>
                  <a:cubicBezTo>
                    <a:pt x="23" y="12"/>
                    <a:pt x="24" y="14"/>
                    <a:pt x="24" y="17"/>
                  </a:cubicBezTo>
                  <a:cubicBezTo>
                    <a:pt x="24" y="17"/>
                    <a:pt x="24" y="17"/>
                    <a:pt x="24" y="18"/>
                  </a:cubicBezTo>
                  <a:cubicBezTo>
                    <a:pt x="24" y="18"/>
                    <a:pt x="24" y="19"/>
                    <a:pt x="24" y="20"/>
                  </a:cubicBezTo>
                  <a:cubicBezTo>
                    <a:pt x="24" y="21"/>
                    <a:pt x="23" y="23"/>
                    <a:pt x="23" y="24"/>
                  </a:cubicBezTo>
                  <a:cubicBezTo>
                    <a:pt x="21" y="26"/>
                    <a:pt x="21" y="27"/>
                    <a:pt x="19" y="28"/>
                  </a:cubicBezTo>
                  <a:cubicBezTo>
                    <a:pt x="19" y="32"/>
                    <a:pt x="19" y="37"/>
                    <a:pt x="20" y="41"/>
                  </a:cubicBezTo>
                  <a:cubicBezTo>
                    <a:pt x="22" y="40"/>
                    <a:pt x="24" y="40"/>
                    <a:pt x="25" y="41"/>
                  </a:cubicBezTo>
                  <a:cubicBezTo>
                    <a:pt x="25" y="41"/>
                    <a:pt x="24" y="42"/>
                    <a:pt x="24" y="43"/>
                  </a:cubicBezTo>
                  <a:cubicBezTo>
                    <a:pt x="23" y="43"/>
                    <a:pt x="24" y="41"/>
                    <a:pt x="25" y="41"/>
                  </a:cubicBezTo>
                  <a:cubicBezTo>
                    <a:pt x="24" y="41"/>
                    <a:pt x="23" y="42"/>
                    <a:pt x="22" y="42"/>
                  </a:cubicBezTo>
                  <a:cubicBezTo>
                    <a:pt x="21" y="42"/>
                    <a:pt x="20" y="43"/>
                    <a:pt x="19" y="44"/>
                  </a:cubicBezTo>
                  <a:cubicBezTo>
                    <a:pt x="18" y="43"/>
                    <a:pt x="17" y="44"/>
                    <a:pt x="16" y="44"/>
                  </a:cubicBezTo>
                  <a:cubicBezTo>
                    <a:pt x="16" y="45"/>
                    <a:pt x="16" y="45"/>
                    <a:pt x="17" y="45"/>
                  </a:cubicBezTo>
                  <a:cubicBezTo>
                    <a:pt x="17" y="45"/>
                    <a:pt x="16" y="46"/>
                    <a:pt x="16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7" y="46"/>
                    <a:pt x="18" y="46"/>
                    <a:pt x="19" y="46"/>
                  </a:cubicBezTo>
                  <a:cubicBezTo>
                    <a:pt x="19" y="45"/>
                    <a:pt x="20" y="45"/>
                    <a:pt x="20" y="45"/>
                  </a:cubicBezTo>
                  <a:cubicBezTo>
                    <a:pt x="20" y="46"/>
                    <a:pt x="19" y="45"/>
                    <a:pt x="19" y="46"/>
                  </a:cubicBezTo>
                  <a:cubicBezTo>
                    <a:pt x="19" y="47"/>
                    <a:pt x="19" y="46"/>
                    <a:pt x="20" y="46"/>
                  </a:cubicBezTo>
                  <a:cubicBezTo>
                    <a:pt x="20" y="46"/>
                    <a:pt x="22" y="45"/>
                    <a:pt x="22" y="44"/>
                  </a:cubicBezTo>
                  <a:cubicBezTo>
                    <a:pt x="21" y="45"/>
                    <a:pt x="21" y="45"/>
                    <a:pt x="20" y="45"/>
                  </a:cubicBezTo>
                  <a:cubicBezTo>
                    <a:pt x="21" y="44"/>
                    <a:pt x="22" y="43"/>
                    <a:pt x="22" y="44"/>
                  </a:cubicBezTo>
                  <a:cubicBezTo>
                    <a:pt x="23" y="44"/>
                    <a:pt x="23" y="43"/>
                    <a:pt x="23" y="43"/>
                  </a:cubicBezTo>
                  <a:cubicBezTo>
                    <a:pt x="23" y="43"/>
                    <a:pt x="24" y="43"/>
                    <a:pt x="24" y="43"/>
                  </a:cubicBezTo>
                  <a:cubicBezTo>
                    <a:pt x="23" y="44"/>
                    <a:pt x="23" y="44"/>
                    <a:pt x="22" y="44"/>
                  </a:cubicBezTo>
                  <a:cubicBezTo>
                    <a:pt x="22" y="45"/>
                    <a:pt x="24" y="44"/>
                    <a:pt x="24" y="44"/>
                  </a:cubicBezTo>
                  <a:cubicBezTo>
                    <a:pt x="25" y="44"/>
                    <a:pt x="26" y="43"/>
                    <a:pt x="26" y="43"/>
                  </a:cubicBezTo>
                  <a:cubicBezTo>
                    <a:pt x="26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1"/>
                    <a:pt x="25" y="41"/>
                    <a:pt x="26" y="40"/>
                  </a:cubicBezTo>
                  <a:cubicBezTo>
                    <a:pt x="26" y="39"/>
                    <a:pt x="25" y="40"/>
                    <a:pt x="25" y="39"/>
                  </a:cubicBezTo>
                  <a:cubicBezTo>
                    <a:pt x="25" y="39"/>
                    <a:pt x="25" y="39"/>
                    <a:pt x="26" y="39"/>
                  </a:cubicBezTo>
                  <a:cubicBezTo>
                    <a:pt x="26" y="39"/>
                    <a:pt x="26" y="38"/>
                    <a:pt x="27" y="38"/>
                  </a:cubicBezTo>
                  <a:cubicBezTo>
                    <a:pt x="27" y="38"/>
                    <a:pt x="27" y="39"/>
                    <a:pt x="27" y="39"/>
                  </a:cubicBezTo>
                  <a:cubicBezTo>
                    <a:pt x="27" y="39"/>
                    <a:pt x="27" y="38"/>
                    <a:pt x="28" y="38"/>
                  </a:cubicBezTo>
                  <a:cubicBezTo>
                    <a:pt x="28" y="39"/>
                    <a:pt x="27" y="40"/>
                    <a:pt x="28" y="41"/>
                  </a:cubicBezTo>
                  <a:cubicBezTo>
                    <a:pt x="28" y="41"/>
                    <a:pt x="29" y="41"/>
                    <a:pt x="29" y="41"/>
                  </a:cubicBezTo>
                  <a:cubicBezTo>
                    <a:pt x="29" y="42"/>
                    <a:pt x="28" y="41"/>
                    <a:pt x="28" y="42"/>
                  </a:cubicBezTo>
                  <a:cubicBezTo>
                    <a:pt x="29" y="42"/>
                    <a:pt x="30" y="42"/>
                    <a:pt x="30" y="41"/>
                  </a:cubicBezTo>
                  <a:cubicBezTo>
                    <a:pt x="30" y="41"/>
                    <a:pt x="30" y="41"/>
                    <a:pt x="30" y="40"/>
                  </a:cubicBezTo>
                  <a:cubicBezTo>
                    <a:pt x="29" y="40"/>
                    <a:pt x="29" y="39"/>
                    <a:pt x="29" y="38"/>
                  </a:cubicBezTo>
                  <a:cubicBezTo>
                    <a:pt x="29" y="38"/>
                    <a:pt x="29" y="39"/>
                    <a:pt x="29" y="38"/>
                  </a:cubicBezTo>
                  <a:cubicBezTo>
                    <a:pt x="29" y="38"/>
                    <a:pt x="29" y="36"/>
                    <a:pt x="29" y="35"/>
                  </a:cubicBezTo>
                  <a:cubicBezTo>
                    <a:pt x="30" y="35"/>
                    <a:pt x="30" y="36"/>
                    <a:pt x="30" y="36"/>
                  </a:cubicBezTo>
                  <a:cubicBezTo>
                    <a:pt x="30" y="35"/>
                    <a:pt x="29" y="34"/>
                    <a:pt x="29" y="34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4"/>
                    <a:pt x="29" y="33"/>
                    <a:pt x="30" y="32"/>
                  </a:cubicBezTo>
                  <a:cubicBezTo>
                    <a:pt x="30" y="32"/>
                    <a:pt x="30" y="33"/>
                    <a:pt x="30" y="32"/>
                  </a:cubicBezTo>
                  <a:cubicBezTo>
                    <a:pt x="31" y="31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3"/>
                  </a:cubicBezTo>
                  <a:cubicBezTo>
                    <a:pt x="33" y="33"/>
                    <a:pt x="33" y="33"/>
                    <a:pt x="34" y="33"/>
                  </a:cubicBezTo>
                  <a:cubicBezTo>
                    <a:pt x="34" y="33"/>
                    <a:pt x="34" y="32"/>
                    <a:pt x="34" y="32"/>
                  </a:cubicBezTo>
                  <a:cubicBezTo>
                    <a:pt x="34" y="32"/>
                    <a:pt x="35" y="32"/>
                    <a:pt x="35" y="32"/>
                  </a:cubicBezTo>
                  <a:cubicBezTo>
                    <a:pt x="35" y="33"/>
                    <a:pt x="35" y="33"/>
                    <a:pt x="35" y="34"/>
                  </a:cubicBezTo>
                  <a:cubicBezTo>
                    <a:pt x="35" y="34"/>
                    <a:pt x="35" y="33"/>
                    <a:pt x="35" y="33"/>
                  </a:cubicBezTo>
                  <a:cubicBezTo>
                    <a:pt x="36" y="34"/>
                    <a:pt x="35" y="35"/>
                    <a:pt x="35" y="36"/>
                  </a:cubicBezTo>
                  <a:cubicBezTo>
                    <a:pt x="35" y="36"/>
                    <a:pt x="35" y="35"/>
                    <a:pt x="34" y="36"/>
                  </a:cubicBezTo>
                  <a:cubicBezTo>
                    <a:pt x="34" y="36"/>
                    <a:pt x="34" y="36"/>
                    <a:pt x="34" y="37"/>
                  </a:cubicBezTo>
                  <a:cubicBezTo>
                    <a:pt x="34" y="37"/>
                    <a:pt x="33" y="37"/>
                    <a:pt x="33" y="38"/>
                  </a:cubicBezTo>
                  <a:cubicBezTo>
                    <a:pt x="32" y="38"/>
                    <a:pt x="32" y="39"/>
                    <a:pt x="32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1" y="37"/>
                    <a:pt x="31" y="37"/>
                  </a:cubicBezTo>
                  <a:cubicBezTo>
                    <a:pt x="31" y="37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2" y="39"/>
                    <a:pt x="31" y="39"/>
                    <a:pt x="31" y="39"/>
                  </a:cubicBezTo>
                  <a:cubicBezTo>
                    <a:pt x="31" y="39"/>
                    <a:pt x="31" y="40"/>
                    <a:pt x="31" y="40"/>
                  </a:cubicBezTo>
                  <a:cubicBezTo>
                    <a:pt x="31" y="40"/>
                    <a:pt x="31" y="39"/>
                    <a:pt x="32" y="40"/>
                  </a:cubicBezTo>
                  <a:cubicBezTo>
                    <a:pt x="32" y="40"/>
                    <a:pt x="31" y="40"/>
                    <a:pt x="32" y="41"/>
                  </a:cubicBezTo>
                  <a:cubicBezTo>
                    <a:pt x="32" y="40"/>
                    <a:pt x="33" y="40"/>
                    <a:pt x="33" y="40"/>
                  </a:cubicBezTo>
                  <a:cubicBezTo>
                    <a:pt x="34" y="40"/>
                    <a:pt x="34" y="39"/>
                    <a:pt x="34" y="39"/>
                  </a:cubicBezTo>
                  <a:cubicBezTo>
                    <a:pt x="34" y="39"/>
                    <a:pt x="34" y="39"/>
                    <a:pt x="35" y="39"/>
                  </a:cubicBezTo>
                  <a:cubicBezTo>
                    <a:pt x="35" y="39"/>
                    <a:pt x="36" y="38"/>
                    <a:pt x="36" y="38"/>
                  </a:cubicBezTo>
                  <a:cubicBezTo>
                    <a:pt x="36" y="36"/>
                    <a:pt x="37" y="33"/>
                    <a:pt x="36" y="31"/>
                  </a:cubicBezTo>
                  <a:cubicBezTo>
                    <a:pt x="36" y="27"/>
                    <a:pt x="37" y="24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17"/>
                    <a:pt x="37" y="12"/>
                    <a:pt x="36" y="9"/>
                  </a:cubicBezTo>
                  <a:cubicBezTo>
                    <a:pt x="36" y="9"/>
                    <a:pt x="36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35" y="11"/>
                    <a:pt x="35" y="10"/>
                    <a:pt x="35" y="11"/>
                  </a:cubicBezTo>
                  <a:cubicBezTo>
                    <a:pt x="34" y="10"/>
                    <a:pt x="35" y="8"/>
                    <a:pt x="35" y="9"/>
                  </a:cubicBezTo>
                  <a:cubicBezTo>
                    <a:pt x="36" y="9"/>
                    <a:pt x="35" y="8"/>
                    <a:pt x="35" y="8"/>
                  </a:cubicBezTo>
                  <a:cubicBezTo>
                    <a:pt x="35" y="9"/>
                    <a:pt x="34" y="9"/>
                    <a:pt x="33" y="10"/>
                  </a:cubicBezTo>
                  <a:cubicBezTo>
                    <a:pt x="33" y="10"/>
                    <a:pt x="32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2" y="8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4" y="7"/>
                    <a:pt x="34" y="6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6"/>
                    <a:pt x="35" y="6"/>
                  </a:cubicBezTo>
                  <a:cubicBezTo>
                    <a:pt x="34" y="6"/>
                    <a:pt x="34" y="8"/>
                    <a:pt x="35" y="8"/>
                  </a:cubicBezTo>
                  <a:cubicBezTo>
                    <a:pt x="35" y="8"/>
                    <a:pt x="35" y="7"/>
                    <a:pt x="35" y="7"/>
                  </a:cubicBezTo>
                  <a:cubicBezTo>
                    <a:pt x="35" y="6"/>
                    <a:pt x="35" y="7"/>
                    <a:pt x="35" y="7"/>
                  </a:cubicBezTo>
                  <a:cubicBezTo>
                    <a:pt x="36" y="6"/>
                    <a:pt x="36" y="4"/>
                    <a:pt x="36" y="3"/>
                  </a:cubicBezTo>
                  <a:cubicBezTo>
                    <a:pt x="36" y="2"/>
                    <a:pt x="35" y="1"/>
                    <a:pt x="36" y="0"/>
                  </a:cubicBezTo>
                  <a:cubicBezTo>
                    <a:pt x="33" y="1"/>
                    <a:pt x="31" y="2"/>
                    <a:pt x="28" y="2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6" y="3"/>
                  </a:cubicBezTo>
                  <a:cubicBezTo>
                    <a:pt x="26" y="3"/>
                    <a:pt x="26" y="4"/>
                    <a:pt x="26" y="4"/>
                  </a:cubicBezTo>
                  <a:cubicBezTo>
                    <a:pt x="24" y="4"/>
                    <a:pt x="23" y="4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6"/>
                    <a:pt x="20" y="6"/>
                    <a:pt x="19" y="6"/>
                  </a:cubicBezTo>
                  <a:cubicBezTo>
                    <a:pt x="19" y="6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5" y="8"/>
                    <a:pt x="13" y="9"/>
                    <a:pt x="12" y="9"/>
                  </a:cubicBezTo>
                  <a:cubicBezTo>
                    <a:pt x="11" y="9"/>
                    <a:pt x="11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6" y="11"/>
                    <a:pt x="4" y="12"/>
                    <a:pt x="4" y="13"/>
                  </a:cubicBezTo>
                  <a:cubicBezTo>
                    <a:pt x="3" y="12"/>
                    <a:pt x="2" y="14"/>
                    <a:pt x="1" y="14"/>
                  </a:cubicBezTo>
                  <a:cubicBezTo>
                    <a:pt x="0" y="14"/>
                    <a:pt x="0" y="14"/>
                    <a:pt x="0" y="15"/>
                  </a:cubicBezTo>
                  <a:close/>
                  <a:moveTo>
                    <a:pt x="30" y="6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lose/>
                  <a:moveTo>
                    <a:pt x="29" y="15"/>
                  </a:moveTo>
                  <a:cubicBezTo>
                    <a:pt x="29" y="15"/>
                    <a:pt x="30" y="15"/>
                    <a:pt x="30" y="15"/>
                  </a:cubicBezTo>
                  <a:cubicBezTo>
                    <a:pt x="30" y="15"/>
                    <a:pt x="29" y="15"/>
                    <a:pt x="29" y="15"/>
                  </a:cubicBezTo>
                  <a:close/>
                  <a:moveTo>
                    <a:pt x="30" y="24"/>
                  </a:moveTo>
                  <a:cubicBezTo>
                    <a:pt x="30" y="24"/>
                    <a:pt x="30" y="25"/>
                    <a:pt x="29" y="24"/>
                  </a:cubicBezTo>
                  <a:cubicBezTo>
                    <a:pt x="29" y="24"/>
                    <a:pt x="30" y="24"/>
                    <a:pt x="30" y="24"/>
                  </a:cubicBezTo>
                  <a:close/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9"/>
                  </a:moveTo>
                  <a:cubicBezTo>
                    <a:pt x="30" y="9"/>
                    <a:pt x="30" y="10"/>
                    <a:pt x="31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2" y="9"/>
                    <a:pt x="32" y="10"/>
                  </a:cubicBezTo>
                  <a:cubicBezTo>
                    <a:pt x="31" y="10"/>
                    <a:pt x="31" y="10"/>
                    <a:pt x="30" y="10"/>
                  </a:cubicBezTo>
                  <a:cubicBezTo>
                    <a:pt x="30" y="10"/>
                    <a:pt x="30" y="10"/>
                    <a:pt x="29" y="9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30" y="9"/>
                    <a:pt x="30" y="9"/>
                    <a:pt x="30" y="10"/>
                  </a:cubicBezTo>
                  <a:cubicBezTo>
                    <a:pt x="30" y="10"/>
                    <a:pt x="30" y="9"/>
                    <a:pt x="30" y="9"/>
                  </a:cubicBezTo>
                  <a:close/>
                  <a:moveTo>
                    <a:pt x="31" y="11"/>
                  </a:moveTo>
                  <a:cubicBezTo>
                    <a:pt x="31" y="11"/>
                    <a:pt x="32" y="11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2" y="12"/>
                    <a:pt x="32" y="13"/>
                    <a:pt x="31" y="12"/>
                  </a:cubicBezTo>
                  <a:cubicBezTo>
                    <a:pt x="32" y="12"/>
                    <a:pt x="31" y="12"/>
                    <a:pt x="31" y="11"/>
                  </a:cubicBezTo>
                  <a:close/>
                  <a:moveTo>
                    <a:pt x="31" y="6"/>
                  </a:moveTo>
                  <a:cubicBezTo>
                    <a:pt x="31" y="6"/>
                    <a:pt x="31" y="6"/>
                    <a:pt x="31" y="7"/>
                  </a:cubicBezTo>
                  <a:cubicBezTo>
                    <a:pt x="31" y="6"/>
                    <a:pt x="30" y="6"/>
                    <a:pt x="30" y="6"/>
                  </a:cubicBezTo>
                  <a:cubicBezTo>
                    <a:pt x="31" y="5"/>
                    <a:pt x="31" y="6"/>
                    <a:pt x="31" y="6"/>
                  </a:cubicBezTo>
                  <a:close/>
                  <a:moveTo>
                    <a:pt x="34" y="3"/>
                  </a:moveTo>
                  <a:cubicBezTo>
                    <a:pt x="34" y="3"/>
                    <a:pt x="33" y="3"/>
                    <a:pt x="33" y="2"/>
                  </a:cubicBezTo>
                  <a:cubicBezTo>
                    <a:pt x="33" y="2"/>
                    <a:pt x="34" y="2"/>
                    <a:pt x="34" y="3"/>
                  </a:cubicBezTo>
                  <a:close/>
                  <a:moveTo>
                    <a:pt x="33" y="5"/>
                  </a:moveTo>
                  <a:cubicBezTo>
                    <a:pt x="33" y="4"/>
                    <a:pt x="33" y="4"/>
                    <a:pt x="34" y="4"/>
                  </a:cubicBezTo>
                  <a:cubicBezTo>
                    <a:pt x="34" y="4"/>
                    <a:pt x="34" y="5"/>
                    <a:pt x="34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5"/>
                    <a:pt x="33" y="5"/>
                    <a:pt x="33" y="4"/>
                  </a:cubicBezTo>
                  <a:cubicBezTo>
                    <a:pt x="33" y="4"/>
                    <a:pt x="33" y="5"/>
                    <a:pt x="33" y="5"/>
                  </a:cubicBezTo>
                  <a:close/>
                  <a:moveTo>
                    <a:pt x="32" y="7"/>
                  </a:moveTo>
                  <a:cubicBezTo>
                    <a:pt x="31" y="7"/>
                    <a:pt x="32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7"/>
                    <a:pt x="31" y="7"/>
                  </a:cubicBezTo>
                  <a:cubicBezTo>
                    <a:pt x="32" y="7"/>
                    <a:pt x="32" y="6"/>
                    <a:pt x="33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2" y="6"/>
                    <a:pt x="32" y="7"/>
                    <a:pt x="32" y="7"/>
                  </a:cubicBezTo>
                  <a:close/>
                  <a:moveTo>
                    <a:pt x="32" y="13"/>
                  </a:moveTo>
                  <a:cubicBezTo>
                    <a:pt x="32" y="13"/>
                    <a:pt x="32" y="12"/>
                    <a:pt x="32" y="12"/>
                  </a:cubicBezTo>
                  <a:cubicBezTo>
                    <a:pt x="33" y="12"/>
                    <a:pt x="33" y="13"/>
                    <a:pt x="32" y="13"/>
                  </a:cubicBezTo>
                  <a:close/>
                  <a:moveTo>
                    <a:pt x="32" y="18"/>
                  </a:moveTo>
                  <a:cubicBezTo>
                    <a:pt x="32" y="18"/>
                    <a:pt x="32" y="17"/>
                    <a:pt x="32" y="17"/>
                  </a:cubicBezTo>
                  <a:cubicBezTo>
                    <a:pt x="32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6"/>
                    <a:pt x="30" y="15"/>
                    <a:pt x="31" y="14"/>
                  </a:cubicBezTo>
                  <a:cubicBezTo>
                    <a:pt x="31" y="14"/>
                    <a:pt x="32" y="14"/>
                    <a:pt x="32" y="15"/>
                  </a:cubicBezTo>
                  <a:cubicBezTo>
                    <a:pt x="32" y="15"/>
                    <a:pt x="32" y="15"/>
                    <a:pt x="32" y="16"/>
                  </a:cubicBezTo>
                  <a:cubicBezTo>
                    <a:pt x="32" y="16"/>
                    <a:pt x="32" y="16"/>
                    <a:pt x="32" y="17"/>
                  </a:cubicBezTo>
                  <a:cubicBezTo>
                    <a:pt x="32" y="16"/>
                    <a:pt x="33" y="16"/>
                    <a:pt x="33" y="16"/>
                  </a:cubicBezTo>
                  <a:cubicBezTo>
                    <a:pt x="33" y="16"/>
                    <a:pt x="33" y="17"/>
                    <a:pt x="32" y="18"/>
                  </a:cubicBezTo>
                  <a:close/>
                  <a:moveTo>
                    <a:pt x="34" y="17"/>
                  </a:moveTo>
                  <a:cubicBezTo>
                    <a:pt x="33" y="17"/>
                    <a:pt x="34" y="16"/>
                    <a:pt x="34" y="16"/>
                  </a:cubicBezTo>
                  <a:cubicBezTo>
                    <a:pt x="33" y="15"/>
                    <a:pt x="34" y="14"/>
                    <a:pt x="33" y="14"/>
                  </a:cubicBezTo>
                  <a:cubicBezTo>
                    <a:pt x="33" y="13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4" y="12"/>
                    <a:pt x="34" y="13"/>
                    <a:pt x="34" y="13"/>
                  </a:cubicBezTo>
                  <a:cubicBezTo>
                    <a:pt x="35" y="14"/>
                    <a:pt x="33" y="17"/>
                    <a:pt x="34" y="17"/>
                  </a:cubicBezTo>
                  <a:close/>
                  <a:moveTo>
                    <a:pt x="35" y="11"/>
                  </a:moveTo>
                  <a:cubicBezTo>
                    <a:pt x="35" y="11"/>
                    <a:pt x="34" y="11"/>
                    <a:pt x="34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5" y="11"/>
                  </a:cubicBezTo>
                  <a:close/>
                  <a:moveTo>
                    <a:pt x="35" y="16"/>
                  </a:moveTo>
                  <a:cubicBezTo>
                    <a:pt x="34" y="16"/>
                    <a:pt x="34" y="16"/>
                    <a:pt x="34" y="15"/>
                  </a:cubicBezTo>
                  <a:cubicBezTo>
                    <a:pt x="34" y="15"/>
                    <a:pt x="35" y="15"/>
                    <a:pt x="35" y="15"/>
                  </a:cubicBezTo>
                  <a:cubicBezTo>
                    <a:pt x="35" y="15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6"/>
                    <a:pt x="35" y="16"/>
                  </a:cubicBezTo>
                  <a:close/>
                  <a:moveTo>
                    <a:pt x="35" y="13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3"/>
                    <a:pt x="35" y="13"/>
                    <a:pt x="35" y="13"/>
                  </a:cubicBezTo>
                  <a:close/>
                  <a:moveTo>
                    <a:pt x="35" y="13"/>
                  </a:moveTo>
                  <a:cubicBezTo>
                    <a:pt x="35" y="13"/>
                    <a:pt x="35" y="12"/>
                    <a:pt x="35" y="12"/>
                  </a:cubicBezTo>
                  <a:cubicBezTo>
                    <a:pt x="35" y="12"/>
                    <a:pt x="35" y="11"/>
                    <a:pt x="36" y="11"/>
                  </a:cubicBezTo>
                  <a:cubicBezTo>
                    <a:pt x="36" y="12"/>
                    <a:pt x="35" y="12"/>
                    <a:pt x="35" y="13"/>
                  </a:cubicBezTo>
                  <a:close/>
                  <a:moveTo>
                    <a:pt x="35" y="21"/>
                  </a:moveTo>
                  <a:cubicBezTo>
                    <a:pt x="35" y="20"/>
                    <a:pt x="35" y="20"/>
                    <a:pt x="35" y="19"/>
                  </a:cubicBezTo>
                  <a:cubicBezTo>
                    <a:pt x="35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9"/>
                    <a:pt x="34" y="18"/>
                    <a:pt x="34" y="18"/>
                  </a:cubicBezTo>
                  <a:cubicBezTo>
                    <a:pt x="35" y="18"/>
                    <a:pt x="35" y="19"/>
                    <a:pt x="35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9"/>
                    <a:pt x="37" y="21"/>
                    <a:pt x="35" y="21"/>
                  </a:cubicBezTo>
                  <a:close/>
                  <a:moveTo>
                    <a:pt x="35" y="24"/>
                  </a:moveTo>
                  <a:cubicBezTo>
                    <a:pt x="35" y="24"/>
                    <a:pt x="35" y="24"/>
                    <a:pt x="34" y="24"/>
                  </a:cubicBezTo>
                  <a:cubicBezTo>
                    <a:pt x="34" y="24"/>
                    <a:pt x="35" y="23"/>
                    <a:pt x="35" y="24"/>
                  </a:cubicBezTo>
                  <a:close/>
                  <a:moveTo>
                    <a:pt x="36" y="32"/>
                  </a:moveTo>
                  <a:cubicBezTo>
                    <a:pt x="36" y="32"/>
                    <a:pt x="36" y="33"/>
                    <a:pt x="35" y="33"/>
                  </a:cubicBezTo>
                  <a:cubicBezTo>
                    <a:pt x="35" y="32"/>
                    <a:pt x="35" y="32"/>
                    <a:pt x="36" y="32"/>
                  </a:cubicBezTo>
                  <a:close/>
                  <a:moveTo>
                    <a:pt x="35" y="26"/>
                  </a:move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7"/>
                    <a:pt x="35" y="27"/>
                  </a:cubicBezTo>
                  <a:cubicBezTo>
                    <a:pt x="35" y="27"/>
                    <a:pt x="35" y="27"/>
                    <a:pt x="35" y="26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8"/>
                    <a:pt x="35" y="30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3" y="31"/>
                  </a:cubicBezTo>
                  <a:cubicBezTo>
                    <a:pt x="34" y="31"/>
                    <a:pt x="34" y="30"/>
                    <a:pt x="34" y="30"/>
                  </a:cubicBezTo>
                  <a:cubicBezTo>
                    <a:pt x="34" y="30"/>
                    <a:pt x="34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4" y="23"/>
                  </a:moveTo>
                  <a:cubicBezTo>
                    <a:pt x="34" y="23"/>
                    <a:pt x="34" y="24"/>
                    <a:pt x="34" y="24"/>
                  </a:cubicBezTo>
                  <a:cubicBezTo>
                    <a:pt x="33" y="24"/>
                    <a:pt x="34" y="23"/>
                    <a:pt x="34" y="23"/>
                  </a:cubicBezTo>
                  <a:close/>
                  <a:moveTo>
                    <a:pt x="34" y="24"/>
                  </a:moveTo>
                  <a:cubicBezTo>
                    <a:pt x="34" y="24"/>
                    <a:pt x="34" y="24"/>
                    <a:pt x="34" y="25"/>
                  </a:cubicBezTo>
                  <a:cubicBezTo>
                    <a:pt x="34" y="25"/>
                    <a:pt x="34" y="25"/>
                    <a:pt x="33" y="25"/>
                  </a:cubicBezTo>
                  <a:cubicBezTo>
                    <a:pt x="33" y="24"/>
                    <a:pt x="34" y="24"/>
                    <a:pt x="34" y="24"/>
                  </a:cubicBezTo>
                  <a:close/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2" y="25"/>
                    <a:pt x="32" y="24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1"/>
                    <a:pt x="33" y="32"/>
                  </a:cubicBezTo>
                  <a:cubicBezTo>
                    <a:pt x="32" y="32"/>
                    <a:pt x="32" y="31"/>
                    <a:pt x="33" y="31"/>
                  </a:cubicBezTo>
                  <a:close/>
                  <a:moveTo>
                    <a:pt x="32" y="29"/>
                  </a:move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1" y="29"/>
                    <a:pt x="32" y="29"/>
                  </a:cubicBezTo>
                  <a:close/>
                  <a:moveTo>
                    <a:pt x="31" y="24"/>
                  </a:move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2"/>
                  </a:cubicBezTo>
                  <a:cubicBezTo>
                    <a:pt x="32" y="21"/>
                    <a:pt x="32" y="20"/>
                    <a:pt x="33" y="19"/>
                  </a:cubicBezTo>
                  <a:cubicBezTo>
                    <a:pt x="33" y="19"/>
                    <a:pt x="34" y="19"/>
                    <a:pt x="33" y="20"/>
                  </a:cubicBezTo>
                  <a:cubicBezTo>
                    <a:pt x="33" y="20"/>
                    <a:pt x="33" y="19"/>
                    <a:pt x="33" y="20"/>
                  </a:cubicBezTo>
                  <a:cubicBezTo>
                    <a:pt x="33" y="20"/>
                    <a:pt x="33" y="21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1"/>
                    <a:pt x="33" y="22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2"/>
                  </a:cubicBezTo>
                  <a:cubicBezTo>
                    <a:pt x="35" y="22"/>
                    <a:pt x="35" y="21"/>
                    <a:pt x="35" y="22"/>
                  </a:cubicBezTo>
                  <a:cubicBezTo>
                    <a:pt x="35" y="22"/>
                    <a:pt x="34" y="22"/>
                    <a:pt x="34" y="23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3"/>
                    <a:pt x="32" y="23"/>
                    <a:pt x="32" y="24"/>
                  </a:cubicBezTo>
                  <a:cubicBezTo>
                    <a:pt x="32" y="24"/>
                    <a:pt x="32" y="23"/>
                    <a:pt x="31" y="24"/>
                  </a:cubicBezTo>
                  <a:close/>
                  <a:moveTo>
                    <a:pt x="31" y="27"/>
                  </a:move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7"/>
                    <a:pt x="31" y="27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6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lose/>
                  <a:moveTo>
                    <a:pt x="30" y="21"/>
                  </a:moveTo>
                  <a:cubicBezTo>
                    <a:pt x="31" y="21"/>
                    <a:pt x="31" y="21"/>
                    <a:pt x="31" y="2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2" y="22"/>
                    <a:pt x="32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1"/>
                    <a:pt x="30" y="21"/>
                  </a:cubicBezTo>
                  <a:close/>
                  <a:moveTo>
                    <a:pt x="30" y="17"/>
                  </a:move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5"/>
                    <a:pt x="31" y="15"/>
                  </a:cubicBezTo>
                  <a:cubicBezTo>
                    <a:pt x="31" y="16"/>
                    <a:pt x="31" y="16"/>
                    <a:pt x="31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26"/>
                  </a:moveTo>
                  <a:cubicBezTo>
                    <a:pt x="29" y="26"/>
                    <a:pt x="29" y="26"/>
                    <a:pt x="29" y="25"/>
                  </a:cubicBezTo>
                  <a:cubicBezTo>
                    <a:pt x="29" y="25"/>
                    <a:pt x="30" y="25"/>
                    <a:pt x="30" y="26"/>
                  </a:cubicBezTo>
                  <a:close/>
                  <a:moveTo>
                    <a:pt x="30" y="27"/>
                  </a:moveTo>
                  <a:cubicBezTo>
                    <a:pt x="30" y="28"/>
                    <a:pt x="30" y="28"/>
                    <a:pt x="29" y="28"/>
                  </a:cubicBezTo>
                  <a:cubicBezTo>
                    <a:pt x="29" y="28"/>
                    <a:pt x="29" y="27"/>
                    <a:pt x="30" y="27"/>
                  </a:cubicBezTo>
                  <a:close/>
                  <a:moveTo>
                    <a:pt x="29" y="30"/>
                  </a:moveTo>
                  <a:cubicBezTo>
                    <a:pt x="29" y="30"/>
                    <a:pt x="29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0"/>
                  </a:cubicBezTo>
                  <a:close/>
                  <a:moveTo>
                    <a:pt x="29" y="6"/>
                  </a:moveTo>
                  <a:cubicBezTo>
                    <a:pt x="29" y="5"/>
                    <a:pt x="29" y="5"/>
                    <a:pt x="30" y="5"/>
                  </a:cubicBezTo>
                  <a:cubicBezTo>
                    <a:pt x="30" y="6"/>
                    <a:pt x="29" y="6"/>
                    <a:pt x="29" y="6"/>
                  </a:cubicBezTo>
                  <a:close/>
                  <a:moveTo>
                    <a:pt x="29" y="9"/>
                  </a:moveTo>
                  <a:cubicBezTo>
                    <a:pt x="29" y="9"/>
                    <a:pt x="29" y="10"/>
                    <a:pt x="29" y="10"/>
                  </a:cubicBezTo>
                  <a:cubicBezTo>
                    <a:pt x="29" y="10"/>
                    <a:pt x="29" y="10"/>
                    <a:pt x="29" y="9"/>
                  </a:cubicBezTo>
                  <a:close/>
                  <a:moveTo>
                    <a:pt x="29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29" y="39"/>
                  </a:cubicBezTo>
                  <a:close/>
                  <a:moveTo>
                    <a:pt x="18" y="45"/>
                  </a:moveTo>
                  <a:cubicBezTo>
                    <a:pt x="18" y="45"/>
                    <a:pt x="18" y="45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lose/>
                  <a:moveTo>
                    <a:pt x="23" y="42"/>
                  </a:moveTo>
                  <a:cubicBezTo>
                    <a:pt x="23" y="42"/>
                    <a:pt x="23" y="43"/>
                    <a:pt x="23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lose/>
                  <a:moveTo>
                    <a:pt x="21" y="39"/>
                  </a:moveTo>
                  <a:cubicBezTo>
                    <a:pt x="20" y="39"/>
                    <a:pt x="20" y="39"/>
                    <a:pt x="20" y="39"/>
                  </a:cubicBezTo>
                  <a:cubicBezTo>
                    <a:pt x="21" y="38"/>
                    <a:pt x="20" y="38"/>
                    <a:pt x="21" y="37"/>
                  </a:cubicBezTo>
                  <a:cubicBezTo>
                    <a:pt x="21" y="38"/>
                    <a:pt x="21" y="38"/>
                    <a:pt x="21" y="39"/>
                  </a:cubicBezTo>
                  <a:close/>
                  <a:moveTo>
                    <a:pt x="21" y="36"/>
                  </a:moveTo>
                  <a:cubicBezTo>
                    <a:pt x="22" y="36"/>
                    <a:pt x="22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lose/>
                  <a:moveTo>
                    <a:pt x="22" y="29"/>
                  </a:moveTo>
                  <a:cubicBezTo>
                    <a:pt x="22" y="29"/>
                    <a:pt x="21" y="29"/>
                    <a:pt x="21" y="3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2" y="29"/>
                  </a:cubicBezTo>
                  <a:close/>
                  <a:moveTo>
                    <a:pt x="22" y="34"/>
                  </a:moveTo>
                  <a:cubicBezTo>
                    <a:pt x="22" y="34"/>
                    <a:pt x="21" y="34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close/>
                  <a:moveTo>
                    <a:pt x="23" y="31"/>
                  </a:moveTo>
                  <a:cubicBezTo>
                    <a:pt x="22" y="30"/>
                    <a:pt x="22" y="31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30"/>
                    <a:pt x="23" y="30"/>
                    <a:pt x="23" y="31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4"/>
                    <a:pt x="22" y="34"/>
                  </a:cubicBezTo>
                  <a:cubicBezTo>
                    <a:pt x="22" y="33"/>
                    <a:pt x="23" y="33"/>
                    <a:pt x="23" y="33"/>
                  </a:cubicBezTo>
                  <a:close/>
                  <a:moveTo>
                    <a:pt x="23" y="36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5"/>
                    <a:pt x="23" y="36"/>
                  </a:cubicBezTo>
                  <a:close/>
                  <a:moveTo>
                    <a:pt x="24" y="38"/>
                  </a:moveTo>
                  <a:cubicBezTo>
                    <a:pt x="23" y="38"/>
                    <a:pt x="23" y="39"/>
                    <a:pt x="23" y="39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8"/>
                    <a:pt x="23" y="37"/>
                    <a:pt x="23" y="37"/>
                  </a:cubicBezTo>
                  <a:cubicBezTo>
                    <a:pt x="23" y="37"/>
                    <a:pt x="23" y="37"/>
                    <a:pt x="24" y="38"/>
                  </a:cubicBezTo>
                  <a:close/>
                  <a:moveTo>
                    <a:pt x="25" y="11"/>
                  </a:moveTo>
                  <a:cubicBezTo>
                    <a:pt x="25" y="11"/>
                    <a:pt x="25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0"/>
                    <a:pt x="25" y="11"/>
                    <a:pt x="25" y="11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4"/>
                  </a:cubicBezTo>
                  <a:cubicBezTo>
                    <a:pt x="25" y="13"/>
                    <a:pt x="25" y="14"/>
                    <a:pt x="25" y="13"/>
                  </a:cubicBezTo>
                  <a:cubicBezTo>
                    <a:pt x="25" y="13"/>
                    <a:pt x="25" y="12"/>
                    <a:pt x="25" y="12"/>
                  </a:cubicBezTo>
                  <a:cubicBezTo>
                    <a:pt x="25" y="13"/>
                    <a:pt x="26" y="12"/>
                    <a:pt x="26" y="13"/>
                  </a:cubicBezTo>
                  <a:close/>
                  <a:moveTo>
                    <a:pt x="25" y="11"/>
                  </a:moveTo>
                  <a:cubicBezTo>
                    <a:pt x="25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2"/>
                  </a:cubicBezTo>
                  <a:cubicBezTo>
                    <a:pt x="26" y="11"/>
                    <a:pt x="26" y="11"/>
                    <a:pt x="25" y="11"/>
                  </a:cubicBezTo>
                  <a:close/>
                  <a:moveTo>
                    <a:pt x="25" y="17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16"/>
                    <a:pt x="25" y="16"/>
                    <a:pt x="25" y="17"/>
                  </a:cubicBezTo>
                  <a:close/>
                  <a:moveTo>
                    <a:pt x="25" y="27"/>
                  </a:moveTo>
                  <a:cubicBezTo>
                    <a:pt x="25" y="26"/>
                    <a:pt x="26" y="27"/>
                    <a:pt x="25" y="27"/>
                  </a:cubicBezTo>
                  <a:close/>
                  <a:moveTo>
                    <a:pt x="26" y="32"/>
                  </a:moveTo>
                  <a:cubicBezTo>
                    <a:pt x="26" y="32"/>
                    <a:pt x="26" y="32"/>
                    <a:pt x="25" y="32"/>
                  </a:cubicBezTo>
                  <a:cubicBezTo>
                    <a:pt x="25" y="31"/>
                    <a:pt x="26" y="31"/>
                    <a:pt x="26" y="31"/>
                  </a:cubicBezTo>
                  <a:cubicBezTo>
                    <a:pt x="26" y="30"/>
                    <a:pt x="26" y="31"/>
                    <a:pt x="26" y="30"/>
                  </a:cubicBezTo>
                  <a:cubicBezTo>
                    <a:pt x="26" y="30"/>
                    <a:pt x="26" y="31"/>
                    <a:pt x="26" y="32"/>
                  </a:cubicBezTo>
                  <a:close/>
                  <a:moveTo>
                    <a:pt x="2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6" y="34"/>
                    <a:pt x="26" y="35"/>
                  </a:cubicBez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5" y="31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4" y="32"/>
                  </a:cubicBezTo>
                  <a:close/>
                  <a:moveTo>
                    <a:pt x="24" y="12"/>
                  </a:moveTo>
                  <a:cubicBezTo>
                    <a:pt x="24" y="12"/>
                    <a:pt x="24" y="12"/>
                    <a:pt x="25" y="12"/>
                  </a:cubicBezTo>
                  <a:cubicBezTo>
                    <a:pt x="25" y="12"/>
                    <a:pt x="24" y="13"/>
                    <a:pt x="24" y="12"/>
                  </a:cubicBezTo>
                  <a:close/>
                  <a:moveTo>
                    <a:pt x="25" y="7"/>
                  </a:moveTo>
                  <a:cubicBezTo>
                    <a:pt x="26" y="7"/>
                    <a:pt x="25" y="8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7"/>
                    <a:pt x="25" y="7"/>
                  </a:cubicBezTo>
                  <a:close/>
                  <a:moveTo>
                    <a:pt x="26" y="5"/>
                  </a:moveTo>
                  <a:cubicBezTo>
                    <a:pt x="26" y="6"/>
                    <a:pt x="26" y="6"/>
                    <a:pt x="25" y="6"/>
                  </a:cubicBezTo>
                  <a:cubicBezTo>
                    <a:pt x="25" y="6"/>
                    <a:pt x="25" y="5"/>
                    <a:pt x="25" y="4"/>
                  </a:cubicBezTo>
                  <a:cubicBezTo>
                    <a:pt x="26" y="4"/>
                    <a:pt x="26" y="5"/>
                    <a:pt x="26" y="5"/>
                  </a:cubicBezTo>
                  <a:close/>
                  <a:moveTo>
                    <a:pt x="26" y="10"/>
                  </a:moveTo>
                  <a:cubicBezTo>
                    <a:pt x="26" y="10"/>
                    <a:pt x="26" y="10"/>
                    <a:pt x="25" y="10"/>
                  </a:cubicBezTo>
                  <a:cubicBezTo>
                    <a:pt x="25" y="10"/>
                    <a:pt x="25" y="9"/>
                    <a:pt x="26" y="9"/>
                  </a:cubicBezTo>
                  <a:cubicBezTo>
                    <a:pt x="26" y="9"/>
                    <a:pt x="26" y="9"/>
                    <a:pt x="26" y="10"/>
                  </a:cubicBezTo>
                  <a:close/>
                  <a:moveTo>
                    <a:pt x="27" y="5"/>
                  </a:moveTo>
                  <a:cubicBezTo>
                    <a:pt x="27" y="6"/>
                    <a:pt x="28" y="6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6" y="8"/>
                    <a:pt x="26" y="8"/>
                  </a:cubicBezTo>
                  <a:cubicBezTo>
                    <a:pt x="26" y="7"/>
                    <a:pt x="26" y="5"/>
                    <a:pt x="27" y="5"/>
                  </a:cubicBezTo>
                  <a:close/>
                  <a:moveTo>
                    <a:pt x="27" y="30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7" y="30"/>
                    <a:pt x="27" y="30"/>
                    <a:pt x="27" y="30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8"/>
                    <a:pt x="27" y="28"/>
                  </a:cubicBezTo>
                  <a:cubicBezTo>
                    <a:pt x="27" y="28"/>
                    <a:pt x="27" y="29"/>
                    <a:pt x="27" y="29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7" y="5"/>
                  </a:moveTo>
                  <a:cubicBezTo>
                    <a:pt x="27" y="4"/>
                    <a:pt x="28" y="5"/>
                    <a:pt x="28" y="5"/>
                  </a:cubicBezTo>
                  <a:cubicBezTo>
                    <a:pt x="28" y="5"/>
                    <a:pt x="27" y="5"/>
                    <a:pt x="27" y="5"/>
                  </a:cubicBezTo>
                  <a:close/>
                  <a:moveTo>
                    <a:pt x="27" y="36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6"/>
                    <a:pt x="27" y="36"/>
                  </a:cubicBezTo>
                  <a:cubicBezTo>
                    <a:pt x="27" y="36"/>
                    <a:pt x="28" y="36"/>
                    <a:pt x="27" y="36"/>
                  </a:cubicBezTo>
                  <a:close/>
                  <a:moveTo>
                    <a:pt x="26" y="36"/>
                  </a:moveTo>
                  <a:cubicBezTo>
                    <a:pt x="26" y="37"/>
                    <a:pt x="26" y="35"/>
                    <a:pt x="26" y="34"/>
                  </a:cubicBezTo>
                  <a:cubicBezTo>
                    <a:pt x="26" y="34"/>
                    <a:pt x="27" y="34"/>
                    <a:pt x="27" y="34"/>
                  </a:cubicBezTo>
                  <a:cubicBezTo>
                    <a:pt x="27" y="34"/>
                    <a:pt x="27" y="34"/>
                    <a:pt x="28" y="34"/>
                  </a:cubicBezTo>
                  <a:cubicBezTo>
                    <a:pt x="28" y="34"/>
                    <a:pt x="27" y="34"/>
                    <a:pt x="27" y="35"/>
                  </a:cubicBezTo>
                  <a:cubicBezTo>
                    <a:pt x="27" y="35"/>
                    <a:pt x="27" y="36"/>
                    <a:pt x="26" y="36"/>
                  </a:cubicBezTo>
                  <a:cubicBezTo>
                    <a:pt x="26" y="36"/>
                    <a:pt x="27" y="36"/>
                    <a:pt x="26" y="36"/>
                  </a:cubicBezTo>
                  <a:close/>
                  <a:moveTo>
                    <a:pt x="25" y="37"/>
                  </a:moveTo>
                  <a:cubicBezTo>
                    <a:pt x="25" y="38"/>
                    <a:pt x="26" y="37"/>
                    <a:pt x="26" y="37"/>
                  </a:cubicBezTo>
                  <a:cubicBezTo>
                    <a:pt x="27" y="38"/>
                    <a:pt x="26" y="38"/>
                    <a:pt x="26" y="38"/>
                  </a:cubicBezTo>
                  <a:cubicBezTo>
                    <a:pt x="26" y="38"/>
                    <a:pt x="25" y="38"/>
                    <a:pt x="25" y="37"/>
                  </a:cubicBezTo>
                  <a:close/>
                  <a:moveTo>
                    <a:pt x="24" y="36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4" y="36"/>
                    <a:pt x="24" y="36"/>
                  </a:cubicBezTo>
                  <a:close/>
                  <a:moveTo>
                    <a:pt x="24" y="10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lose/>
                  <a:moveTo>
                    <a:pt x="24" y="6"/>
                  </a:moveTo>
                  <a:cubicBezTo>
                    <a:pt x="24" y="6"/>
                    <a:pt x="25" y="6"/>
                    <a:pt x="24" y="7"/>
                  </a:cubicBezTo>
                  <a:cubicBezTo>
                    <a:pt x="24" y="7"/>
                    <a:pt x="24" y="6"/>
                    <a:pt x="24" y="6"/>
                  </a:cubicBez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8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9"/>
                  </a:cubicBezTo>
                  <a:cubicBezTo>
                    <a:pt x="16" y="9"/>
                    <a:pt x="17" y="8"/>
                    <a:pt x="17" y="8"/>
                  </a:cubicBezTo>
                  <a:close/>
                  <a:moveTo>
                    <a:pt x="17" y="37"/>
                  </a:move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3" y="19"/>
                  </a:moveTo>
                  <a:cubicBezTo>
                    <a:pt x="3" y="20"/>
                    <a:pt x="4" y="20"/>
                    <a:pt x="4" y="20"/>
                  </a:cubicBezTo>
                  <a:cubicBezTo>
                    <a:pt x="4" y="20"/>
                    <a:pt x="4" y="20"/>
                    <a:pt x="4" y="21"/>
                  </a:cubicBezTo>
                  <a:cubicBezTo>
                    <a:pt x="4" y="21"/>
                    <a:pt x="4" y="20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3" y="19"/>
                    <a:pt x="3" y="19"/>
                  </a:cubicBezTo>
                  <a:close/>
                  <a:moveTo>
                    <a:pt x="3" y="37"/>
                  </a:moveTo>
                  <a:cubicBezTo>
                    <a:pt x="3" y="37"/>
                    <a:pt x="3" y="36"/>
                    <a:pt x="3" y="36"/>
                  </a:cubicBezTo>
                  <a:cubicBezTo>
                    <a:pt x="3" y="37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5" y="37"/>
                    <a:pt x="5" y="37"/>
                  </a:cubicBezTo>
                  <a:cubicBezTo>
                    <a:pt x="5" y="36"/>
                    <a:pt x="4" y="36"/>
                    <a:pt x="5" y="36"/>
                  </a:cubicBezTo>
                  <a:cubicBezTo>
                    <a:pt x="5" y="37"/>
                    <a:pt x="5" y="36"/>
                    <a:pt x="6" y="37"/>
                  </a:cubicBezTo>
                  <a:cubicBezTo>
                    <a:pt x="5" y="37"/>
                    <a:pt x="5" y="37"/>
                    <a:pt x="5" y="38"/>
                  </a:cubicBezTo>
                  <a:cubicBezTo>
                    <a:pt x="4" y="37"/>
                    <a:pt x="3" y="38"/>
                    <a:pt x="3" y="37"/>
                  </a:cubicBezTo>
                  <a:close/>
                  <a:moveTo>
                    <a:pt x="3" y="41"/>
                  </a:moveTo>
                  <a:cubicBezTo>
                    <a:pt x="3" y="41"/>
                    <a:pt x="3" y="42"/>
                    <a:pt x="3" y="42"/>
                  </a:cubicBezTo>
                  <a:cubicBezTo>
                    <a:pt x="3" y="42"/>
                    <a:pt x="3" y="41"/>
                    <a:pt x="3" y="41"/>
                  </a:cubicBezTo>
                  <a:close/>
                  <a:moveTo>
                    <a:pt x="6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5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5" y="19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20"/>
                    <a:pt x="7" y="20"/>
                  </a:cubicBezTo>
                  <a:cubicBezTo>
                    <a:pt x="7" y="21"/>
                    <a:pt x="6" y="21"/>
                    <a:pt x="6" y="22"/>
                  </a:cubicBezTo>
                  <a:cubicBezTo>
                    <a:pt x="6" y="21"/>
                    <a:pt x="6" y="21"/>
                    <a:pt x="6" y="20"/>
                  </a:cubicBezTo>
                  <a:close/>
                  <a:moveTo>
                    <a:pt x="7" y="47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7" y="47"/>
                    <a:pt x="7" y="47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6" y="47"/>
                    <a:pt x="7" y="47"/>
                  </a:cubicBezTo>
                  <a:close/>
                  <a:moveTo>
                    <a:pt x="7" y="33"/>
                  </a:move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4"/>
                    <a:pt x="7" y="33"/>
                  </a:cubicBezTo>
                  <a:close/>
                  <a:moveTo>
                    <a:pt x="7" y="41"/>
                  </a:moveTo>
                  <a:cubicBezTo>
                    <a:pt x="7" y="41"/>
                    <a:pt x="7" y="41"/>
                    <a:pt x="7" y="41"/>
                  </a:cubicBezTo>
                  <a:cubicBezTo>
                    <a:pt x="7" y="42"/>
                    <a:pt x="7" y="42"/>
                    <a:pt x="6" y="42"/>
                  </a:cubicBezTo>
                  <a:cubicBezTo>
                    <a:pt x="6" y="41"/>
                    <a:pt x="7" y="41"/>
                    <a:pt x="7" y="41"/>
                  </a:cubicBezTo>
                  <a:close/>
                  <a:moveTo>
                    <a:pt x="7" y="32"/>
                  </a:moveTo>
                  <a:cubicBezTo>
                    <a:pt x="7" y="31"/>
                    <a:pt x="7" y="31"/>
                    <a:pt x="8" y="32"/>
                  </a:cubicBezTo>
                  <a:cubicBezTo>
                    <a:pt x="7" y="32"/>
                    <a:pt x="7" y="32"/>
                    <a:pt x="7" y="32"/>
                  </a:cubicBezTo>
                  <a:close/>
                  <a:moveTo>
                    <a:pt x="8" y="45"/>
                  </a:moveTo>
                  <a:cubicBezTo>
                    <a:pt x="8" y="45"/>
                    <a:pt x="7" y="45"/>
                    <a:pt x="7" y="45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5"/>
                    <a:pt x="7" y="45"/>
                    <a:pt x="8" y="45"/>
                  </a:cubicBezTo>
                  <a:close/>
                  <a:moveTo>
                    <a:pt x="8" y="21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8" y="21"/>
                  </a:cubicBezTo>
                  <a:close/>
                  <a:moveTo>
                    <a:pt x="7" y="47"/>
                  </a:moveTo>
                  <a:cubicBezTo>
                    <a:pt x="7" y="47"/>
                    <a:pt x="7" y="46"/>
                    <a:pt x="7" y="46"/>
                  </a:cubicBezTo>
                  <a:cubicBezTo>
                    <a:pt x="7" y="46"/>
                    <a:pt x="7" y="46"/>
                    <a:pt x="8" y="46"/>
                  </a:cubicBezTo>
                  <a:cubicBezTo>
                    <a:pt x="8" y="46"/>
                    <a:pt x="7" y="46"/>
                    <a:pt x="7" y="47"/>
                  </a:cubicBezTo>
                  <a:close/>
                  <a:moveTo>
                    <a:pt x="6" y="44"/>
                  </a:moveTo>
                  <a:cubicBezTo>
                    <a:pt x="6" y="43"/>
                    <a:pt x="7" y="43"/>
                    <a:pt x="7" y="43"/>
                  </a:cubicBezTo>
                  <a:cubicBezTo>
                    <a:pt x="7" y="44"/>
                    <a:pt x="7" y="44"/>
                    <a:pt x="6" y="44"/>
                  </a:cubicBezTo>
                  <a:close/>
                  <a:moveTo>
                    <a:pt x="5" y="30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4" y="30"/>
                    <a:pt x="4" y="30"/>
                  </a:cubicBezTo>
                  <a:cubicBezTo>
                    <a:pt x="5" y="29"/>
                    <a:pt x="5" y="30"/>
                    <a:pt x="5" y="30"/>
                  </a:cubicBezTo>
                  <a:close/>
                  <a:moveTo>
                    <a:pt x="5" y="26"/>
                  </a:move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5" y="18"/>
                  </a:moveTo>
                  <a:cubicBezTo>
                    <a:pt x="5" y="18"/>
                    <a:pt x="5" y="19"/>
                    <a:pt x="4" y="20"/>
                  </a:cubicBezTo>
                  <a:cubicBezTo>
                    <a:pt x="5" y="19"/>
                    <a:pt x="4" y="19"/>
                    <a:pt x="5" y="18"/>
                  </a:cubicBezTo>
                  <a:close/>
                  <a:moveTo>
                    <a:pt x="5" y="23"/>
                  </a:move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5" y="24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lose/>
                  <a:moveTo>
                    <a:pt x="6" y="26"/>
                  </a:moveTo>
                  <a:cubicBezTo>
                    <a:pt x="6" y="26"/>
                    <a:pt x="6" y="26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6"/>
                    <a:pt x="6" y="26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5" y="45"/>
                    <a:pt x="5" y="45"/>
                  </a:cubicBezTo>
                  <a:close/>
                  <a:moveTo>
                    <a:pt x="5" y="38"/>
                  </a:moveTo>
                  <a:cubicBezTo>
                    <a:pt x="5" y="37"/>
                    <a:pt x="5" y="37"/>
                    <a:pt x="6" y="38"/>
                  </a:cubicBezTo>
                  <a:cubicBezTo>
                    <a:pt x="6" y="38"/>
                    <a:pt x="5" y="38"/>
                    <a:pt x="5" y="38"/>
                  </a:cubicBezTo>
                  <a:close/>
                  <a:moveTo>
                    <a:pt x="4" y="21"/>
                  </a:moveTo>
                  <a:cubicBezTo>
                    <a:pt x="4" y="22"/>
                    <a:pt x="4" y="22"/>
                    <a:pt x="4" y="23"/>
                  </a:cubicBezTo>
                  <a:cubicBezTo>
                    <a:pt x="3" y="22"/>
                    <a:pt x="4" y="22"/>
                    <a:pt x="4" y="21"/>
                  </a:cubicBezTo>
                  <a:close/>
                  <a:moveTo>
                    <a:pt x="4" y="30"/>
                  </a:moveTo>
                  <a:cubicBezTo>
                    <a:pt x="4" y="30"/>
                    <a:pt x="4" y="31"/>
                    <a:pt x="4" y="31"/>
                  </a:cubicBezTo>
                  <a:cubicBezTo>
                    <a:pt x="3" y="31"/>
                    <a:pt x="4" y="30"/>
                    <a:pt x="4" y="30"/>
                  </a:cubicBezTo>
                  <a:close/>
                  <a:moveTo>
                    <a:pt x="3" y="35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lose/>
                  <a:moveTo>
                    <a:pt x="4" y="18"/>
                  </a:moveTo>
                  <a:cubicBezTo>
                    <a:pt x="4" y="19"/>
                    <a:pt x="3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3" y="18"/>
                  </a:moveTo>
                  <a:cubicBezTo>
                    <a:pt x="3" y="18"/>
                    <a:pt x="3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lose/>
                  <a:moveTo>
                    <a:pt x="3" y="16"/>
                  </a:moveTo>
                  <a:cubicBezTo>
                    <a:pt x="3" y="16"/>
                    <a:pt x="3" y="16"/>
                    <a:pt x="2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  <a:moveTo>
                    <a:pt x="5" y="14"/>
                  </a:moveTo>
                  <a:cubicBezTo>
                    <a:pt x="5" y="15"/>
                    <a:pt x="4" y="14"/>
                    <a:pt x="4" y="15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4" y="14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5" y="17"/>
                  </a:moveTo>
                  <a:cubicBezTo>
                    <a:pt x="5" y="18"/>
                    <a:pt x="5" y="18"/>
                    <a:pt x="4" y="18"/>
                  </a:cubicBezTo>
                  <a:cubicBezTo>
                    <a:pt x="4" y="18"/>
                    <a:pt x="4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lose/>
                  <a:moveTo>
                    <a:pt x="5" y="15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lose/>
                  <a:moveTo>
                    <a:pt x="6" y="16"/>
                  </a:moveTo>
                  <a:cubicBezTo>
                    <a:pt x="6" y="14"/>
                    <a:pt x="7" y="16"/>
                    <a:pt x="6" y="16"/>
                  </a:cubicBezTo>
                  <a:close/>
                  <a:moveTo>
                    <a:pt x="7" y="16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7"/>
                  </a:cubicBezTo>
                  <a:cubicBezTo>
                    <a:pt x="6" y="17"/>
                    <a:pt x="6" y="17"/>
                    <a:pt x="5" y="17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6"/>
                    <a:pt x="6" y="17"/>
                    <a:pt x="7" y="17"/>
                  </a:cubicBezTo>
                  <a:cubicBezTo>
                    <a:pt x="7" y="16"/>
                    <a:pt x="7" y="16"/>
                    <a:pt x="7" y="16"/>
                  </a:cubicBezTo>
                  <a:close/>
                  <a:moveTo>
                    <a:pt x="7" y="20"/>
                  </a:moveTo>
                  <a:cubicBezTo>
                    <a:pt x="7" y="21"/>
                    <a:pt x="7" y="20"/>
                    <a:pt x="7" y="20"/>
                  </a:cubicBezTo>
                  <a:cubicBezTo>
                    <a:pt x="7" y="20"/>
                    <a:pt x="8" y="20"/>
                    <a:pt x="7" y="20"/>
                  </a:cubicBezTo>
                  <a:close/>
                  <a:moveTo>
                    <a:pt x="8" y="17"/>
                  </a:moveTo>
                  <a:cubicBezTo>
                    <a:pt x="8" y="17"/>
                    <a:pt x="8" y="18"/>
                    <a:pt x="8" y="18"/>
                  </a:cubicBezTo>
                  <a:cubicBezTo>
                    <a:pt x="8" y="18"/>
                    <a:pt x="8" y="18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9" y="19"/>
                  </a:moveTo>
                  <a:cubicBezTo>
                    <a:pt x="9" y="20"/>
                    <a:pt x="9" y="21"/>
                    <a:pt x="9" y="21"/>
                  </a:cubicBezTo>
                  <a:cubicBezTo>
                    <a:pt x="8" y="21"/>
                    <a:pt x="9" y="20"/>
                    <a:pt x="8" y="20"/>
                  </a:cubicBezTo>
                  <a:cubicBezTo>
                    <a:pt x="8" y="20"/>
                    <a:pt x="8" y="21"/>
                    <a:pt x="7" y="21"/>
                  </a:cubicBezTo>
                  <a:cubicBezTo>
                    <a:pt x="8" y="20"/>
                    <a:pt x="8" y="20"/>
                    <a:pt x="8" y="19"/>
                  </a:cubicBezTo>
                  <a:cubicBezTo>
                    <a:pt x="8" y="20"/>
                    <a:pt x="9" y="19"/>
                    <a:pt x="9" y="19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2"/>
                  </a:cubicBezTo>
                  <a:cubicBezTo>
                    <a:pt x="9" y="33"/>
                    <a:pt x="8" y="32"/>
                    <a:pt x="9" y="31"/>
                  </a:cubicBezTo>
                  <a:cubicBezTo>
                    <a:pt x="9" y="32"/>
                    <a:pt x="9" y="32"/>
                    <a:pt x="10" y="32"/>
                  </a:cubicBezTo>
                  <a:close/>
                  <a:moveTo>
                    <a:pt x="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lose/>
                  <a:moveTo>
                    <a:pt x="10" y="17"/>
                  </a:moveTo>
                  <a:cubicBezTo>
                    <a:pt x="10" y="18"/>
                    <a:pt x="10" y="18"/>
                    <a:pt x="11" y="18"/>
                  </a:cubicBezTo>
                  <a:cubicBezTo>
                    <a:pt x="10" y="18"/>
                    <a:pt x="10" y="19"/>
                    <a:pt x="10" y="18"/>
                  </a:cubicBezTo>
                  <a:cubicBezTo>
                    <a:pt x="10" y="18"/>
                    <a:pt x="10" y="18"/>
                    <a:pt x="10" y="17"/>
                  </a:cubicBezTo>
                  <a:close/>
                  <a:moveTo>
                    <a:pt x="10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lose/>
                  <a:moveTo>
                    <a:pt x="10" y="21"/>
                  </a:moveTo>
                  <a:cubicBezTo>
                    <a:pt x="10" y="21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2"/>
                    <a:pt x="11" y="32"/>
                  </a:cubicBezTo>
                  <a:cubicBezTo>
                    <a:pt x="11" y="33"/>
                    <a:pt x="11" y="33"/>
                    <a:pt x="11" y="33"/>
                  </a:cubicBezTo>
                  <a:close/>
                  <a:moveTo>
                    <a:pt x="12" y="34"/>
                  </a:moveTo>
                  <a:cubicBezTo>
                    <a:pt x="12" y="35"/>
                    <a:pt x="12" y="35"/>
                    <a:pt x="11" y="35"/>
                  </a:cubicBezTo>
                  <a:cubicBezTo>
                    <a:pt x="11" y="35"/>
                    <a:pt x="11" y="34"/>
                    <a:pt x="12" y="34"/>
                  </a:cubicBezTo>
                  <a:close/>
                  <a:moveTo>
                    <a:pt x="11" y="31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1"/>
                    <a:pt x="11" y="3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9"/>
                    <a:pt x="11" y="19"/>
                    <a:pt x="11" y="20"/>
                  </a:cubicBezTo>
                  <a:cubicBezTo>
                    <a:pt x="11" y="20"/>
                    <a:pt x="11" y="20"/>
                    <a:pt x="11" y="19"/>
                  </a:cubicBezTo>
                  <a:close/>
                  <a:moveTo>
                    <a:pt x="12" y="17"/>
                  </a:moveTo>
                  <a:cubicBezTo>
                    <a:pt x="11" y="17"/>
                    <a:pt x="11" y="17"/>
                    <a:pt x="10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6"/>
                    <a:pt x="11" y="15"/>
                    <a:pt x="11" y="15"/>
                  </a:cubicBezTo>
                  <a:cubicBezTo>
                    <a:pt x="11" y="16"/>
                    <a:pt x="12" y="16"/>
                    <a:pt x="12" y="17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1"/>
                    <a:pt x="13" y="32"/>
                  </a:cubicBezTo>
                  <a:close/>
                  <a:moveTo>
                    <a:pt x="12" y="25"/>
                  </a:moveTo>
                  <a:cubicBezTo>
                    <a:pt x="12" y="25"/>
                    <a:pt x="12" y="25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lose/>
                  <a:moveTo>
                    <a:pt x="13" y="30"/>
                  </a:moveTo>
                  <a:cubicBezTo>
                    <a:pt x="13" y="31"/>
                    <a:pt x="13" y="30"/>
                    <a:pt x="12" y="30"/>
                  </a:cubicBezTo>
                  <a:cubicBezTo>
                    <a:pt x="12" y="30"/>
                    <a:pt x="13" y="30"/>
                    <a:pt x="13" y="30"/>
                  </a:cubicBezTo>
                  <a:close/>
                  <a:moveTo>
                    <a:pt x="15" y="30"/>
                  </a:moveTo>
                  <a:cubicBezTo>
                    <a:pt x="15" y="30"/>
                    <a:pt x="15" y="30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5" y="30"/>
                    <a:pt x="15" y="30"/>
                  </a:cubicBezTo>
                  <a:close/>
                  <a:moveTo>
                    <a:pt x="15" y="41"/>
                  </a:moveTo>
                  <a:cubicBezTo>
                    <a:pt x="15" y="41"/>
                    <a:pt x="15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5" y="41"/>
                    <a:pt x="15" y="41"/>
                    <a:pt x="15" y="41"/>
                  </a:cubicBezTo>
                  <a:close/>
                  <a:moveTo>
                    <a:pt x="14" y="39"/>
                  </a:moveTo>
                  <a:cubicBezTo>
                    <a:pt x="15" y="38"/>
                    <a:pt x="15" y="40"/>
                    <a:pt x="14" y="40"/>
                  </a:cubicBezTo>
                  <a:cubicBezTo>
                    <a:pt x="14" y="40"/>
                    <a:pt x="14" y="40"/>
                    <a:pt x="14" y="39"/>
                  </a:cubicBezTo>
                  <a:close/>
                  <a:moveTo>
                    <a:pt x="14" y="31"/>
                  </a:moveTo>
                  <a:cubicBezTo>
                    <a:pt x="14" y="31"/>
                    <a:pt x="14" y="30"/>
                    <a:pt x="14" y="30"/>
                  </a:cubicBezTo>
                  <a:cubicBezTo>
                    <a:pt x="15" y="30"/>
                    <a:pt x="15" y="31"/>
                    <a:pt x="14" y="31"/>
                  </a:cubicBezTo>
                  <a:close/>
                  <a:moveTo>
                    <a:pt x="13" y="40"/>
                  </a:move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3" y="41"/>
                  </a:cubicBezTo>
                  <a:cubicBezTo>
                    <a:pt x="14" y="40"/>
                    <a:pt x="13" y="40"/>
                    <a:pt x="13" y="40"/>
                  </a:cubicBezTo>
                  <a:close/>
                  <a:moveTo>
                    <a:pt x="13" y="41"/>
                  </a:move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lose/>
                  <a:moveTo>
                    <a:pt x="13" y="46"/>
                  </a:moveTo>
                  <a:cubicBezTo>
                    <a:pt x="13" y="46"/>
                    <a:pt x="13" y="46"/>
                    <a:pt x="13" y="47"/>
                  </a:cubicBezTo>
                  <a:cubicBezTo>
                    <a:pt x="12" y="47"/>
                    <a:pt x="12" y="46"/>
                    <a:pt x="13" y="46"/>
                  </a:cubicBezTo>
                  <a:close/>
                  <a:moveTo>
                    <a:pt x="11" y="48"/>
                  </a:move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1" y="48"/>
                  </a:cubicBezTo>
                  <a:close/>
                  <a:moveTo>
                    <a:pt x="10" y="45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12" y="45"/>
                    <a:pt x="12" y="44"/>
                    <a:pt x="13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6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6"/>
                    <a:pt x="12" y="46"/>
                    <a:pt x="12" y="46"/>
                  </a:cubicBezTo>
                  <a:cubicBezTo>
                    <a:pt x="12" y="46"/>
                    <a:pt x="11" y="46"/>
                    <a:pt x="11" y="46"/>
                  </a:cubicBezTo>
                  <a:cubicBezTo>
                    <a:pt x="11" y="46"/>
                    <a:pt x="10" y="46"/>
                    <a:pt x="10" y="45"/>
                  </a:cubicBezTo>
                  <a:close/>
                  <a:moveTo>
                    <a:pt x="9" y="47"/>
                  </a:moveTo>
                  <a:cubicBezTo>
                    <a:pt x="9" y="46"/>
                    <a:pt x="9" y="47"/>
                    <a:pt x="9" y="47"/>
                  </a:cubicBezTo>
                  <a:cubicBezTo>
                    <a:pt x="9" y="46"/>
                    <a:pt x="9" y="46"/>
                    <a:pt x="10" y="46"/>
                  </a:cubicBezTo>
                  <a:cubicBezTo>
                    <a:pt x="10" y="46"/>
                    <a:pt x="9" y="47"/>
                    <a:pt x="10" y="47"/>
                  </a:cubicBezTo>
                  <a:cubicBezTo>
                    <a:pt x="10" y="47"/>
                    <a:pt x="10" y="46"/>
                    <a:pt x="10" y="46"/>
                  </a:cubicBezTo>
                  <a:cubicBezTo>
                    <a:pt x="10" y="46"/>
                    <a:pt x="10" y="47"/>
                    <a:pt x="11" y="47"/>
                  </a:cubicBezTo>
                  <a:cubicBezTo>
                    <a:pt x="11" y="47"/>
                    <a:pt x="11" y="47"/>
                    <a:pt x="11" y="4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9"/>
                    <a:pt x="8" y="48"/>
                    <a:pt x="9" y="47"/>
                  </a:cubicBezTo>
                  <a:close/>
                  <a:moveTo>
                    <a:pt x="8" y="45"/>
                  </a:moveTo>
                  <a:cubicBezTo>
                    <a:pt x="8" y="44"/>
                    <a:pt x="9" y="45"/>
                    <a:pt x="9" y="44"/>
                  </a:cubicBezTo>
                  <a:cubicBezTo>
                    <a:pt x="9" y="45"/>
                    <a:pt x="8" y="45"/>
                    <a:pt x="8" y="45"/>
                  </a:cubicBezTo>
                  <a:close/>
                  <a:moveTo>
                    <a:pt x="7" y="49"/>
                  </a:moveTo>
                  <a:cubicBezTo>
                    <a:pt x="8" y="48"/>
                    <a:pt x="8" y="47"/>
                    <a:pt x="8" y="47"/>
                  </a:cubicBezTo>
                  <a:cubicBezTo>
                    <a:pt x="8" y="48"/>
                    <a:pt x="8" y="48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7" y="49"/>
                  </a:moveTo>
                  <a:cubicBezTo>
                    <a:pt x="7" y="49"/>
                    <a:pt x="7" y="50"/>
                    <a:pt x="6" y="50"/>
                  </a:cubicBezTo>
                  <a:cubicBezTo>
                    <a:pt x="6" y="50"/>
                    <a:pt x="7" y="49"/>
                    <a:pt x="7" y="49"/>
                  </a:cubicBezTo>
                  <a:close/>
                  <a:moveTo>
                    <a:pt x="6" y="49"/>
                  </a:moveTo>
                  <a:cubicBezTo>
                    <a:pt x="6" y="49"/>
                    <a:pt x="6" y="49"/>
                    <a:pt x="6" y="48"/>
                  </a:cubicBezTo>
                  <a:cubicBezTo>
                    <a:pt x="7" y="49"/>
                    <a:pt x="7" y="48"/>
                    <a:pt x="7" y="49"/>
                  </a:cubicBezTo>
                  <a:cubicBezTo>
                    <a:pt x="7" y="49"/>
                    <a:pt x="6" y="49"/>
                    <a:pt x="6" y="49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7"/>
                  </a:cubicBezTo>
                  <a:cubicBezTo>
                    <a:pt x="5" y="48"/>
                    <a:pt x="6" y="48"/>
                    <a:pt x="6" y="48"/>
                  </a:cubicBezTo>
                  <a:cubicBezTo>
                    <a:pt x="6" y="49"/>
                    <a:pt x="5" y="48"/>
                    <a:pt x="5" y="48"/>
                  </a:cubicBezTo>
                  <a:close/>
                  <a:moveTo>
                    <a:pt x="5" y="39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8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lose/>
                  <a:moveTo>
                    <a:pt x="4" y="43"/>
                  </a:moveTo>
                  <a:cubicBezTo>
                    <a:pt x="4" y="44"/>
                    <a:pt x="4" y="43"/>
                    <a:pt x="4" y="43"/>
                  </a:cubicBezTo>
                  <a:cubicBezTo>
                    <a:pt x="4" y="43"/>
                    <a:pt x="5" y="43"/>
                    <a:pt x="4" y="43"/>
                  </a:cubicBezTo>
                  <a:close/>
                  <a:moveTo>
                    <a:pt x="5" y="44"/>
                  </a:moveTo>
                  <a:cubicBezTo>
                    <a:pt x="5" y="45"/>
                    <a:pt x="5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4" y="45"/>
                    <a:pt x="4" y="45"/>
                  </a:cubicBezTo>
                  <a:cubicBezTo>
                    <a:pt x="4" y="45"/>
                    <a:pt x="4" y="44"/>
                    <a:pt x="5" y="44"/>
                  </a:cubicBezTo>
                  <a:close/>
                  <a:moveTo>
                    <a:pt x="4" y="49"/>
                  </a:moveTo>
                  <a:cubicBezTo>
                    <a:pt x="4" y="49"/>
                    <a:pt x="4" y="48"/>
                    <a:pt x="5" y="48"/>
                  </a:cubicBezTo>
                  <a:cubicBezTo>
                    <a:pt x="4" y="48"/>
                    <a:pt x="5" y="49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lose/>
                  <a:moveTo>
                    <a:pt x="3" y="48"/>
                  </a:moveTo>
                  <a:cubicBezTo>
                    <a:pt x="4" y="48"/>
                    <a:pt x="4" y="48"/>
                    <a:pt x="4" y="47"/>
                  </a:cubicBezTo>
                  <a:cubicBezTo>
                    <a:pt x="4" y="48"/>
                    <a:pt x="3" y="49"/>
                    <a:pt x="3" y="48"/>
                  </a:cubicBezTo>
                  <a:close/>
                  <a:moveTo>
                    <a:pt x="3" y="47"/>
                  </a:moveTo>
                  <a:cubicBezTo>
                    <a:pt x="4" y="47"/>
                    <a:pt x="4" y="47"/>
                    <a:pt x="4" y="47"/>
                  </a:cubicBezTo>
                  <a:cubicBezTo>
                    <a:pt x="4" y="47"/>
                    <a:pt x="3" y="47"/>
                    <a:pt x="3" y="47"/>
                  </a:cubicBezTo>
                  <a:close/>
                  <a:moveTo>
                    <a:pt x="3" y="48"/>
                  </a:moveTo>
                  <a:cubicBezTo>
                    <a:pt x="3" y="48"/>
                    <a:pt x="3" y="48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8"/>
                    <a:pt x="3" y="48"/>
                    <a:pt x="3" y="48"/>
                  </a:cubicBezTo>
                  <a:close/>
                  <a:moveTo>
                    <a:pt x="2" y="46"/>
                  </a:moveTo>
                  <a:cubicBezTo>
                    <a:pt x="2" y="45"/>
                    <a:pt x="3" y="45"/>
                    <a:pt x="3" y="45"/>
                  </a:cubicBezTo>
                  <a:cubicBezTo>
                    <a:pt x="3" y="46"/>
                    <a:pt x="3" y="46"/>
                    <a:pt x="3" y="47"/>
                  </a:cubicBezTo>
                  <a:cubicBezTo>
                    <a:pt x="2" y="47"/>
                    <a:pt x="2" y="46"/>
                    <a:pt x="2" y="46"/>
                  </a:cubicBezTo>
                  <a:close/>
                  <a:moveTo>
                    <a:pt x="2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lose/>
                  <a:moveTo>
                    <a:pt x="2" y="40"/>
                  </a:moveTo>
                  <a:cubicBezTo>
                    <a:pt x="2" y="40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lose/>
                  <a:moveTo>
                    <a:pt x="2" y="21"/>
                  </a:moveTo>
                  <a:cubicBezTo>
                    <a:pt x="2" y="21"/>
                    <a:pt x="2" y="22"/>
                    <a:pt x="2" y="22"/>
                  </a:cubicBezTo>
                  <a:cubicBezTo>
                    <a:pt x="2" y="22"/>
                    <a:pt x="2" y="22"/>
                    <a:pt x="1" y="23"/>
                  </a:cubicBezTo>
                  <a:cubicBezTo>
                    <a:pt x="1" y="22"/>
                    <a:pt x="1" y="21"/>
                    <a:pt x="2" y="21"/>
                  </a:cubicBezTo>
                  <a:close/>
                  <a:moveTo>
                    <a:pt x="1" y="18"/>
                  </a:moveTo>
                  <a:cubicBezTo>
                    <a:pt x="1" y="18"/>
                    <a:pt x="2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98" name="任意多边形 58797"/>
            <p:cNvSpPr>
              <a:spLocks noEditPoints="1"/>
            </p:cNvSpPr>
            <p:nvPr/>
          </p:nvSpPr>
          <p:spPr>
            <a:xfrm>
              <a:off x="5547" y="3608"/>
              <a:ext cx="77" cy="106"/>
            </a:xfrm>
            <a:custGeom>
              <a:avLst/>
              <a:gdLst/>
              <a:ahLst/>
              <a:cxnLst/>
              <a:pathLst>
                <a:path w="37" h="51">
                  <a:moveTo>
                    <a:pt x="1" y="49"/>
                  </a:moveTo>
                  <a:cubicBezTo>
                    <a:pt x="1" y="49"/>
                    <a:pt x="1" y="50"/>
                    <a:pt x="1" y="51"/>
                  </a:cubicBezTo>
                  <a:cubicBezTo>
                    <a:pt x="2" y="50"/>
                    <a:pt x="3" y="50"/>
                    <a:pt x="5" y="49"/>
                  </a:cubicBezTo>
                  <a:cubicBezTo>
                    <a:pt x="5" y="49"/>
                    <a:pt x="5" y="48"/>
                    <a:pt x="5" y="48"/>
                  </a:cubicBezTo>
                  <a:cubicBezTo>
                    <a:pt x="6" y="48"/>
                    <a:pt x="6" y="48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5" y="47"/>
                    <a:pt x="5" y="47"/>
                    <a:pt x="5" y="46"/>
                  </a:cubicBezTo>
                  <a:cubicBezTo>
                    <a:pt x="5" y="45"/>
                    <a:pt x="5" y="46"/>
                    <a:pt x="6" y="45"/>
                  </a:cubicBezTo>
                  <a:cubicBezTo>
                    <a:pt x="6" y="45"/>
                    <a:pt x="5" y="46"/>
                    <a:pt x="5" y="45"/>
                  </a:cubicBezTo>
                  <a:cubicBezTo>
                    <a:pt x="5" y="44"/>
                    <a:pt x="6" y="45"/>
                    <a:pt x="6" y="45"/>
                  </a:cubicBezTo>
                  <a:cubicBezTo>
                    <a:pt x="5" y="44"/>
                    <a:pt x="6" y="44"/>
                    <a:pt x="6" y="43"/>
                  </a:cubicBezTo>
                  <a:cubicBezTo>
                    <a:pt x="7" y="43"/>
                    <a:pt x="7" y="43"/>
                    <a:pt x="8" y="42"/>
                  </a:cubicBezTo>
                  <a:cubicBezTo>
                    <a:pt x="8" y="43"/>
                    <a:pt x="7" y="43"/>
                    <a:pt x="7" y="43"/>
                  </a:cubicBezTo>
                  <a:cubicBezTo>
                    <a:pt x="7" y="43"/>
                    <a:pt x="7" y="44"/>
                    <a:pt x="7" y="45"/>
                  </a:cubicBezTo>
                  <a:cubicBezTo>
                    <a:pt x="7" y="45"/>
                    <a:pt x="7" y="46"/>
                    <a:pt x="8" y="46"/>
                  </a:cubicBezTo>
                  <a:cubicBezTo>
                    <a:pt x="7" y="46"/>
                    <a:pt x="7" y="47"/>
                    <a:pt x="7" y="48"/>
                  </a:cubicBezTo>
                  <a:cubicBezTo>
                    <a:pt x="9" y="48"/>
                    <a:pt x="12" y="46"/>
                    <a:pt x="14" y="45"/>
                  </a:cubicBezTo>
                  <a:cubicBezTo>
                    <a:pt x="17" y="44"/>
                    <a:pt x="20" y="43"/>
                    <a:pt x="22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4" y="40"/>
                  </a:cubicBezTo>
                  <a:cubicBezTo>
                    <a:pt x="24" y="40"/>
                    <a:pt x="23" y="40"/>
                    <a:pt x="24" y="41"/>
                  </a:cubicBezTo>
                  <a:cubicBezTo>
                    <a:pt x="25" y="40"/>
                    <a:pt x="26" y="40"/>
                    <a:pt x="27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1" y="37"/>
                    <a:pt x="33" y="37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2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3"/>
                    <a:pt x="36" y="19"/>
                    <a:pt x="37" y="16"/>
                  </a:cubicBezTo>
                  <a:cubicBezTo>
                    <a:pt x="37" y="12"/>
                    <a:pt x="37" y="7"/>
                    <a:pt x="37" y="3"/>
                  </a:cubicBezTo>
                  <a:cubicBezTo>
                    <a:pt x="37" y="2"/>
                    <a:pt x="37" y="0"/>
                    <a:pt x="36" y="0"/>
                  </a:cubicBezTo>
                  <a:cubicBezTo>
                    <a:pt x="35" y="0"/>
                    <a:pt x="34" y="1"/>
                    <a:pt x="33" y="2"/>
                  </a:cubicBezTo>
                  <a:cubicBezTo>
                    <a:pt x="33" y="2"/>
                    <a:pt x="33" y="1"/>
                    <a:pt x="32" y="2"/>
                  </a:cubicBezTo>
                  <a:cubicBezTo>
                    <a:pt x="30" y="3"/>
                    <a:pt x="27" y="3"/>
                    <a:pt x="24" y="5"/>
                  </a:cubicBezTo>
                  <a:cubicBezTo>
                    <a:pt x="21" y="6"/>
                    <a:pt x="19" y="7"/>
                    <a:pt x="16" y="8"/>
                  </a:cubicBezTo>
                  <a:cubicBezTo>
                    <a:pt x="16" y="8"/>
                    <a:pt x="15" y="9"/>
                    <a:pt x="14" y="9"/>
                  </a:cubicBezTo>
                  <a:cubicBezTo>
                    <a:pt x="13" y="9"/>
                    <a:pt x="11" y="10"/>
                    <a:pt x="9" y="11"/>
                  </a:cubicBezTo>
                  <a:cubicBezTo>
                    <a:pt x="9" y="11"/>
                    <a:pt x="8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3"/>
                    <a:pt x="3" y="13"/>
                    <a:pt x="2" y="14"/>
                  </a:cubicBezTo>
                  <a:cubicBezTo>
                    <a:pt x="2" y="15"/>
                    <a:pt x="1" y="16"/>
                    <a:pt x="1" y="16"/>
                  </a:cubicBezTo>
                  <a:cubicBezTo>
                    <a:pt x="1" y="19"/>
                    <a:pt x="1" y="21"/>
                    <a:pt x="1" y="23"/>
                  </a:cubicBezTo>
                  <a:cubicBezTo>
                    <a:pt x="1" y="25"/>
                    <a:pt x="0" y="27"/>
                    <a:pt x="1" y="28"/>
                  </a:cubicBezTo>
                  <a:cubicBezTo>
                    <a:pt x="1" y="30"/>
                    <a:pt x="0" y="33"/>
                    <a:pt x="1" y="34"/>
                  </a:cubicBezTo>
                  <a:cubicBezTo>
                    <a:pt x="1" y="36"/>
                    <a:pt x="1" y="38"/>
                    <a:pt x="1" y="40"/>
                  </a:cubicBezTo>
                  <a:cubicBezTo>
                    <a:pt x="1" y="41"/>
                    <a:pt x="1" y="42"/>
                    <a:pt x="1" y="43"/>
                  </a:cubicBezTo>
                  <a:cubicBezTo>
                    <a:pt x="1" y="44"/>
                    <a:pt x="1" y="47"/>
                    <a:pt x="1" y="49"/>
                  </a:cubicBezTo>
                  <a:close/>
                  <a:moveTo>
                    <a:pt x="32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2" y="7"/>
                  </a:cubicBezTo>
                  <a:cubicBezTo>
                    <a:pt x="31" y="8"/>
                    <a:pt x="32" y="8"/>
                    <a:pt x="32" y="8"/>
                  </a:cubicBezTo>
                  <a:close/>
                  <a:moveTo>
                    <a:pt x="32" y="9"/>
                  </a:moveTo>
                  <a:cubicBezTo>
                    <a:pt x="32" y="9"/>
                    <a:pt x="32" y="8"/>
                    <a:pt x="32" y="8"/>
                  </a:cubicBezTo>
                  <a:cubicBezTo>
                    <a:pt x="32" y="8"/>
                    <a:pt x="33" y="9"/>
                    <a:pt x="32" y="9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1"/>
                  </a:moveTo>
                  <a:cubicBezTo>
                    <a:pt x="30" y="11"/>
                    <a:pt x="31" y="11"/>
                    <a:pt x="31" y="11"/>
                  </a:cubicBezTo>
                  <a:cubicBezTo>
                    <a:pt x="31" y="10"/>
                    <a:pt x="30" y="10"/>
                    <a:pt x="31" y="10"/>
                  </a:cubicBezTo>
                  <a:cubicBezTo>
                    <a:pt x="31" y="10"/>
                    <a:pt x="31" y="9"/>
                    <a:pt x="31" y="10"/>
                  </a:cubicBezTo>
                  <a:cubicBezTo>
                    <a:pt x="31" y="10"/>
                    <a:pt x="31" y="10"/>
                    <a:pt x="31" y="11"/>
                  </a:cubicBezTo>
                  <a:cubicBezTo>
                    <a:pt x="31" y="11"/>
                    <a:pt x="30" y="12"/>
                    <a:pt x="30" y="11"/>
                  </a:cubicBezTo>
                  <a:close/>
                  <a:moveTo>
                    <a:pt x="30" y="5"/>
                  </a:moveTo>
                  <a:cubicBezTo>
                    <a:pt x="30" y="5"/>
                    <a:pt x="30" y="6"/>
                    <a:pt x="30" y="6"/>
                  </a:cubicBezTo>
                  <a:cubicBezTo>
                    <a:pt x="30" y="6"/>
                    <a:pt x="30" y="6"/>
                    <a:pt x="30" y="5"/>
                  </a:cubicBezTo>
                  <a:close/>
                  <a:moveTo>
                    <a:pt x="13" y="29"/>
                  </a:moveTo>
                  <a:cubicBezTo>
                    <a:pt x="13" y="29"/>
                    <a:pt x="12" y="30"/>
                    <a:pt x="12" y="29"/>
                  </a:cubicBezTo>
                  <a:cubicBezTo>
                    <a:pt x="12" y="29"/>
                    <a:pt x="13" y="29"/>
                    <a:pt x="13" y="29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3"/>
                    <a:pt x="22" y="14"/>
                  </a:cubicBezTo>
                  <a:cubicBezTo>
                    <a:pt x="23" y="15"/>
                    <a:pt x="22" y="17"/>
                    <a:pt x="22" y="18"/>
                  </a:cubicBezTo>
                  <a:cubicBezTo>
                    <a:pt x="21" y="19"/>
                    <a:pt x="20" y="20"/>
                    <a:pt x="20" y="20"/>
                  </a:cubicBezTo>
                  <a:cubicBezTo>
                    <a:pt x="20" y="21"/>
                    <a:pt x="21" y="20"/>
                    <a:pt x="22" y="21"/>
                  </a:cubicBezTo>
                  <a:cubicBezTo>
                    <a:pt x="23" y="22"/>
                    <a:pt x="23" y="24"/>
                    <a:pt x="21" y="26"/>
                  </a:cubicBezTo>
                  <a:cubicBezTo>
                    <a:pt x="20" y="27"/>
                    <a:pt x="20" y="28"/>
                    <a:pt x="19" y="28"/>
                  </a:cubicBezTo>
                  <a:cubicBezTo>
                    <a:pt x="17" y="30"/>
                    <a:pt x="15" y="30"/>
                    <a:pt x="14" y="29"/>
                  </a:cubicBezTo>
                  <a:cubicBezTo>
                    <a:pt x="14" y="29"/>
                    <a:pt x="13" y="27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5" y="21"/>
                    <a:pt x="14" y="21"/>
                    <a:pt x="14" y="19"/>
                  </a:cubicBezTo>
                  <a:cubicBezTo>
                    <a:pt x="14" y="17"/>
                    <a:pt x="15" y="16"/>
                    <a:pt x="16" y="15"/>
                  </a:cubicBezTo>
                  <a:cubicBezTo>
                    <a:pt x="17" y="14"/>
                    <a:pt x="19" y="13"/>
                    <a:pt x="20" y="13"/>
                  </a:cubicBezTo>
                  <a:close/>
                  <a:moveTo>
                    <a:pt x="13" y="34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14" y="35"/>
                    <a:pt x="13" y="35"/>
                    <a:pt x="13" y="34"/>
                  </a:cubicBezTo>
                  <a:close/>
                  <a:moveTo>
                    <a:pt x="22" y="11"/>
                  </a:moveTo>
                  <a:cubicBezTo>
                    <a:pt x="22" y="12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lose/>
                  <a:moveTo>
                    <a:pt x="24" y="10"/>
                  </a:moveTo>
                  <a:cubicBezTo>
                    <a:pt x="24" y="10"/>
                    <a:pt x="24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10"/>
                    <a:pt x="24" y="10"/>
                    <a:pt x="24" y="10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7"/>
                  </a:cubicBezTo>
                  <a:cubicBezTo>
                    <a:pt x="25" y="7"/>
                    <a:pt x="24" y="8"/>
                    <a:pt x="24" y="8"/>
                  </a:cubicBezTo>
                  <a:close/>
                  <a:moveTo>
                    <a:pt x="26" y="31"/>
                  </a:moveTo>
                  <a:cubicBezTo>
                    <a:pt x="25" y="32"/>
                    <a:pt x="23" y="34"/>
                    <a:pt x="21" y="34"/>
                  </a:cubicBezTo>
                  <a:cubicBezTo>
                    <a:pt x="18" y="36"/>
                    <a:pt x="14" y="37"/>
                    <a:pt x="11" y="39"/>
                  </a:cubicBezTo>
                  <a:cubicBezTo>
                    <a:pt x="11" y="38"/>
                    <a:pt x="10" y="39"/>
                    <a:pt x="9" y="39"/>
                  </a:cubicBezTo>
                  <a:cubicBezTo>
                    <a:pt x="9" y="38"/>
                    <a:pt x="9" y="37"/>
                    <a:pt x="10" y="37"/>
                  </a:cubicBezTo>
                  <a:cubicBezTo>
                    <a:pt x="15" y="35"/>
                    <a:pt x="20" y="32"/>
                    <a:pt x="26" y="30"/>
                  </a:cubicBezTo>
                  <a:cubicBezTo>
                    <a:pt x="27" y="30"/>
                    <a:pt x="27" y="31"/>
                    <a:pt x="26" y="31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5"/>
                    <a:pt x="10" y="45"/>
                  </a:cubicBezTo>
                  <a:cubicBezTo>
                    <a:pt x="10" y="45"/>
                    <a:pt x="9" y="45"/>
                    <a:pt x="10" y="44"/>
                  </a:cubicBezTo>
                  <a:close/>
                  <a:moveTo>
                    <a:pt x="10" y="41"/>
                  </a:moveTo>
                  <a:cubicBezTo>
                    <a:pt x="10" y="41"/>
                    <a:pt x="11" y="41"/>
                    <a:pt x="11" y="41"/>
                  </a:cubicBezTo>
                  <a:cubicBezTo>
                    <a:pt x="12" y="40"/>
                    <a:pt x="14" y="39"/>
                    <a:pt x="15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7" y="39"/>
                    <a:pt x="17" y="38"/>
                    <a:pt x="18" y="38"/>
                  </a:cubicBezTo>
                  <a:cubicBezTo>
                    <a:pt x="21" y="37"/>
                    <a:pt x="24" y="35"/>
                    <a:pt x="26" y="35"/>
                  </a:cubicBezTo>
                  <a:cubicBezTo>
                    <a:pt x="26" y="35"/>
                    <a:pt x="26" y="36"/>
                    <a:pt x="26" y="36"/>
                  </a:cubicBezTo>
                  <a:cubicBezTo>
                    <a:pt x="22" y="39"/>
                    <a:pt x="16" y="41"/>
                    <a:pt x="11" y="43"/>
                  </a:cubicBezTo>
                  <a:cubicBezTo>
                    <a:pt x="11" y="43"/>
                    <a:pt x="11" y="44"/>
                    <a:pt x="11" y="44"/>
                  </a:cubicBezTo>
                  <a:cubicBezTo>
                    <a:pt x="10" y="44"/>
                    <a:pt x="10" y="44"/>
                    <a:pt x="9" y="44"/>
                  </a:cubicBezTo>
                  <a:cubicBezTo>
                    <a:pt x="9" y="43"/>
                    <a:pt x="9" y="42"/>
                    <a:pt x="10" y="41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8"/>
                    <a:pt x="5" y="48"/>
                  </a:cubicBezTo>
                  <a:cubicBezTo>
                    <a:pt x="5" y="48"/>
                    <a:pt x="5" y="48"/>
                    <a:pt x="5" y="47"/>
                  </a:cubicBezTo>
                  <a:close/>
                  <a:moveTo>
                    <a:pt x="5" y="35"/>
                  </a:move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7"/>
                    <a:pt x="4" y="37"/>
                  </a:cubicBezTo>
                  <a:cubicBezTo>
                    <a:pt x="5" y="36"/>
                    <a:pt x="5" y="35"/>
                    <a:pt x="5" y="35"/>
                  </a:cubicBezTo>
                  <a:cubicBezTo>
                    <a:pt x="5" y="35"/>
                    <a:pt x="6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lose/>
                  <a:moveTo>
                    <a:pt x="6" y="37"/>
                  </a:moveTo>
                  <a:cubicBezTo>
                    <a:pt x="6" y="38"/>
                    <a:pt x="6" y="37"/>
                    <a:pt x="6" y="38"/>
                  </a:cubicBezTo>
                  <a:cubicBezTo>
                    <a:pt x="6" y="38"/>
                    <a:pt x="5" y="38"/>
                    <a:pt x="6" y="37"/>
                  </a:cubicBezTo>
                  <a:close/>
                  <a:moveTo>
                    <a:pt x="4" y="18"/>
                  </a:moveTo>
                  <a:cubicBezTo>
                    <a:pt x="4" y="18"/>
                    <a:pt x="5" y="17"/>
                    <a:pt x="5" y="17"/>
                  </a:cubicBezTo>
                  <a:cubicBezTo>
                    <a:pt x="5" y="17"/>
                    <a:pt x="5" y="17"/>
                    <a:pt x="6" y="17"/>
                  </a:cubicBezTo>
                  <a:cubicBezTo>
                    <a:pt x="5" y="17"/>
                    <a:pt x="5" y="18"/>
                    <a:pt x="4" y="18"/>
                  </a:cubicBezTo>
                  <a:close/>
                  <a:moveTo>
                    <a:pt x="5" y="19"/>
                  </a:moveTo>
                  <a:cubicBezTo>
                    <a:pt x="5" y="19"/>
                    <a:pt x="6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4" y="29"/>
                  </a:move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4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5" y="13"/>
                    <a:pt x="5" y="13"/>
                    <a:pt x="5" y="14"/>
                  </a:cubicBezTo>
                  <a:close/>
                  <a:moveTo>
                    <a:pt x="6" y="16"/>
                  </a:moveTo>
                  <a:cubicBezTo>
                    <a:pt x="5" y="16"/>
                    <a:pt x="5" y="17"/>
                    <a:pt x="5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lose/>
                  <a:moveTo>
                    <a:pt x="7" y="17"/>
                  </a:moveTo>
                  <a:cubicBezTo>
                    <a:pt x="7" y="17"/>
                    <a:pt x="7" y="18"/>
                    <a:pt x="6" y="18"/>
                  </a:cubicBezTo>
                  <a:cubicBezTo>
                    <a:pt x="6" y="18"/>
                    <a:pt x="6" y="17"/>
                    <a:pt x="7" y="17"/>
                  </a:cubicBezTo>
                  <a:close/>
                  <a:moveTo>
                    <a:pt x="8" y="19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8"/>
                    <a:pt x="7" y="18"/>
                  </a:cubicBezTo>
                  <a:cubicBezTo>
                    <a:pt x="7" y="18"/>
                    <a:pt x="8" y="18"/>
                    <a:pt x="8" y="19"/>
                  </a:cubicBezTo>
                  <a:close/>
                  <a:moveTo>
                    <a:pt x="7" y="14"/>
                  </a:moveTo>
                  <a:cubicBezTo>
                    <a:pt x="8" y="14"/>
                    <a:pt x="7" y="14"/>
                    <a:pt x="7" y="13"/>
                  </a:cubicBezTo>
                  <a:cubicBezTo>
                    <a:pt x="8" y="13"/>
                    <a:pt x="8" y="14"/>
                    <a:pt x="7" y="14"/>
                  </a:cubicBezTo>
                  <a:close/>
                  <a:moveTo>
                    <a:pt x="8" y="21"/>
                  </a:moveTo>
                  <a:cubicBezTo>
                    <a:pt x="7" y="21"/>
                    <a:pt x="7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lose/>
                  <a:moveTo>
                    <a:pt x="8" y="18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8"/>
                    <a:pt x="8" y="18"/>
                  </a:cubicBezTo>
                  <a:close/>
                  <a:moveTo>
                    <a:pt x="8" y="46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9" y="45"/>
                    <a:pt x="8" y="46"/>
                    <a:pt x="8" y="46"/>
                  </a:cubicBezTo>
                  <a:close/>
                  <a:moveTo>
                    <a:pt x="8" y="45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lose/>
                  <a:moveTo>
                    <a:pt x="8" y="43"/>
                  </a:moveTo>
                  <a:cubicBezTo>
                    <a:pt x="8" y="43"/>
                    <a:pt x="8" y="43"/>
                    <a:pt x="8" y="42"/>
                  </a:cubicBezTo>
                  <a:cubicBezTo>
                    <a:pt x="8" y="42"/>
                    <a:pt x="8" y="42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lose/>
                  <a:moveTo>
                    <a:pt x="7" y="33"/>
                  </a:moveTo>
                  <a:cubicBezTo>
                    <a:pt x="7" y="32"/>
                    <a:pt x="7" y="32"/>
                    <a:pt x="8" y="32"/>
                  </a:cubicBezTo>
                  <a:cubicBezTo>
                    <a:pt x="8" y="33"/>
                    <a:pt x="7" y="33"/>
                    <a:pt x="7" y="33"/>
                  </a:cubicBezTo>
                  <a:close/>
                  <a:moveTo>
                    <a:pt x="7" y="20"/>
                  </a:moveTo>
                  <a:cubicBezTo>
                    <a:pt x="7" y="20"/>
                    <a:pt x="7" y="19"/>
                    <a:pt x="7" y="19"/>
                  </a:cubicBezTo>
                  <a:cubicBezTo>
                    <a:pt x="7" y="19"/>
                    <a:pt x="7" y="19"/>
                    <a:pt x="7" y="20"/>
                  </a:cubicBezTo>
                  <a:close/>
                  <a:moveTo>
                    <a:pt x="6" y="41"/>
                  </a:moveTo>
                  <a:cubicBezTo>
                    <a:pt x="5" y="41"/>
                    <a:pt x="6" y="40"/>
                    <a:pt x="5" y="40"/>
                  </a:cubicBezTo>
                  <a:cubicBezTo>
                    <a:pt x="5" y="41"/>
                    <a:pt x="5" y="41"/>
                    <a:pt x="5" y="42"/>
                  </a:cubicBezTo>
                  <a:cubicBezTo>
                    <a:pt x="4" y="41"/>
                    <a:pt x="5" y="40"/>
                    <a:pt x="5" y="40"/>
                  </a:cubicBezTo>
                  <a:cubicBezTo>
                    <a:pt x="5" y="40"/>
                    <a:pt x="5" y="40"/>
                    <a:pt x="6" y="40"/>
                  </a:cubicBezTo>
                  <a:cubicBezTo>
                    <a:pt x="6" y="40"/>
                    <a:pt x="6" y="41"/>
                    <a:pt x="6" y="41"/>
                  </a:cubicBezTo>
                  <a:cubicBezTo>
                    <a:pt x="6" y="41"/>
                    <a:pt x="6" y="40"/>
                    <a:pt x="6" y="40"/>
                  </a:cubicBezTo>
                  <a:cubicBezTo>
                    <a:pt x="6" y="40"/>
                    <a:pt x="6" y="40"/>
                    <a:pt x="6" y="39"/>
                  </a:cubicBezTo>
                  <a:cubicBezTo>
                    <a:pt x="6" y="39"/>
                    <a:pt x="6" y="39"/>
                    <a:pt x="6" y="38"/>
                  </a:cubicBezTo>
                  <a:cubicBezTo>
                    <a:pt x="6" y="39"/>
                    <a:pt x="7" y="40"/>
                    <a:pt x="7" y="40"/>
                  </a:cubicBezTo>
                  <a:cubicBezTo>
                    <a:pt x="7" y="40"/>
                    <a:pt x="6" y="41"/>
                    <a:pt x="6" y="41"/>
                  </a:cubicBezTo>
                  <a:cubicBezTo>
                    <a:pt x="7" y="41"/>
                    <a:pt x="7" y="42"/>
                    <a:pt x="6" y="42"/>
                  </a:cubicBezTo>
                  <a:cubicBezTo>
                    <a:pt x="6" y="42"/>
                    <a:pt x="6" y="42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lose/>
                  <a:moveTo>
                    <a:pt x="4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4"/>
                    <a:pt x="5" y="43"/>
                    <a:pt x="6" y="43"/>
                  </a:cubicBezTo>
                  <a:cubicBezTo>
                    <a:pt x="6" y="43"/>
                    <a:pt x="6" y="43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5"/>
                    <a:pt x="5" y="45"/>
                  </a:cubicBezTo>
                  <a:cubicBezTo>
                    <a:pt x="4" y="45"/>
                    <a:pt x="4" y="45"/>
                    <a:pt x="4" y="44"/>
                  </a:cubicBezTo>
                  <a:close/>
                  <a:moveTo>
                    <a:pt x="3" y="40"/>
                  </a:moveTo>
                  <a:cubicBezTo>
                    <a:pt x="4" y="40"/>
                    <a:pt x="3" y="40"/>
                    <a:pt x="4" y="40"/>
                  </a:cubicBezTo>
                  <a:cubicBezTo>
                    <a:pt x="5" y="39"/>
                    <a:pt x="4" y="39"/>
                    <a:pt x="4" y="38"/>
                  </a:cubicBezTo>
                  <a:cubicBezTo>
                    <a:pt x="5" y="38"/>
                    <a:pt x="5" y="39"/>
                    <a:pt x="5" y="39"/>
                  </a:cubicBezTo>
                  <a:cubicBezTo>
                    <a:pt x="5" y="39"/>
                    <a:pt x="6" y="38"/>
                    <a:pt x="6" y="38"/>
                  </a:cubicBezTo>
                  <a:cubicBezTo>
                    <a:pt x="5" y="39"/>
                    <a:pt x="5" y="39"/>
                    <a:pt x="5" y="40"/>
                  </a:cubicBezTo>
                  <a:cubicBezTo>
                    <a:pt x="4" y="40"/>
                    <a:pt x="3" y="41"/>
                    <a:pt x="3" y="40"/>
                  </a:cubicBezTo>
                  <a:close/>
                  <a:moveTo>
                    <a:pt x="2" y="44"/>
                  </a:moveTo>
                  <a:cubicBezTo>
                    <a:pt x="2" y="44"/>
                    <a:pt x="2" y="43"/>
                    <a:pt x="3" y="43"/>
                  </a:cubicBezTo>
                  <a:cubicBezTo>
                    <a:pt x="3" y="43"/>
                    <a:pt x="3" y="44"/>
                    <a:pt x="3" y="44"/>
                  </a:cubicBezTo>
                  <a:cubicBezTo>
                    <a:pt x="3" y="44"/>
                    <a:pt x="2" y="44"/>
                    <a:pt x="2" y="44"/>
                  </a:cubicBezTo>
                  <a:close/>
                  <a:moveTo>
                    <a:pt x="2" y="48"/>
                  </a:moveTo>
                  <a:cubicBezTo>
                    <a:pt x="2" y="47"/>
                    <a:pt x="2" y="47"/>
                    <a:pt x="2" y="46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7"/>
                    <a:pt x="2" y="48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99" name="任意多边形 58798"/>
            <p:cNvSpPr>
              <a:spLocks noEditPoints="1"/>
            </p:cNvSpPr>
            <p:nvPr/>
          </p:nvSpPr>
          <p:spPr>
            <a:xfrm>
              <a:off x="5256" y="3726"/>
              <a:ext cx="78" cy="117"/>
            </a:xfrm>
            <a:custGeom>
              <a:avLst/>
              <a:gdLst/>
              <a:ahLst/>
              <a:cxnLst/>
              <a:pathLst>
                <a:path w="38" h="56">
                  <a:moveTo>
                    <a:pt x="1" y="18"/>
                  </a:moveTo>
                  <a:cubicBezTo>
                    <a:pt x="1" y="20"/>
                    <a:pt x="0" y="21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1" y="25"/>
                    <a:pt x="1" y="26"/>
                    <a:pt x="1" y="26"/>
                  </a:cubicBezTo>
                  <a:cubicBezTo>
                    <a:pt x="1" y="30"/>
                    <a:pt x="2" y="34"/>
                    <a:pt x="2" y="37"/>
                  </a:cubicBezTo>
                  <a:cubicBezTo>
                    <a:pt x="2" y="38"/>
                    <a:pt x="2" y="39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2" y="46"/>
                    <a:pt x="2" y="51"/>
                    <a:pt x="3" y="56"/>
                  </a:cubicBezTo>
                  <a:cubicBezTo>
                    <a:pt x="4" y="55"/>
                    <a:pt x="5" y="55"/>
                    <a:pt x="6" y="54"/>
                  </a:cubicBezTo>
                  <a:cubicBezTo>
                    <a:pt x="6" y="54"/>
                    <a:pt x="6" y="54"/>
                    <a:pt x="7" y="54"/>
                  </a:cubicBezTo>
                  <a:cubicBezTo>
                    <a:pt x="8" y="54"/>
                    <a:pt x="9" y="53"/>
                    <a:pt x="10" y="53"/>
                  </a:cubicBezTo>
                  <a:cubicBezTo>
                    <a:pt x="10" y="53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2" y="52"/>
                    <a:pt x="12" y="52"/>
                  </a:cubicBezTo>
                  <a:cubicBezTo>
                    <a:pt x="12" y="52"/>
                    <a:pt x="12" y="52"/>
                    <a:pt x="13" y="52"/>
                  </a:cubicBezTo>
                  <a:cubicBezTo>
                    <a:pt x="15" y="51"/>
                    <a:pt x="16" y="50"/>
                    <a:pt x="18" y="49"/>
                  </a:cubicBezTo>
                  <a:cubicBezTo>
                    <a:pt x="18" y="48"/>
                    <a:pt x="18" y="48"/>
                    <a:pt x="18" y="47"/>
                  </a:cubicBezTo>
                  <a:cubicBezTo>
                    <a:pt x="18" y="47"/>
                    <a:pt x="18" y="47"/>
                    <a:pt x="18" y="48"/>
                  </a:cubicBezTo>
                  <a:cubicBezTo>
                    <a:pt x="19" y="47"/>
                    <a:pt x="18" y="47"/>
                    <a:pt x="19" y="47"/>
                  </a:cubicBezTo>
                  <a:cubicBezTo>
                    <a:pt x="19" y="47"/>
                    <a:pt x="19" y="47"/>
                    <a:pt x="19" y="48"/>
                  </a:cubicBezTo>
                  <a:cubicBezTo>
                    <a:pt x="20" y="48"/>
                    <a:pt x="19" y="47"/>
                    <a:pt x="20" y="47"/>
                  </a:cubicBezTo>
                  <a:cubicBezTo>
                    <a:pt x="20" y="48"/>
                    <a:pt x="19" y="48"/>
                    <a:pt x="19" y="48"/>
                  </a:cubicBezTo>
                  <a:cubicBezTo>
                    <a:pt x="20" y="49"/>
                    <a:pt x="20" y="48"/>
                    <a:pt x="20" y="48"/>
                  </a:cubicBezTo>
                  <a:cubicBezTo>
                    <a:pt x="20" y="48"/>
                    <a:pt x="21" y="48"/>
                    <a:pt x="21" y="48"/>
                  </a:cubicBezTo>
                  <a:cubicBezTo>
                    <a:pt x="22" y="47"/>
                    <a:pt x="24" y="47"/>
                    <a:pt x="25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30" y="44"/>
                    <a:pt x="33" y="42"/>
                    <a:pt x="37" y="40"/>
                  </a:cubicBezTo>
                  <a:cubicBezTo>
                    <a:pt x="38" y="36"/>
                    <a:pt x="37" y="32"/>
                    <a:pt x="37" y="28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3"/>
                    <a:pt x="37" y="19"/>
                    <a:pt x="37" y="15"/>
                  </a:cubicBezTo>
                  <a:cubicBezTo>
                    <a:pt x="36" y="14"/>
                    <a:pt x="37" y="12"/>
                    <a:pt x="37" y="11"/>
                  </a:cubicBezTo>
                  <a:cubicBezTo>
                    <a:pt x="36" y="11"/>
                    <a:pt x="36" y="9"/>
                    <a:pt x="36" y="8"/>
                  </a:cubicBezTo>
                  <a:cubicBezTo>
                    <a:pt x="36" y="8"/>
                    <a:pt x="36" y="8"/>
                    <a:pt x="36" y="7"/>
                  </a:cubicBezTo>
                  <a:cubicBezTo>
                    <a:pt x="36" y="5"/>
                    <a:pt x="36" y="2"/>
                    <a:pt x="36" y="0"/>
                  </a:cubicBezTo>
                  <a:cubicBezTo>
                    <a:pt x="27" y="3"/>
                    <a:pt x="18" y="7"/>
                    <a:pt x="9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6" y="11"/>
                    <a:pt x="3" y="14"/>
                    <a:pt x="1" y="14"/>
                  </a:cubicBezTo>
                  <a:cubicBezTo>
                    <a:pt x="0" y="15"/>
                    <a:pt x="0" y="16"/>
                    <a:pt x="1" y="16"/>
                  </a:cubicBezTo>
                  <a:cubicBezTo>
                    <a:pt x="0" y="17"/>
                    <a:pt x="1" y="18"/>
                    <a:pt x="1" y="18"/>
                  </a:cubicBezTo>
                  <a:close/>
                  <a:moveTo>
                    <a:pt x="12" y="13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3"/>
                  </a:cubicBezTo>
                  <a:cubicBezTo>
                    <a:pt x="11" y="13"/>
                    <a:pt x="11" y="13"/>
                    <a:pt x="12" y="13"/>
                  </a:cubicBezTo>
                  <a:close/>
                  <a:moveTo>
                    <a:pt x="16" y="26"/>
                  </a:moveTo>
                  <a:cubicBezTo>
                    <a:pt x="16" y="31"/>
                    <a:pt x="17" y="36"/>
                    <a:pt x="16" y="41"/>
                  </a:cubicBezTo>
                  <a:cubicBezTo>
                    <a:pt x="16" y="41"/>
                    <a:pt x="15" y="42"/>
                    <a:pt x="14" y="41"/>
                  </a:cubicBezTo>
                  <a:cubicBezTo>
                    <a:pt x="14" y="35"/>
                    <a:pt x="14" y="27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7"/>
                    <a:pt x="13" y="15"/>
                    <a:pt x="13" y="13"/>
                  </a:cubicBezTo>
                  <a:cubicBezTo>
                    <a:pt x="13" y="13"/>
                    <a:pt x="13" y="12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3"/>
                    <a:pt x="16" y="15"/>
                    <a:pt x="17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0"/>
                    <a:pt x="16" y="22"/>
                    <a:pt x="16" y="23"/>
                  </a:cubicBezTo>
                  <a:cubicBezTo>
                    <a:pt x="16" y="24"/>
                    <a:pt x="16" y="24"/>
                    <a:pt x="16" y="25"/>
                  </a:cubicBezTo>
                  <a:cubicBezTo>
                    <a:pt x="16" y="25"/>
                    <a:pt x="16" y="26"/>
                    <a:pt x="16" y="26"/>
                  </a:cubicBezTo>
                  <a:close/>
                  <a:moveTo>
                    <a:pt x="19" y="18"/>
                  </a:moveTo>
                  <a:cubicBezTo>
                    <a:pt x="19" y="18"/>
                    <a:pt x="19" y="18"/>
                    <a:pt x="18" y="18"/>
                  </a:cubicBezTo>
                  <a:cubicBezTo>
                    <a:pt x="18" y="18"/>
                    <a:pt x="18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lose/>
                  <a:moveTo>
                    <a:pt x="19" y="13"/>
                  </a:moveTo>
                  <a:cubicBezTo>
                    <a:pt x="19" y="14"/>
                    <a:pt x="20" y="14"/>
                    <a:pt x="20" y="14"/>
                  </a:cubicBezTo>
                  <a:cubicBezTo>
                    <a:pt x="19" y="14"/>
                    <a:pt x="19" y="14"/>
                    <a:pt x="19" y="13"/>
                  </a:cubicBezTo>
                  <a:close/>
                  <a:moveTo>
                    <a:pt x="20" y="11"/>
                  </a:moveTo>
                  <a:cubicBezTo>
                    <a:pt x="20" y="11"/>
                    <a:pt x="19" y="12"/>
                    <a:pt x="19" y="11"/>
                  </a:cubicBezTo>
                  <a:cubicBezTo>
                    <a:pt x="20" y="10"/>
                    <a:pt x="21" y="10"/>
                    <a:pt x="20" y="11"/>
                  </a:cubicBezTo>
                  <a:close/>
                  <a:moveTo>
                    <a:pt x="25" y="14"/>
                  </a:moveTo>
                  <a:cubicBezTo>
                    <a:pt x="25" y="14"/>
                    <a:pt x="24" y="14"/>
                    <a:pt x="24" y="15"/>
                  </a:cubicBezTo>
                  <a:cubicBezTo>
                    <a:pt x="24" y="18"/>
                    <a:pt x="24" y="22"/>
                    <a:pt x="25" y="25"/>
                  </a:cubicBezTo>
                  <a:cubicBezTo>
                    <a:pt x="25" y="26"/>
                    <a:pt x="25" y="28"/>
                    <a:pt x="25" y="29"/>
                  </a:cubicBezTo>
                  <a:cubicBezTo>
                    <a:pt x="25" y="29"/>
                    <a:pt x="25" y="30"/>
                    <a:pt x="25" y="30"/>
                  </a:cubicBezTo>
                  <a:cubicBezTo>
                    <a:pt x="25" y="32"/>
                    <a:pt x="25" y="34"/>
                    <a:pt x="25" y="37"/>
                  </a:cubicBezTo>
                  <a:cubicBezTo>
                    <a:pt x="25" y="37"/>
                    <a:pt x="24" y="38"/>
                    <a:pt x="23" y="38"/>
                  </a:cubicBezTo>
                  <a:cubicBezTo>
                    <a:pt x="22" y="31"/>
                    <a:pt x="23" y="23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4"/>
                    <a:pt x="21" y="13"/>
                  </a:cubicBezTo>
                  <a:cubicBezTo>
                    <a:pt x="21" y="11"/>
                    <a:pt x="22" y="9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10"/>
                    <a:pt x="25" y="11"/>
                    <a:pt x="25" y="14"/>
                  </a:cubicBezTo>
                  <a:close/>
                  <a:moveTo>
                    <a:pt x="28" y="36"/>
                  </a:move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6"/>
                    <a:pt x="28" y="36"/>
                  </a:cubicBezTo>
                  <a:close/>
                  <a:moveTo>
                    <a:pt x="29" y="5"/>
                  </a:moveTo>
                  <a:cubicBezTo>
                    <a:pt x="29" y="5"/>
                    <a:pt x="29" y="4"/>
                    <a:pt x="29" y="3"/>
                  </a:cubicBezTo>
                  <a:cubicBezTo>
                    <a:pt x="29" y="3"/>
                    <a:pt x="30" y="5"/>
                    <a:pt x="29" y="5"/>
                  </a:cubicBezTo>
                  <a:close/>
                  <a:moveTo>
                    <a:pt x="31" y="12"/>
                  </a:moveTo>
                  <a:cubicBezTo>
                    <a:pt x="31" y="12"/>
                    <a:pt x="30" y="13"/>
                    <a:pt x="30" y="12"/>
                  </a:cubicBezTo>
                  <a:cubicBezTo>
                    <a:pt x="30" y="12"/>
                    <a:pt x="31" y="12"/>
                    <a:pt x="31" y="12"/>
                  </a:cubicBezTo>
                  <a:close/>
                  <a:moveTo>
                    <a:pt x="33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3" y="24"/>
                    <a:pt x="33" y="24"/>
                  </a:cubicBezTo>
                  <a:close/>
                  <a:moveTo>
                    <a:pt x="33" y="29"/>
                  </a:moveTo>
                  <a:cubicBezTo>
                    <a:pt x="33" y="30"/>
                    <a:pt x="33" y="30"/>
                    <a:pt x="32" y="30"/>
                  </a:cubicBezTo>
                  <a:cubicBezTo>
                    <a:pt x="32" y="30"/>
                    <a:pt x="33" y="29"/>
                    <a:pt x="33" y="29"/>
                  </a:cubicBezTo>
                  <a:close/>
                  <a:moveTo>
                    <a:pt x="33" y="10"/>
                  </a:moveTo>
                  <a:cubicBezTo>
                    <a:pt x="33" y="10"/>
                    <a:pt x="33" y="10"/>
                    <a:pt x="33" y="11"/>
                  </a:cubicBezTo>
                  <a:cubicBezTo>
                    <a:pt x="33" y="11"/>
                    <a:pt x="33" y="11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8"/>
                  </a:cubicBezTo>
                  <a:cubicBezTo>
                    <a:pt x="34" y="9"/>
                    <a:pt x="34" y="9"/>
                    <a:pt x="33" y="9"/>
                  </a:cubicBezTo>
                  <a:close/>
                  <a:moveTo>
                    <a:pt x="34" y="12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2"/>
                  </a:cubicBezTo>
                  <a:close/>
                  <a:moveTo>
                    <a:pt x="34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40"/>
                    <a:pt x="34" y="39"/>
                    <a:pt x="34" y="40"/>
                  </a:cubicBezTo>
                  <a:close/>
                  <a:moveTo>
                    <a:pt x="34" y="12"/>
                  </a:moveTo>
                  <a:cubicBezTo>
                    <a:pt x="34" y="12"/>
                    <a:pt x="34" y="12"/>
                    <a:pt x="34" y="11"/>
                  </a:cubicBezTo>
                  <a:cubicBezTo>
                    <a:pt x="34" y="12"/>
                    <a:pt x="35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5" y="21"/>
                  </a:moveTo>
                  <a:cubicBezTo>
                    <a:pt x="35" y="21"/>
                    <a:pt x="35" y="21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1"/>
                  </a:cubicBezTo>
                  <a:close/>
                  <a:moveTo>
                    <a:pt x="35" y="23"/>
                  </a:move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lose/>
                  <a:moveTo>
                    <a:pt x="34" y="8"/>
                  </a:move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4" y="8"/>
                  </a:cubicBezTo>
                  <a:close/>
                  <a:moveTo>
                    <a:pt x="35" y="6"/>
                  </a:moveTo>
                  <a:cubicBezTo>
                    <a:pt x="35" y="5"/>
                    <a:pt x="35" y="5"/>
                    <a:pt x="34" y="5"/>
                  </a:cubicBezTo>
                  <a:cubicBezTo>
                    <a:pt x="34" y="4"/>
                    <a:pt x="36" y="5"/>
                    <a:pt x="35" y="6"/>
                  </a:cubicBezTo>
                  <a:close/>
                  <a:moveTo>
                    <a:pt x="36" y="7"/>
                  </a:moveTo>
                  <a:cubicBezTo>
                    <a:pt x="36" y="8"/>
                    <a:pt x="36" y="8"/>
                    <a:pt x="36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5" y="8"/>
                    <a:pt x="35" y="7"/>
                    <a:pt x="36" y="7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6" y="29"/>
                    <a:pt x="36" y="29"/>
                  </a:cubicBezTo>
                  <a:close/>
                  <a:moveTo>
                    <a:pt x="36" y="30"/>
                  </a:moveTo>
                  <a:cubicBezTo>
                    <a:pt x="36" y="30"/>
                    <a:pt x="36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lose/>
                  <a:moveTo>
                    <a:pt x="36" y="37"/>
                  </a:move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4" y="37"/>
                    <a:pt x="34" y="37"/>
                  </a:cubicBezTo>
                  <a:cubicBezTo>
                    <a:pt x="35" y="36"/>
                    <a:pt x="36" y="36"/>
                    <a:pt x="36" y="35"/>
                  </a:cubicBezTo>
                  <a:cubicBezTo>
                    <a:pt x="35" y="36"/>
                    <a:pt x="35" y="36"/>
                    <a:pt x="34" y="36"/>
                  </a:cubicBezTo>
                  <a:cubicBezTo>
                    <a:pt x="34" y="35"/>
                    <a:pt x="36" y="35"/>
                    <a:pt x="36" y="35"/>
                  </a:cubicBezTo>
                  <a:cubicBezTo>
                    <a:pt x="36" y="35"/>
                    <a:pt x="36" y="36"/>
                    <a:pt x="36" y="37"/>
                  </a:cubicBezTo>
                  <a:close/>
                  <a:moveTo>
                    <a:pt x="34" y="39"/>
                  </a:moveTo>
                  <a:cubicBezTo>
                    <a:pt x="34" y="38"/>
                    <a:pt x="34" y="38"/>
                    <a:pt x="35" y="37"/>
                  </a:cubicBezTo>
                  <a:cubicBezTo>
                    <a:pt x="35" y="38"/>
                    <a:pt x="35" y="38"/>
                    <a:pt x="34" y="39"/>
                  </a:cubicBez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lose/>
                  <a:moveTo>
                    <a:pt x="33" y="38"/>
                  </a:moveTo>
                  <a:cubicBezTo>
                    <a:pt x="34" y="38"/>
                    <a:pt x="34" y="40"/>
                    <a:pt x="33" y="40"/>
                  </a:cubicBezTo>
                  <a:cubicBezTo>
                    <a:pt x="33" y="39"/>
                    <a:pt x="33" y="38"/>
                    <a:pt x="33" y="38"/>
                  </a:cubicBezTo>
                  <a:close/>
                  <a:moveTo>
                    <a:pt x="33" y="35"/>
                  </a:move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lose/>
                  <a:moveTo>
                    <a:pt x="31" y="43"/>
                  </a:moveTo>
                  <a:cubicBezTo>
                    <a:pt x="31" y="42"/>
                    <a:pt x="31" y="42"/>
                    <a:pt x="32" y="42"/>
                  </a:cubicBezTo>
                  <a:cubicBezTo>
                    <a:pt x="32" y="43"/>
                    <a:pt x="31" y="43"/>
                    <a:pt x="31" y="43"/>
                  </a:cubicBezTo>
                  <a:close/>
                  <a:moveTo>
                    <a:pt x="31" y="41"/>
                  </a:move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lose/>
                  <a:moveTo>
                    <a:pt x="31" y="39"/>
                  </a:moveTo>
                  <a:cubicBezTo>
                    <a:pt x="31" y="38"/>
                    <a:pt x="31" y="38"/>
                    <a:pt x="32" y="38"/>
                  </a:cubicBezTo>
                  <a:cubicBezTo>
                    <a:pt x="32" y="38"/>
                    <a:pt x="32" y="38"/>
                    <a:pt x="32" y="39"/>
                  </a:cubicBezTo>
                  <a:cubicBezTo>
                    <a:pt x="32" y="38"/>
                    <a:pt x="33" y="38"/>
                    <a:pt x="33" y="39"/>
                  </a:cubicBezTo>
                  <a:cubicBezTo>
                    <a:pt x="32" y="39"/>
                    <a:pt x="31" y="39"/>
                    <a:pt x="31" y="39"/>
                  </a:cubicBezTo>
                  <a:close/>
                  <a:moveTo>
                    <a:pt x="30" y="39"/>
                  </a:moveTo>
                  <a:cubicBezTo>
                    <a:pt x="30" y="39"/>
                    <a:pt x="30" y="38"/>
                    <a:pt x="30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9"/>
                    <a:pt x="31" y="38"/>
                    <a:pt x="30" y="39"/>
                  </a:cubicBezTo>
                  <a:close/>
                  <a:moveTo>
                    <a:pt x="30" y="42"/>
                  </a:moveTo>
                  <a:cubicBezTo>
                    <a:pt x="30" y="42"/>
                    <a:pt x="31" y="41"/>
                    <a:pt x="31" y="42"/>
                  </a:cubicBezTo>
                  <a:cubicBezTo>
                    <a:pt x="30" y="42"/>
                    <a:pt x="30" y="42"/>
                    <a:pt x="30" y="42"/>
                  </a:cubicBezTo>
                  <a:close/>
                  <a:moveTo>
                    <a:pt x="29" y="40"/>
                  </a:moveTo>
                  <a:cubicBezTo>
                    <a:pt x="29" y="40"/>
                    <a:pt x="29" y="40"/>
                    <a:pt x="30" y="40"/>
                  </a:cubicBezTo>
                  <a:cubicBezTo>
                    <a:pt x="30" y="40"/>
                    <a:pt x="30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lose/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7"/>
                    <a:pt x="29" y="6"/>
                  </a:cubicBezTo>
                  <a:close/>
                  <a:moveTo>
                    <a:pt x="28" y="44"/>
                  </a:moveTo>
                  <a:cubicBezTo>
                    <a:pt x="28" y="43"/>
                    <a:pt x="29" y="43"/>
                    <a:pt x="29" y="44"/>
                  </a:cubicBezTo>
                  <a:cubicBezTo>
                    <a:pt x="29" y="44"/>
                    <a:pt x="28" y="44"/>
                    <a:pt x="28" y="44"/>
                  </a:cubicBezTo>
                  <a:close/>
                  <a:moveTo>
                    <a:pt x="21" y="45"/>
                  </a:moveTo>
                  <a:cubicBezTo>
                    <a:pt x="21" y="45"/>
                    <a:pt x="21" y="45"/>
                    <a:pt x="21" y="46"/>
                  </a:cubicBezTo>
                  <a:cubicBezTo>
                    <a:pt x="21" y="46"/>
                    <a:pt x="21" y="45"/>
                    <a:pt x="21" y="45"/>
                  </a:cubicBez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6"/>
                    <a:pt x="20" y="46"/>
                    <a:pt x="20" y="46"/>
                  </a:cubicBezTo>
                  <a:close/>
                  <a:moveTo>
                    <a:pt x="13" y="49"/>
                  </a:moveTo>
                  <a:cubicBezTo>
                    <a:pt x="13" y="48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lose/>
                  <a:moveTo>
                    <a:pt x="11" y="45"/>
                  </a:moveTo>
                  <a:cubicBezTo>
                    <a:pt x="11" y="44"/>
                    <a:pt x="12" y="45"/>
                    <a:pt x="13" y="44"/>
                  </a:cubicBezTo>
                  <a:cubicBezTo>
                    <a:pt x="13" y="44"/>
                    <a:pt x="13" y="43"/>
                    <a:pt x="13" y="43"/>
                  </a:cubicBezTo>
                  <a:cubicBezTo>
                    <a:pt x="14" y="43"/>
                    <a:pt x="14" y="44"/>
                    <a:pt x="14" y="44"/>
                  </a:cubicBezTo>
                  <a:cubicBezTo>
                    <a:pt x="16" y="43"/>
                    <a:pt x="17" y="42"/>
                    <a:pt x="18" y="41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21" y="40"/>
                    <a:pt x="25" y="39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ubicBezTo>
                    <a:pt x="29" y="38"/>
                    <a:pt x="29" y="39"/>
                    <a:pt x="28" y="40"/>
                  </a:cubicBezTo>
                  <a:cubicBezTo>
                    <a:pt x="25" y="41"/>
                    <a:pt x="22" y="43"/>
                    <a:pt x="19" y="44"/>
                  </a:cubicBezTo>
                  <a:cubicBezTo>
                    <a:pt x="18" y="44"/>
                    <a:pt x="17" y="45"/>
                    <a:pt x="16" y="46"/>
                  </a:cubicBezTo>
                  <a:cubicBezTo>
                    <a:pt x="15" y="46"/>
                    <a:pt x="13" y="47"/>
                    <a:pt x="13" y="47"/>
                  </a:cubicBezTo>
                  <a:cubicBezTo>
                    <a:pt x="12" y="47"/>
                    <a:pt x="11" y="48"/>
                    <a:pt x="11" y="48"/>
                  </a:cubicBezTo>
                  <a:cubicBezTo>
                    <a:pt x="11" y="47"/>
                    <a:pt x="11" y="46"/>
                    <a:pt x="11" y="45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10" y="12"/>
                    <a:pt x="9" y="12"/>
                  </a:cubicBezTo>
                  <a:cubicBezTo>
                    <a:pt x="9" y="13"/>
                    <a:pt x="9" y="12"/>
                    <a:pt x="9" y="12"/>
                  </a:cubicBezTo>
                  <a:close/>
                  <a:moveTo>
                    <a:pt x="8" y="51"/>
                  </a:moveTo>
                  <a:cubicBezTo>
                    <a:pt x="8" y="51"/>
                    <a:pt x="9" y="51"/>
                    <a:pt x="9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lose/>
                  <a:moveTo>
                    <a:pt x="6" y="47"/>
                  </a:moveTo>
                  <a:cubicBezTo>
                    <a:pt x="6" y="47"/>
                    <a:pt x="6" y="46"/>
                    <a:pt x="6" y="46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lose/>
                  <a:moveTo>
                    <a:pt x="4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4" y="17"/>
                    <a:pt x="4" y="17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4" y="15"/>
                  </a:cubicBezTo>
                  <a:cubicBezTo>
                    <a:pt x="4" y="14"/>
                    <a:pt x="4" y="14"/>
                    <a:pt x="5" y="14"/>
                  </a:cubicBezTo>
                  <a:close/>
                  <a:moveTo>
                    <a:pt x="5" y="16"/>
                  </a:moveTo>
                  <a:cubicBezTo>
                    <a:pt x="5" y="16"/>
                    <a:pt x="5" y="16"/>
                    <a:pt x="5" y="17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5"/>
                    <a:pt x="4" y="16"/>
                    <a:pt x="5" y="16"/>
                  </a:cubicBezTo>
                  <a:close/>
                  <a:moveTo>
                    <a:pt x="4" y="53"/>
                  </a:moveTo>
                  <a:cubicBezTo>
                    <a:pt x="4" y="52"/>
                    <a:pt x="4" y="52"/>
                    <a:pt x="5" y="52"/>
                  </a:cubicBezTo>
                  <a:cubicBezTo>
                    <a:pt x="5" y="52"/>
                    <a:pt x="5" y="53"/>
                    <a:pt x="4" y="53"/>
                  </a:cubicBez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1"/>
                    <a:pt x="4" y="50"/>
                  </a:cubicBezTo>
                  <a:close/>
                  <a:moveTo>
                    <a:pt x="4" y="48"/>
                  </a:moveTo>
                  <a:cubicBezTo>
                    <a:pt x="4" y="48"/>
                    <a:pt x="4" y="48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lose/>
                  <a:moveTo>
                    <a:pt x="3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3" y="28"/>
                    <a:pt x="3" y="27"/>
                    <a:pt x="3" y="26"/>
                  </a:cubicBezTo>
                  <a:close/>
                  <a:moveTo>
                    <a:pt x="2" y="22"/>
                  </a:moveTo>
                  <a:cubicBezTo>
                    <a:pt x="3" y="22"/>
                    <a:pt x="3" y="22"/>
                    <a:pt x="3" y="23"/>
                  </a:cubicBezTo>
                  <a:cubicBezTo>
                    <a:pt x="3" y="23"/>
                    <a:pt x="2" y="23"/>
                    <a:pt x="2" y="22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8800" name="组合 58799" descr="Down:  Group 15"/>
          <p:cNvGrpSpPr/>
          <p:nvPr/>
        </p:nvGrpSpPr>
        <p:grpSpPr>
          <a:xfrm>
            <a:off x="6051550" y="1082675"/>
            <a:ext cx="1022350" cy="1179513"/>
            <a:chOff x="4824" y="2614"/>
            <a:chExt cx="755" cy="871"/>
          </a:xfrm>
        </p:grpSpPr>
        <p:grpSp>
          <p:nvGrpSpPr>
            <p:cNvPr id="58801" name="组合 58800"/>
            <p:cNvGrpSpPr/>
            <p:nvPr/>
          </p:nvGrpSpPr>
          <p:grpSpPr>
            <a:xfrm>
              <a:off x="4830" y="2624"/>
              <a:ext cx="749" cy="861"/>
              <a:chOff x="4830" y="2524"/>
              <a:chExt cx="749" cy="861"/>
            </a:xfrm>
          </p:grpSpPr>
          <p:sp>
            <p:nvSpPr>
              <p:cNvPr id="58802" name="任意多边形 58801"/>
              <p:cNvSpPr/>
              <p:nvPr/>
            </p:nvSpPr>
            <p:spPr>
              <a:xfrm>
                <a:off x="4834" y="2525"/>
                <a:ext cx="318" cy="738"/>
              </a:xfrm>
              <a:custGeom>
                <a:avLst/>
                <a:gdLst/>
                <a:ahLst/>
                <a:cxnLst/>
                <a:pathLst>
                  <a:path w="318" h="738">
                    <a:moveTo>
                      <a:pt x="0" y="148"/>
                    </a:moveTo>
                    <a:lnTo>
                      <a:pt x="315" y="0"/>
                    </a:lnTo>
                    <a:lnTo>
                      <a:pt x="318" y="738"/>
                    </a:lnTo>
                    <a:lnTo>
                      <a:pt x="33" y="194"/>
                    </a:lnTo>
                    <a:lnTo>
                      <a:pt x="0" y="148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E1AB11">
                    <a:alpha val="100000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8803" name="任意多边形 58802"/>
              <p:cNvSpPr/>
              <p:nvPr/>
            </p:nvSpPr>
            <p:spPr>
              <a:xfrm>
                <a:off x="5148" y="2524"/>
                <a:ext cx="431" cy="613"/>
              </a:xfrm>
              <a:custGeom>
                <a:avLst/>
                <a:gdLst/>
                <a:ahLst/>
                <a:cxnLst/>
                <a:pathLst>
                  <a:path w="431" h="613">
                    <a:moveTo>
                      <a:pt x="4" y="0"/>
                    </a:moveTo>
                    <a:lnTo>
                      <a:pt x="431" y="73"/>
                    </a:lnTo>
                    <a:lnTo>
                      <a:pt x="363" y="613"/>
                    </a:lnTo>
                    <a:lnTo>
                      <a:pt x="0" y="476"/>
                    </a:lnTo>
                    <a:lnTo>
                      <a:pt x="4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E1AB11">
                    <a:alpha val="100000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58804" name="组合 58803"/>
              <p:cNvGrpSpPr/>
              <p:nvPr/>
            </p:nvGrpSpPr>
            <p:grpSpPr>
              <a:xfrm>
                <a:off x="4830" y="2596"/>
                <a:ext cx="749" cy="789"/>
                <a:chOff x="4830" y="2596"/>
                <a:chExt cx="749" cy="789"/>
              </a:xfrm>
            </p:grpSpPr>
            <p:sp>
              <p:nvSpPr>
                <p:cNvPr id="58805" name="任意多边形 58804"/>
                <p:cNvSpPr/>
                <p:nvPr/>
              </p:nvSpPr>
              <p:spPr>
                <a:xfrm>
                  <a:off x="5282" y="2596"/>
                  <a:ext cx="297" cy="789"/>
                </a:xfrm>
                <a:custGeom>
                  <a:avLst/>
                  <a:gdLst/>
                  <a:ahLst/>
                  <a:cxnLst/>
                  <a:pathLst>
                    <a:path w="269" h="718">
                      <a:moveTo>
                        <a:pt x="223" y="463"/>
                      </a:moveTo>
                      <a:lnTo>
                        <a:pt x="0" y="718"/>
                      </a:lnTo>
                      <a:lnTo>
                        <a:pt x="25" y="191"/>
                      </a:lnTo>
                      <a:lnTo>
                        <a:pt x="269" y="0"/>
                      </a:lnTo>
                      <a:lnTo>
                        <a:pt x="223" y="463"/>
                      </a:lnTo>
                      <a:close/>
                    </a:path>
                  </a:pathLst>
                </a:custGeom>
                <a:noFill/>
                <a:ln w="3175" cap="flat" cmpd="sng">
                  <a:solidFill>
                    <a:srgbClr val="E1AB1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8806" name="任意多边形 58805"/>
                <p:cNvSpPr/>
                <p:nvPr/>
              </p:nvSpPr>
              <p:spPr>
                <a:xfrm>
                  <a:off x="4830" y="2676"/>
                  <a:ext cx="480" cy="709"/>
                </a:xfrm>
                <a:custGeom>
                  <a:avLst/>
                  <a:gdLst/>
                  <a:ahLst/>
                  <a:cxnLst/>
                  <a:pathLst>
                    <a:path w="437" h="646">
                      <a:moveTo>
                        <a:pt x="36" y="476"/>
                      </a:moveTo>
                      <a:lnTo>
                        <a:pt x="0" y="0"/>
                      </a:lnTo>
                      <a:lnTo>
                        <a:pt x="437" y="119"/>
                      </a:lnTo>
                      <a:lnTo>
                        <a:pt x="412" y="646"/>
                      </a:lnTo>
                      <a:lnTo>
                        <a:pt x="36" y="476"/>
                      </a:lnTo>
                      <a:close/>
                    </a:path>
                  </a:pathLst>
                </a:custGeom>
                <a:noFill/>
                <a:ln w="3175" cap="flat" cmpd="sng">
                  <a:solidFill>
                    <a:srgbClr val="E1AB1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8807" name="任意多边形 58806"/>
                <p:cNvSpPr>
                  <a:spLocks noEditPoints="1"/>
                </p:cNvSpPr>
                <p:nvPr/>
              </p:nvSpPr>
              <p:spPr>
                <a:xfrm>
                  <a:off x="5179" y="3229"/>
                  <a:ext cx="77" cy="117"/>
                </a:xfrm>
                <a:custGeom>
                  <a:avLst/>
                  <a:gdLst/>
                  <a:ahLst/>
                  <a:cxnLst/>
                  <a:pathLst>
                    <a:path w="37" h="56">
                      <a:moveTo>
                        <a:pt x="37" y="17"/>
                      </a:moveTo>
                      <a:cubicBezTo>
                        <a:pt x="37" y="16"/>
                        <a:pt x="37" y="15"/>
                        <a:pt x="37" y="14"/>
                      </a:cubicBezTo>
                      <a:cubicBezTo>
                        <a:pt x="34" y="14"/>
                        <a:pt x="32" y="12"/>
                        <a:pt x="29" y="11"/>
                      </a:cubicBezTo>
                      <a:cubicBezTo>
                        <a:pt x="29" y="11"/>
                        <a:pt x="29" y="11"/>
                        <a:pt x="28" y="11"/>
                      </a:cubicBezTo>
                      <a:cubicBezTo>
                        <a:pt x="20" y="8"/>
                        <a:pt x="11" y="3"/>
                        <a:pt x="2" y="0"/>
                      </a:cubicBezTo>
                      <a:cubicBezTo>
                        <a:pt x="1" y="3"/>
                        <a:pt x="2" y="5"/>
                        <a:pt x="2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1" y="10"/>
                        <a:pt x="1" y="11"/>
                        <a:pt x="1" y="12"/>
                      </a:cubicBezTo>
                      <a:cubicBezTo>
                        <a:pt x="1" y="13"/>
                        <a:pt x="1" y="14"/>
                        <a:pt x="1" y="15"/>
                      </a:cubicBezTo>
                      <a:cubicBezTo>
                        <a:pt x="1" y="19"/>
                        <a:pt x="1" y="23"/>
                        <a:pt x="0" y="27"/>
                      </a:cubicBezTo>
                      <a:cubicBezTo>
                        <a:pt x="0" y="28"/>
                        <a:pt x="1" y="28"/>
                        <a:pt x="1" y="28"/>
                      </a:cubicBezTo>
                      <a:cubicBezTo>
                        <a:pt x="0" y="33"/>
                        <a:pt x="0" y="37"/>
                        <a:pt x="0" y="41"/>
                      </a:cubicBezTo>
                      <a:cubicBezTo>
                        <a:pt x="4" y="43"/>
                        <a:pt x="8" y="44"/>
                        <a:pt x="11" y="46"/>
                      </a:cubicBezTo>
                      <a:cubicBezTo>
                        <a:pt x="12" y="46"/>
                        <a:pt x="12" y="46"/>
                        <a:pt x="12" y="46"/>
                      </a:cubicBezTo>
                      <a:cubicBezTo>
                        <a:pt x="14" y="47"/>
                        <a:pt x="15" y="48"/>
                        <a:pt x="17" y="49"/>
                      </a:cubicBezTo>
                      <a:cubicBezTo>
                        <a:pt x="17" y="49"/>
                        <a:pt x="17" y="48"/>
                        <a:pt x="17" y="48"/>
                      </a:cubicBezTo>
                      <a:cubicBezTo>
                        <a:pt x="17" y="49"/>
                        <a:pt x="18" y="49"/>
                        <a:pt x="18" y="49"/>
                      </a:cubicBezTo>
                      <a:cubicBezTo>
                        <a:pt x="18" y="49"/>
                        <a:pt x="17" y="48"/>
                        <a:pt x="18" y="48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8" y="48"/>
                        <a:pt x="18" y="47"/>
                        <a:pt x="19" y="47"/>
                      </a:cubicBezTo>
                      <a:cubicBezTo>
                        <a:pt x="19" y="48"/>
                        <a:pt x="19" y="48"/>
                        <a:pt x="19" y="48"/>
                      </a:cubicBezTo>
                      <a:cubicBezTo>
                        <a:pt x="19" y="48"/>
                        <a:pt x="19" y="47"/>
                        <a:pt x="20" y="48"/>
                      </a:cubicBezTo>
                      <a:cubicBezTo>
                        <a:pt x="19" y="48"/>
                        <a:pt x="19" y="48"/>
                        <a:pt x="19" y="49"/>
                      </a:cubicBezTo>
                      <a:cubicBezTo>
                        <a:pt x="21" y="50"/>
                        <a:pt x="23" y="52"/>
                        <a:pt x="25" y="52"/>
                      </a:cubicBezTo>
                      <a:cubicBezTo>
                        <a:pt x="25" y="52"/>
                        <a:pt x="25" y="52"/>
                        <a:pt x="26" y="52"/>
                      </a:cubicBezTo>
                      <a:cubicBezTo>
                        <a:pt x="26" y="52"/>
                        <a:pt x="26" y="53"/>
                        <a:pt x="26" y="53"/>
                      </a:cubicBezTo>
                      <a:cubicBezTo>
                        <a:pt x="27" y="53"/>
                        <a:pt x="27" y="53"/>
                        <a:pt x="27" y="53"/>
                      </a:cubicBezTo>
                      <a:cubicBezTo>
                        <a:pt x="27" y="53"/>
                        <a:pt x="27" y="53"/>
                        <a:pt x="28" y="53"/>
                      </a:cubicBezTo>
                      <a:cubicBezTo>
                        <a:pt x="29" y="54"/>
                        <a:pt x="30" y="54"/>
                        <a:pt x="31" y="55"/>
                      </a:cubicBezTo>
                      <a:cubicBezTo>
                        <a:pt x="31" y="55"/>
                        <a:pt x="31" y="54"/>
                        <a:pt x="31" y="54"/>
                      </a:cubicBezTo>
                      <a:cubicBezTo>
                        <a:pt x="32" y="56"/>
                        <a:pt x="34" y="56"/>
                        <a:pt x="35" y="56"/>
                      </a:cubicBezTo>
                      <a:cubicBezTo>
                        <a:pt x="35" y="51"/>
                        <a:pt x="35" y="47"/>
                        <a:pt x="36" y="42"/>
                      </a:cubicBezTo>
                      <a:cubicBezTo>
                        <a:pt x="36" y="41"/>
                        <a:pt x="36" y="41"/>
                        <a:pt x="36" y="40"/>
                      </a:cubicBezTo>
                      <a:cubicBezTo>
                        <a:pt x="36" y="40"/>
                        <a:pt x="36" y="39"/>
                        <a:pt x="36" y="38"/>
                      </a:cubicBezTo>
                      <a:cubicBezTo>
                        <a:pt x="36" y="34"/>
                        <a:pt x="37" y="31"/>
                        <a:pt x="37" y="27"/>
                      </a:cubicBezTo>
                      <a:cubicBezTo>
                        <a:pt x="37" y="26"/>
                        <a:pt x="36" y="25"/>
                        <a:pt x="36" y="24"/>
                      </a:cubicBezTo>
                      <a:cubicBezTo>
                        <a:pt x="37" y="24"/>
                        <a:pt x="37" y="23"/>
                        <a:pt x="37" y="23"/>
                      </a:cubicBezTo>
                      <a:cubicBezTo>
                        <a:pt x="37" y="22"/>
                        <a:pt x="37" y="20"/>
                        <a:pt x="37" y="19"/>
                      </a:cubicBezTo>
                      <a:cubicBezTo>
                        <a:pt x="37" y="18"/>
                        <a:pt x="37" y="18"/>
                        <a:pt x="37" y="17"/>
                      </a:cubicBezTo>
                      <a:close/>
                      <a:moveTo>
                        <a:pt x="26" y="14"/>
                      </a:moveTo>
                      <a:cubicBezTo>
                        <a:pt x="26" y="14"/>
                        <a:pt x="26" y="14"/>
                        <a:pt x="26" y="15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lose/>
                      <a:moveTo>
                        <a:pt x="21" y="25"/>
                      </a:moveTo>
                      <a:cubicBezTo>
                        <a:pt x="21" y="25"/>
                        <a:pt x="22" y="24"/>
                        <a:pt x="22" y="24"/>
                      </a:cubicBezTo>
                      <a:cubicBezTo>
                        <a:pt x="22" y="22"/>
                        <a:pt x="22" y="20"/>
                        <a:pt x="22" y="19"/>
                      </a:cubicBezTo>
                      <a:cubicBezTo>
                        <a:pt x="22" y="18"/>
                        <a:pt x="21" y="18"/>
                        <a:pt x="21" y="18"/>
                      </a:cubicBezTo>
                      <a:cubicBezTo>
                        <a:pt x="22" y="16"/>
                        <a:pt x="22" y="14"/>
                        <a:pt x="23" y="12"/>
                      </a:cubicBez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4" y="12"/>
                        <a:pt x="24" y="13"/>
                        <a:pt x="24" y="14"/>
                      </a:cubicBezTo>
                      <a:cubicBezTo>
                        <a:pt x="25" y="16"/>
                        <a:pt x="25" y="18"/>
                        <a:pt x="25" y="20"/>
                      </a:cubicBezTo>
                      <a:cubicBezTo>
                        <a:pt x="25" y="20"/>
                        <a:pt x="24" y="19"/>
                        <a:pt x="24" y="20"/>
                      </a:cubicBezTo>
                      <a:cubicBezTo>
                        <a:pt x="24" y="27"/>
                        <a:pt x="24" y="35"/>
                        <a:pt x="23" y="42"/>
                      </a:cubicBezTo>
                      <a:cubicBezTo>
                        <a:pt x="23" y="42"/>
                        <a:pt x="22" y="41"/>
                        <a:pt x="21" y="41"/>
                      </a:cubicBezTo>
                      <a:cubicBezTo>
                        <a:pt x="20" y="36"/>
                        <a:pt x="22" y="32"/>
                        <a:pt x="22" y="27"/>
                      </a:cubicBezTo>
                      <a:cubicBezTo>
                        <a:pt x="22" y="26"/>
                        <a:pt x="21" y="26"/>
                        <a:pt x="21" y="25"/>
                      </a:cubicBezTo>
                      <a:close/>
                      <a:moveTo>
                        <a:pt x="19" y="18"/>
                      </a:moveTo>
                      <a:cubicBezTo>
                        <a:pt x="19" y="18"/>
                        <a:pt x="19" y="18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lose/>
                      <a:moveTo>
                        <a:pt x="17" y="15"/>
                      </a:move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9" y="14"/>
                        <a:pt x="18" y="15"/>
                        <a:pt x="17" y="15"/>
                      </a:cubicBezTo>
                      <a:close/>
                      <a:moveTo>
                        <a:pt x="18" y="11"/>
                      </a:moveTo>
                      <a:cubicBezTo>
                        <a:pt x="18" y="12"/>
                        <a:pt x="17" y="12"/>
                        <a:pt x="17" y="11"/>
                      </a:cubicBezTo>
                      <a:cubicBezTo>
                        <a:pt x="17" y="10"/>
                        <a:pt x="18" y="10"/>
                        <a:pt x="18" y="11"/>
                      </a:cubicBezTo>
                      <a:close/>
                      <a:moveTo>
                        <a:pt x="15" y="8"/>
                      </a:move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5" y="10"/>
                        <a:pt x="16" y="11"/>
                        <a:pt x="16" y="13"/>
                      </a:cubicBezTo>
                      <a:cubicBezTo>
                        <a:pt x="17" y="14"/>
                        <a:pt x="17" y="15"/>
                        <a:pt x="17" y="17"/>
                      </a:cubicBezTo>
                      <a:cubicBezTo>
                        <a:pt x="17" y="17"/>
                        <a:pt x="16" y="16"/>
                        <a:pt x="16" y="16"/>
                      </a:cubicBezTo>
                      <a:cubicBezTo>
                        <a:pt x="15" y="23"/>
                        <a:pt x="15" y="31"/>
                        <a:pt x="15" y="38"/>
                      </a:cubicBezTo>
                      <a:cubicBezTo>
                        <a:pt x="14" y="38"/>
                        <a:pt x="13" y="37"/>
                        <a:pt x="12" y="37"/>
                      </a:cubicBezTo>
                      <a:cubicBezTo>
                        <a:pt x="12" y="35"/>
                        <a:pt x="13" y="33"/>
                        <a:pt x="12" y="31"/>
                      </a:cubicBezTo>
                      <a:cubicBezTo>
                        <a:pt x="12" y="30"/>
                        <a:pt x="12" y="30"/>
                        <a:pt x="12" y="29"/>
                      </a:cubicBezTo>
                      <a:cubicBezTo>
                        <a:pt x="12" y="28"/>
                        <a:pt x="13" y="27"/>
                        <a:pt x="13" y="26"/>
                      </a:cubicBezTo>
                      <a:cubicBezTo>
                        <a:pt x="13" y="22"/>
                        <a:pt x="13" y="19"/>
                        <a:pt x="13" y="15"/>
                      </a:cubicBezTo>
                      <a:cubicBezTo>
                        <a:pt x="13" y="15"/>
                        <a:pt x="12" y="15"/>
                        <a:pt x="12" y="14"/>
                      </a:cubicBezTo>
                      <a:cubicBezTo>
                        <a:pt x="13" y="12"/>
                        <a:pt x="14" y="10"/>
                        <a:pt x="15" y="8"/>
                      </a:cubicBezTo>
                      <a:close/>
                      <a:moveTo>
                        <a:pt x="9" y="35"/>
                      </a:move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9" y="36"/>
                        <a:pt x="9" y="36"/>
                        <a:pt x="9" y="35"/>
                      </a:cubicBezTo>
                      <a:close/>
                      <a:moveTo>
                        <a:pt x="8" y="4"/>
                      </a:moveTo>
                      <a:cubicBezTo>
                        <a:pt x="9" y="4"/>
                        <a:pt x="9" y="5"/>
                        <a:pt x="9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lose/>
                      <a:moveTo>
                        <a:pt x="7" y="13"/>
                      </a:moveTo>
                      <a:cubicBezTo>
                        <a:pt x="7" y="13"/>
                        <a:pt x="7" y="13"/>
                        <a:pt x="6" y="13"/>
                      </a:cubicBezTo>
                      <a:cubicBezTo>
                        <a:pt x="7" y="12"/>
                        <a:pt x="7" y="13"/>
                        <a:pt x="7" y="13"/>
                      </a:cubicBezTo>
                      <a:close/>
                      <a:moveTo>
                        <a:pt x="5" y="24"/>
                      </a:moveTo>
                      <a:cubicBezTo>
                        <a:pt x="5" y="24"/>
                        <a:pt x="5" y="25"/>
                        <a:pt x="5" y="24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5" y="30"/>
                      </a:moveTo>
                      <a:cubicBezTo>
                        <a:pt x="5" y="30"/>
                        <a:pt x="4" y="30"/>
                        <a:pt x="4" y="30"/>
                      </a:cubicBezTo>
                      <a:cubicBezTo>
                        <a:pt x="5" y="30"/>
                        <a:pt x="5" y="30"/>
                        <a:pt x="5" y="30"/>
                      </a:cubicBezTo>
                      <a:close/>
                      <a:moveTo>
                        <a:pt x="5" y="11"/>
                      </a:moveTo>
                      <a:cubicBezTo>
                        <a:pt x="5" y="11"/>
                        <a:pt x="5" y="11"/>
                        <a:pt x="4" y="11"/>
                      </a:cubicBezTo>
                      <a:cubicBezTo>
                        <a:pt x="4" y="11"/>
                        <a:pt x="4" y="11"/>
                        <a:pt x="4" y="10"/>
                      </a:cubicBezTo>
                      <a:cubicBezTo>
                        <a:pt x="5" y="11"/>
                        <a:pt x="5" y="10"/>
                        <a:pt x="5" y="11"/>
                      </a:cubicBezTo>
                      <a:close/>
                      <a:moveTo>
                        <a:pt x="4" y="9"/>
                      </a:move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4" y="9"/>
                        <a:pt x="4" y="9"/>
                      </a:cubicBezTo>
                      <a:close/>
                      <a:moveTo>
                        <a:pt x="4" y="14"/>
                      </a:moveTo>
                      <a:cubicBezTo>
                        <a:pt x="3" y="14"/>
                        <a:pt x="3" y="13"/>
                        <a:pt x="3" y="13"/>
                      </a:cubicBezTo>
                      <a:cubicBezTo>
                        <a:pt x="3" y="13"/>
                        <a:pt x="4" y="13"/>
                        <a:pt x="4" y="14"/>
                      </a:cubicBezTo>
                      <a:close/>
                      <a:moveTo>
                        <a:pt x="4" y="40"/>
                      </a:moveTo>
                      <a:cubicBezTo>
                        <a:pt x="4" y="40"/>
                        <a:pt x="4" y="40"/>
                        <a:pt x="4" y="40"/>
                      </a:cubicBezTo>
                      <a:cubicBezTo>
                        <a:pt x="3" y="40"/>
                        <a:pt x="3" y="40"/>
                        <a:pt x="3" y="40"/>
                      </a:cubicBezTo>
                      <a:cubicBezTo>
                        <a:pt x="3" y="40"/>
                        <a:pt x="3" y="40"/>
                        <a:pt x="4" y="40"/>
                      </a:cubicBezTo>
                      <a:close/>
                      <a:moveTo>
                        <a:pt x="3" y="13"/>
                      </a:moveTo>
                      <a:cubicBezTo>
                        <a:pt x="3" y="13"/>
                        <a:pt x="3" y="12"/>
                        <a:pt x="3" y="12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4" y="12"/>
                        <a:pt x="4" y="13"/>
                        <a:pt x="3" y="13"/>
                      </a:cubicBezTo>
                      <a:close/>
                      <a:moveTo>
                        <a:pt x="3" y="22"/>
                      </a:moveTo>
                      <a:cubicBezTo>
                        <a:pt x="3" y="22"/>
                        <a:pt x="2" y="22"/>
                        <a:pt x="2" y="22"/>
                      </a:cubicBezTo>
                      <a:cubicBezTo>
                        <a:pt x="2" y="22"/>
                        <a:pt x="3" y="22"/>
                        <a:pt x="3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lose/>
                      <a:moveTo>
                        <a:pt x="3" y="24"/>
                      </a:moveTo>
                      <a:cubicBezTo>
                        <a:pt x="3" y="24"/>
                        <a:pt x="3" y="23"/>
                        <a:pt x="3" y="23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3" y="24"/>
                        <a:pt x="3" y="24"/>
                        <a:pt x="3" y="24"/>
                      </a:cubicBezTo>
                      <a:close/>
                      <a:moveTo>
                        <a:pt x="3" y="9"/>
                      </a:moveTo>
                      <a:cubicBezTo>
                        <a:pt x="3" y="9"/>
                        <a:pt x="3" y="9"/>
                        <a:pt x="2" y="8"/>
                      </a:cubicBezTo>
                      <a:cubicBezTo>
                        <a:pt x="2" y="8"/>
                        <a:pt x="3" y="8"/>
                        <a:pt x="3" y="8"/>
                      </a:cubicBezTo>
                      <a:cubicBezTo>
                        <a:pt x="3" y="9"/>
                        <a:pt x="3" y="9"/>
                        <a:pt x="3" y="9"/>
                      </a:cubicBezTo>
                      <a:close/>
                      <a:moveTo>
                        <a:pt x="3" y="6"/>
                      </a:moveTo>
                      <a:cubicBezTo>
                        <a:pt x="3" y="5"/>
                        <a:pt x="2" y="6"/>
                        <a:pt x="2" y="6"/>
                      </a:cubicBezTo>
                      <a:cubicBezTo>
                        <a:pt x="1" y="5"/>
                        <a:pt x="3" y="4"/>
                        <a:pt x="3" y="6"/>
                      </a:cubicBezTo>
                      <a:close/>
                      <a:moveTo>
                        <a:pt x="2" y="8"/>
                      </a:moveTo>
                      <a:cubicBezTo>
                        <a:pt x="2" y="9"/>
                        <a:pt x="3" y="10"/>
                        <a:pt x="2" y="9"/>
                      </a:cubicBezTo>
                      <a:cubicBezTo>
                        <a:pt x="2" y="9"/>
                        <a:pt x="2" y="8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lose/>
                      <a:moveTo>
                        <a:pt x="2" y="28"/>
                      </a:moveTo>
                      <a:cubicBezTo>
                        <a:pt x="2" y="28"/>
                        <a:pt x="2" y="29"/>
                        <a:pt x="2" y="29"/>
                      </a:cubicBezTo>
                      <a:cubicBezTo>
                        <a:pt x="2" y="29"/>
                        <a:pt x="2" y="29"/>
                        <a:pt x="2" y="29"/>
                      </a:cubicBezTo>
                      <a:cubicBezTo>
                        <a:pt x="1" y="29"/>
                        <a:pt x="1" y="29"/>
                        <a:pt x="2" y="28"/>
                      </a:cubicBezTo>
                      <a:close/>
                      <a:moveTo>
                        <a:pt x="2" y="31"/>
                      </a:move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lose/>
                      <a:moveTo>
                        <a:pt x="1" y="35"/>
                      </a:moveTo>
                      <a:cubicBezTo>
                        <a:pt x="2" y="35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2" y="36"/>
                      </a:cubicBezTo>
                      <a:cubicBezTo>
                        <a:pt x="2" y="37"/>
                        <a:pt x="3" y="37"/>
                        <a:pt x="3" y="37"/>
                      </a:cubicBezTo>
                      <a:cubicBezTo>
                        <a:pt x="3" y="37"/>
                        <a:pt x="3" y="38"/>
                        <a:pt x="3" y="38"/>
                      </a:cubicBezTo>
                      <a:cubicBezTo>
                        <a:pt x="3" y="38"/>
                        <a:pt x="2" y="37"/>
                        <a:pt x="2" y="37"/>
                      </a:cubicBezTo>
                      <a:cubicBezTo>
                        <a:pt x="2" y="37"/>
                        <a:pt x="2" y="36"/>
                        <a:pt x="1" y="35"/>
                      </a:cubicBezTo>
                      <a:close/>
                      <a:moveTo>
                        <a:pt x="3" y="38"/>
                      </a:moveTo>
                      <a:cubicBezTo>
                        <a:pt x="3" y="38"/>
                        <a:pt x="3" y="38"/>
                        <a:pt x="3" y="39"/>
                      </a:cubicBezTo>
                      <a:cubicBezTo>
                        <a:pt x="3" y="39"/>
                        <a:pt x="3" y="38"/>
                        <a:pt x="3" y="38"/>
                      </a:cubicBezTo>
                      <a:close/>
                      <a:moveTo>
                        <a:pt x="3" y="42"/>
                      </a:moveTo>
                      <a:cubicBezTo>
                        <a:pt x="3" y="42"/>
                        <a:pt x="3" y="41"/>
                        <a:pt x="3" y="41"/>
                      </a:cubicBezTo>
                      <a:cubicBezTo>
                        <a:pt x="4" y="41"/>
                        <a:pt x="4" y="42"/>
                        <a:pt x="4" y="42"/>
                      </a:cubicBezTo>
                      <a:cubicBezTo>
                        <a:pt x="4" y="42"/>
                        <a:pt x="4" y="42"/>
                        <a:pt x="3" y="42"/>
                      </a:cubicBezTo>
                      <a:close/>
                      <a:moveTo>
                        <a:pt x="4" y="40"/>
                      </a:moveTo>
                      <a:cubicBezTo>
                        <a:pt x="4" y="40"/>
                        <a:pt x="4" y="39"/>
                        <a:pt x="4" y="38"/>
                      </a:cubicBezTo>
                      <a:cubicBezTo>
                        <a:pt x="5" y="39"/>
                        <a:pt x="5" y="40"/>
                        <a:pt x="4" y="40"/>
                      </a:cubicBezTo>
                      <a:close/>
                      <a:moveTo>
                        <a:pt x="4" y="35"/>
                      </a:moveTo>
                      <a:cubicBezTo>
                        <a:pt x="4" y="35"/>
                        <a:pt x="5" y="35"/>
                        <a:pt x="5" y="36"/>
                      </a:cubicBezTo>
                      <a:cubicBezTo>
                        <a:pt x="5" y="36"/>
                        <a:pt x="4" y="36"/>
                        <a:pt x="4" y="35"/>
                      </a:cubicBezTo>
                      <a:close/>
                      <a:moveTo>
                        <a:pt x="6" y="43"/>
                      </a:moveTo>
                      <a:cubicBezTo>
                        <a:pt x="6" y="43"/>
                        <a:pt x="6" y="43"/>
                        <a:pt x="6" y="43"/>
                      </a:cubicBezTo>
                      <a:cubicBezTo>
                        <a:pt x="6" y="44"/>
                        <a:pt x="6" y="43"/>
                        <a:pt x="6" y="43"/>
                      </a:cubicBezTo>
                      <a:close/>
                      <a:moveTo>
                        <a:pt x="6" y="42"/>
                      </a:moveTo>
                      <a:cubicBezTo>
                        <a:pt x="6" y="41"/>
                        <a:pt x="6" y="41"/>
                        <a:pt x="6" y="41"/>
                      </a:cubicBezTo>
                      <a:cubicBezTo>
                        <a:pt x="6" y="41"/>
                        <a:pt x="6" y="41"/>
                        <a:pt x="6" y="42"/>
                      </a:cubicBezTo>
                      <a:cubicBezTo>
                        <a:pt x="6" y="42"/>
                        <a:pt x="6" y="42"/>
                        <a:pt x="6" y="42"/>
                      </a:cubicBezTo>
                      <a:close/>
                      <a:moveTo>
                        <a:pt x="5" y="39"/>
                      </a:moveTo>
                      <a:cubicBezTo>
                        <a:pt x="5" y="39"/>
                        <a:pt x="5" y="39"/>
                        <a:pt x="6" y="39"/>
                      </a:cubicBezTo>
                      <a:cubicBezTo>
                        <a:pt x="6" y="39"/>
                        <a:pt x="6" y="38"/>
                        <a:pt x="6" y="38"/>
                      </a:cubicBezTo>
                      <a:cubicBezTo>
                        <a:pt x="6" y="39"/>
                        <a:pt x="6" y="39"/>
                        <a:pt x="6" y="39"/>
                      </a:cubicBezTo>
                      <a:cubicBezTo>
                        <a:pt x="6" y="39"/>
                        <a:pt x="5" y="40"/>
                        <a:pt x="5" y="39"/>
                      </a:cubicBezTo>
                      <a:close/>
                      <a:moveTo>
                        <a:pt x="6" y="39"/>
                      </a:moveTo>
                      <a:cubicBezTo>
                        <a:pt x="6" y="38"/>
                        <a:pt x="6" y="38"/>
                        <a:pt x="7" y="38"/>
                      </a:cubicBezTo>
                      <a:cubicBezTo>
                        <a:pt x="7" y="38"/>
                        <a:pt x="7" y="38"/>
                        <a:pt x="7" y="39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38"/>
                        <a:pt x="7" y="39"/>
                        <a:pt x="6" y="39"/>
                      </a:cubicBezTo>
                      <a:close/>
                      <a:moveTo>
                        <a:pt x="7" y="42"/>
                      </a:moveTo>
                      <a:cubicBezTo>
                        <a:pt x="7" y="42"/>
                        <a:pt x="8" y="42"/>
                        <a:pt x="8" y="42"/>
                      </a:cubicBezTo>
                      <a:cubicBezTo>
                        <a:pt x="8" y="43"/>
                        <a:pt x="7" y="43"/>
                        <a:pt x="7" y="42"/>
                      </a:cubicBezTo>
                      <a:close/>
                      <a:moveTo>
                        <a:pt x="8" y="41"/>
                      </a:moveTo>
                      <a:cubicBezTo>
                        <a:pt x="8" y="41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1"/>
                        <a:pt x="8" y="40"/>
                        <a:pt x="8" y="41"/>
                      </a:cubicBezTo>
                      <a:close/>
                      <a:moveTo>
                        <a:pt x="8" y="7"/>
                      </a:moveTo>
                      <a:cubicBezTo>
                        <a:pt x="8" y="7"/>
                        <a:pt x="9" y="7"/>
                        <a:pt x="9" y="7"/>
                      </a:cubicBezTo>
                      <a:cubicBezTo>
                        <a:pt x="9" y="7"/>
                        <a:pt x="8" y="7"/>
                        <a:pt x="8" y="7"/>
                      </a:cubicBezTo>
                      <a:close/>
                      <a:moveTo>
                        <a:pt x="9" y="44"/>
                      </a:move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9" y="44"/>
                        <a:pt x="9" y="44"/>
                        <a:pt x="9" y="44"/>
                      </a:cubicBezTo>
                      <a:close/>
                      <a:moveTo>
                        <a:pt x="16" y="46"/>
                      </a:moveTo>
                      <a:cubicBezTo>
                        <a:pt x="16" y="46"/>
                        <a:pt x="16" y="46"/>
                        <a:pt x="16" y="46"/>
                      </a:cubicBezTo>
                      <a:cubicBezTo>
                        <a:pt x="17" y="46"/>
                        <a:pt x="17" y="47"/>
                        <a:pt x="16" y="46"/>
                      </a:cubicBezTo>
                      <a:close/>
                      <a:moveTo>
                        <a:pt x="17" y="46"/>
                      </a:move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7" y="46"/>
                        <a:pt x="17" y="46"/>
                        <a:pt x="18" y="46"/>
                      </a:cubicBezTo>
                      <a:cubicBezTo>
                        <a:pt x="18" y="47"/>
                        <a:pt x="17" y="47"/>
                        <a:pt x="17" y="46"/>
                      </a:cubicBezTo>
                      <a:close/>
                      <a:moveTo>
                        <a:pt x="24" y="50"/>
                      </a:moveTo>
                      <a:cubicBezTo>
                        <a:pt x="24" y="49"/>
                        <a:pt x="25" y="49"/>
                        <a:pt x="25" y="49"/>
                      </a:cubicBezTo>
                      <a:cubicBezTo>
                        <a:pt x="25" y="50"/>
                        <a:pt x="25" y="50"/>
                        <a:pt x="24" y="50"/>
                      </a:cubicBezTo>
                      <a:close/>
                      <a:moveTo>
                        <a:pt x="27" y="48"/>
                      </a:moveTo>
                      <a:cubicBezTo>
                        <a:pt x="26" y="48"/>
                        <a:pt x="25" y="48"/>
                        <a:pt x="25" y="48"/>
                      </a:cubicBezTo>
                      <a:cubicBezTo>
                        <a:pt x="24" y="47"/>
                        <a:pt x="23" y="47"/>
                        <a:pt x="21" y="46"/>
                      </a:cubicBezTo>
                      <a:cubicBezTo>
                        <a:pt x="20" y="46"/>
                        <a:pt x="19" y="45"/>
                        <a:pt x="18" y="45"/>
                      </a:cubicBezTo>
                      <a:cubicBezTo>
                        <a:pt x="15" y="43"/>
                        <a:pt x="12" y="42"/>
                        <a:pt x="9" y="41"/>
                      </a:cubicBezTo>
                      <a:cubicBezTo>
                        <a:pt x="9" y="40"/>
                        <a:pt x="9" y="39"/>
                        <a:pt x="9" y="38"/>
                      </a:cubicBezTo>
                      <a:cubicBezTo>
                        <a:pt x="9" y="38"/>
                        <a:pt x="9" y="38"/>
                        <a:pt x="9" y="37"/>
                      </a:cubicBezTo>
                      <a:cubicBezTo>
                        <a:pt x="13" y="40"/>
                        <a:pt x="16" y="41"/>
                        <a:pt x="19" y="42"/>
                      </a:cubicBezTo>
                      <a:cubicBezTo>
                        <a:pt x="20" y="42"/>
                        <a:pt x="19" y="42"/>
                        <a:pt x="20" y="42"/>
                      </a:cubicBezTo>
                      <a:cubicBezTo>
                        <a:pt x="21" y="43"/>
                        <a:pt x="22" y="44"/>
                        <a:pt x="23" y="44"/>
                      </a:cubicBezTo>
                      <a:cubicBezTo>
                        <a:pt x="23" y="44"/>
                        <a:pt x="24" y="44"/>
                        <a:pt x="24" y="44"/>
                      </a:cubicBezTo>
                      <a:cubicBezTo>
                        <a:pt x="24" y="44"/>
                        <a:pt x="24" y="44"/>
                        <a:pt x="24" y="45"/>
                      </a:cubicBezTo>
                      <a:cubicBezTo>
                        <a:pt x="25" y="45"/>
                        <a:pt x="26" y="45"/>
                        <a:pt x="27" y="46"/>
                      </a:cubicBezTo>
                      <a:cubicBezTo>
                        <a:pt x="27" y="46"/>
                        <a:pt x="27" y="47"/>
                        <a:pt x="27" y="48"/>
                      </a:cubicBezTo>
                      <a:close/>
                      <a:moveTo>
                        <a:pt x="28" y="13"/>
                      </a:moveTo>
                      <a:cubicBezTo>
                        <a:pt x="28" y="13"/>
                        <a:pt x="28" y="12"/>
                        <a:pt x="28" y="12"/>
                      </a:cubicBezTo>
                      <a:cubicBezTo>
                        <a:pt x="28" y="12"/>
                        <a:pt x="28" y="12"/>
                        <a:pt x="29" y="12"/>
                      </a:cubicBezTo>
                      <a:cubicBezTo>
                        <a:pt x="28" y="13"/>
                        <a:pt x="29" y="13"/>
                        <a:pt x="29" y="13"/>
                      </a:cubicBezTo>
                      <a:cubicBezTo>
                        <a:pt x="29" y="13"/>
                        <a:pt x="28" y="13"/>
                        <a:pt x="28" y="13"/>
                      </a:cubicBezTo>
                      <a:close/>
                      <a:moveTo>
                        <a:pt x="29" y="52"/>
                      </a:moveTo>
                      <a:cubicBezTo>
                        <a:pt x="29" y="51"/>
                        <a:pt x="29" y="51"/>
                        <a:pt x="29" y="51"/>
                      </a:cubicBezTo>
                      <a:cubicBezTo>
                        <a:pt x="29" y="51"/>
                        <a:pt x="29" y="51"/>
                        <a:pt x="29" y="51"/>
                      </a:cubicBezTo>
                      <a:cubicBezTo>
                        <a:pt x="29" y="52"/>
                        <a:pt x="29" y="52"/>
                        <a:pt x="29" y="52"/>
                      </a:cubicBezTo>
                      <a:close/>
                      <a:moveTo>
                        <a:pt x="31" y="47"/>
                      </a:moveTo>
                      <a:cubicBezTo>
                        <a:pt x="31" y="47"/>
                        <a:pt x="31" y="47"/>
                        <a:pt x="31" y="47"/>
                      </a:cubicBezTo>
                      <a:cubicBezTo>
                        <a:pt x="31" y="47"/>
                        <a:pt x="31" y="47"/>
                        <a:pt x="31" y="47"/>
                      </a:cubicBezTo>
                      <a:cubicBezTo>
                        <a:pt x="32" y="48"/>
                        <a:pt x="31" y="48"/>
                        <a:pt x="31" y="47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lose/>
                      <a:moveTo>
                        <a:pt x="33" y="15"/>
                      </a:moveTo>
                      <a:cubicBezTo>
                        <a:pt x="33" y="15"/>
                        <a:pt x="33" y="15"/>
                        <a:pt x="33" y="14"/>
                      </a:cubicBezTo>
                      <a:cubicBezTo>
                        <a:pt x="33" y="14"/>
                        <a:pt x="33" y="15"/>
                        <a:pt x="33" y="15"/>
                      </a:cubicBezTo>
                      <a:close/>
                      <a:moveTo>
                        <a:pt x="33" y="16"/>
                      </a:moveTo>
                      <a:cubicBezTo>
                        <a:pt x="34" y="16"/>
                        <a:pt x="33" y="17"/>
                        <a:pt x="33" y="17"/>
                      </a:cubicBezTo>
                      <a:cubicBezTo>
                        <a:pt x="33" y="17"/>
                        <a:pt x="33" y="16"/>
                        <a:pt x="33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lose/>
                      <a:moveTo>
                        <a:pt x="33" y="52"/>
                      </a:moveTo>
                      <a:cubicBezTo>
                        <a:pt x="33" y="53"/>
                        <a:pt x="33" y="53"/>
                        <a:pt x="33" y="53"/>
                      </a:cubicBezTo>
                      <a:cubicBezTo>
                        <a:pt x="33" y="53"/>
                        <a:pt x="33" y="53"/>
                        <a:pt x="33" y="52"/>
                      </a:cubicBezTo>
                      <a:close/>
                      <a:moveTo>
                        <a:pt x="33" y="52"/>
                      </a:move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1"/>
                        <a:pt x="34" y="52"/>
                        <a:pt x="33" y="52"/>
                      </a:cubicBezTo>
                      <a:close/>
                      <a:moveTo>
                        <a:pt x="34" y="49"/>
                      </a:moveTo>
                      <a:cubicBezTo>
                        <a:pt x="34" y="49"/>
                        <a:pt x="33" y="48"/>
                        <a:pt x="34" y="48"/>
                      </a:cubicBezTo>
                      <a:cubicBezTo>
                        <a:pt x="34" y="48"/>
                        <a:pt x="34" y="48"/>
                        <a:pt x="34" y="49"/>
                      </a:cubicBezTo>
                      <a:cubicBezTo>
                        <a:pt x="34" y="49"/>
                        <a:pt x="34" y="49"/>
                        <a:pt x="34" y="49"/>
                      </a:cubicBezTo>
                      <a:close/>
                      <a:moveTo>
                        <a:pt x="34" y="28"/>
                      </a:moveTo>
                      <a:cubicBezTo>
                        <a:pt x="34" y="27"/>
                        <a:pt x="34" y="27"/>
                        <a:pt x="34" y="27"/>
                      </a:cubicBezTo>
                      <a:cubicBezTo>
                        <a:pt x="34" y="27"/>
                        <a:pt x="34" y="27"/>
                        <a:pt x="35" y="27"/>
                      </a:cubicBezTo>
                      <a:cubicBezTo>
                        <a:pt x="35" y="27"/>
                        <a:pt x="35" y="28"/>
                        <a:pt x="34" y="28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5" y="22"/>
                        <a:pt x="35" y="23"/>
                      </a:cubicBezTo>
                      <a:cubicBezTo>
                        <a:pt x="35" y="23"/>
                        <a:pt x="35" y="23"/>
                        <a:pt x="34" y="23"/>
                      </a:cubicBezTo>
                      <a:close/>
                    </a:path>
                  </a:pathLst>
                </a:custGeom>
                <a:noFill/>
                <a:ln w="3175" cap="flat" cmpd="sng">
                  <a:solidFill>
                    <a:srgbClr val="E1AB1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grpSp>
          <p:nvGrpSpPr>
            <p:cNvPr id="58808" name="组合 58807"/>
            <p:cNvGrpSpPr/>
            <p:nvPr/>
          </p:nvGrpSpPr>
          <p:grpSpPr>
            <a:xfrm>
              <a:off x="4824" y="2614"/>
              <a:ext cx="749" cy="285"/>
              <a:chOff x="4830" y="2522"/>
              <a:chExt cx="749" cy="285"/>
            </a:xfrm>
          </p:grpSpPr>
          <p:grpSp>
            <p:nvGrpSpPr>
              <p:cNvPr id="58809" name="组合 58808"/>
              <p:cNvGrpSpPr/>
              <p:nvPr/>
            </p:nvGrpSpPr>
            <p:grpSpPr>
              <a:xfrm>
                <a:off x="4830" y="2522"/>
                <a:ext cx="749" cy="285"/>
                <a:chOff x="4830" y="2522"/>
                <a:chExt cx="749" cy="285"/>
              </a:xfrm>
            </p:grpSpPr>
            <p:sp>
              <p:nvSpPr>
                <p:cNvPr id="58810" name="任意多边形 58809"/>
                <p:cNvSpPr/>
                <p:nvPr/>
              </p:nvSpPr>
              <p:spPr>
                <a:xfrm>
                  <a:off x="4830" y="2522"/>
                  <a:ext cx="749" cy="285"/>
                </a:xfrm>
                <a:custGeom>
                  <a:avLst/>
                  <a:gdLst/>
                  <a:ahLst/>
                  <a:cxnLst/>
                  <a:pathLst>
                    <a:path w="681" h="259">
                      <a:moveTo>
                        <a:pt x="0" y="140"/>
                      </a:moveTo>
                      <a:lnTo>
                        <a:pt x="295" y="0"/>
                      </a:lnTo>
                      <a:lnTo>
                        <a:pt x="681" y="68"/>
                      </a:lnTo>
                      <a:lnTo>
                        <a:pt x="437" y="259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noFill/>
                <a:ln w="3175" cap="flat" cmpd="sng">
                  <a:solidFill>
                    <a:srgbClr val="E1AB1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8811" name="任意多边形 58810"/>
                <p:cNvSpPr/>
                <p:nvPr/>
              </p:nvSpPr>
              <p:spPr>
                <a:xfrm>
                  <a:off x="4977" y="2586"/>
                  <a:ext cx="483" cy="218"/>
                </a:xfrm>
                <a:custGeom>
                  <a:avLst/>
                  <a:gdLst/>
                  <a:ahLst/>
                  <a:cxnLst/>
                  <a:pathLst>
                    <a:path w="440" h="199">
                      <a:moveTo>
                        <a:pt x="408" y="199"/>
                      </a:moveTo>
                      <a:lnTo>
                        <a:pt x="408" y="199"/>
                      </a:lnTo>
                      <a:lnTo>
                        <a:pt x="408" y="193"/>
                      </a:lnTo>
                      <a:lnTo>
                        <a:pt x="410" y="195"/>
                      </a:lnTo>
                      <a:lnTo>
                        <a:pt x="410" y="191"/>
                      </a:lnTo>
                      <a:lnTo>
                        <a:pt x="414" y="193"/>
                      </a:lnTo>
                      <a:lnTo>
                        <a:pt x="414" y="187"/>
                      </a:lnTo>
                      <a:lnTo>
                        <a:pt x="415" y="191"/>
                      </a:lnTo>
                      <a:lnTo>
                        <a:pt x="415" y="185"/>
                      </a:lnTo>
                      <a:lnTo>
                        <a:pt x="417" y="187"/>
                      </a:lnTo>
                      <a:lnTo>
                        <a:pt x="417" y="184"/>
                      </a:lnTo>
                      <a:lnTo>
                        <a:pt x="421" y="185"/>
                      </a:lnTo>
                      <a:lnTo>
                        <a:pt x="421" y="180"/>
                      </a:lnTo>
                      <a:lnTo>
                        <a:pt x="423" y="184"/>
                      </a:lnTo>
                      <a:lnTo>
                        <a:pt x="423" y="178"/>
                      </a:lnTo>
                      <a:lnTo>
                        <a:pt x="427" y="182"/>
                      </a:lnTo>
                      <a:lnTo>
                        <a:pt x="427" y="180"/>
                      </a:lnTo>
                      <a:lnTo>
                        <a:pt x="427" y="176"/>
                      </a:lnTo>
                      <a:lnTo>
                        <a:pt x="431" y="178"/>
                      </a:lnTo>
                      <a:lnTo>
                        <a:pt x="431" y="172"/>
                      </a:lnTo>
                      <a:lnTo>
                        <a:pt x="432" y="174"/>
                      </a:lnTo>
                      <a:lnTo>
                        <a:pt x="432" y="170"/>
                      </a:lnTo>
                      <a:lnTo>
                        <a:pt x="434" y="172"/>
                      </a:lnTo>
                      <a:lnTo>
                        <a:pt x="434" y="167"/>
                      </a:lnTo>
                      <a:lnTo>
                        <a:pt x="436" y="170"/>
                      </a:lnTo>
                      <a:lnTo>
                        <a:pt x="436" y="165"/>
                      </a:lnTo>
                      <a:lnTo>
                        <a:pt x="438" y="165"/>
                      </a:lnTo>
                      <a:lnTo>
                        <a:pt x="440" y="95"/>
                      </a:lnTo>
                      <a:lnTo>
                        <a:pt x="37" y="0"/>
                      </a:lnTo>
                      <a:lnTo>
                        <a:pt x="0" y="19"/>
                      </a:lnTo>
                      <a:lnTo>
                        <a:pt x="408" y="119"/>
                      </a:lnTo>
                      <a:lnTo>
                        <a:pt x="408" y="199"/>
                      </a:lnTo>
                      <a:close/>
                    </a:path>
                  </a:pathLst>
                </a:custGeom>
                <a:noFill/>
                <a:ln w="3175" cap="flat" cmpd="sng">
                  <a:solidFill>
                    <a:srgbClr val="E1AB1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58812" name="任意多边形 58811"/>
              <p:cNvSpPr/>
              <p:nvPr/>
            </p:nvSpPr>
            <p:spPr>
              <a:xfrm>
                <a:off x="4992" y="2596"/>
                <a:ext cx="448" cy="109"/>
              </a:xfrm>
              <a:custGeom>
                <a:avLst/>
                <a:gdLst/>
                <a:ahLst/>
                <a:cxnLst/>
                <a:pathLst>
                  <a:path w="408" h="98">
                    <a:moveTo>
                      <a:pt x="0" y="0"/>
                    </a:moveTo>
                    <a:lnTo>
                      <a:pt x="406" y="98"/>
                    </a:lnTo>
                    <a:lnTo>
                      <a:pt x="408" y="96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E1AB1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58813" name="组合 58812" descr="Down:  Group 28"/>
          <p:cNvGrpSpPr/>
          <p:nvPr/>
        </p:nvGrpSpPr>
        <p:grpSpPr>
          <a:xfrm>
            <a:off x="5627688" y="2446338"/>
            <a:ext cx="706437" cy="676275"/>
            <a:chOff x="4432" y="3361"/>
            <a:chExt cx="400" cy="383"/>
          </a:xfrm>
        </p:grpSpPr>
        <p:sp>
          <p:nvSpPr>
            <p:cNvPr id="58814" name="任意多边形 58813"/>
            <p:cNvSpPr/>
            <p:nvPr/>
          </p:nvSpPr>
          <p:spPr>
            <a:xfrm>
              <a:off x="4635" y="3372"/>
              <a:ext cx="93" cy="72"/>
            </a:xfrm>
            <a:custGeom>
              <a:avLst/>
              <a:gdLst/>
              <a:ahLst/>
              <a:cxnLst/>
              <a:pathLst>
                <a:path w="111" h="85">
                  <a:moveTo>
                    <a:pt x="0" y="0"/>
                  </a:moveTo>
                  <a:lnTo>
                    <a:pt x="110" y="85"/>
                  </a:lnTo>
                  <a:lnTo>
                    <a:pt x="111" y="8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15" name="任意多边形 58814"/>
            <p:cNvSpPr/>
            <p:nvPr/>
          </p:nvSpPr>
          <p:spPr>
            <a:xfrm>
              <a:off x="4669" y="3388"/>
              <a:ext cx="11" cy="13"/>
            </a:xfrm>
            <a:custGeom>
              <a:avLst/>
              <a:gdLst/>
              <a:ahLst/>
              <a:cxnLst/>
              <a:pathLst>
                <a:path w="7" h="8">
                  <a:moveTo>
                    <a:pt x="3" y="7"/>
                  </a:moveTo>
                  <a:cubicBezTo>
                    <a:pt x="5" y="8"/>
                    <a:pt x="6" y="7"/>
                    <a:pt x="6" y="7"/>
                  </a:cubicBezTo>
                  <a:cubicBezTo>
                    <a:pt x="7" y="5"/>
                    <a:pt x="6" y="2"/>
                    <a:pt x="4" y="1"/>
                  </a:cubicBez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1" y="6"/>
                    <a:pt x="3" y="7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16" name="任意多边形 58815"/>
            <p:cNvSpPr/>
            <p:nvPr/>
          </p:nvSpPr>
          <p:spPr>
            <a:xfrm>
              <a:off x="4669" y="3399"/>
              <a:ext cx="11" cy="13"/>
            </a:xfrm>
            <a:custGeom>
              <a:avLst/>
              <a:gdLst/>
              <a:ahLst/>
              <a:cxnLst/>
              <a:pathLst>
                <a:path w="7" h="8">
                  <a:moveTo>
                    <a:pt x="1" y="1"/>
                  </a:moveTo>
                  <a:cubicBezTo>
                    <a:pt x="0" y="2"/>
                    <a:pt x="0" y="5"/>
                    <a:pt x="1" y="6"/>
                  </a:cubicBezTo>
                  <a:cubicBezTo>
                    <a:pt x="3" y="8"/>
                    <a:pt x="6" y="8"/>
                    <a:pt x="7" y="7"/>
                  </a:cubicBezTo>
                  <a:cubicBezTo>
                    <a:pt x="7" y="6"/>
                    <a:pt x="7" y="6"/>
                    <a:pt x="7" y="4"/>
                  </a:cubicBezTo>
                  <a:cubicBezTo>
                    <a:pt x="6" y="2"/>
                    <a:pt x="2" y="0"/>
                    <a:pt x="1" y="1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17" name="任意多边形 58816"/>
            <p:cNvSpPr>
              <a:spLocks noEditPoints="1"/>
            </p:cNvSpPr>
            <p:nvPr/>
          </p:nvSpPr>
          <p:spPr>
            <a:xfrm>
              <a:off x="4718" y="3396"/>
              <a:ext cx="57" cy="82"/>
            </a:xfrm>
            <a:custGeom>
              <a:avLst/>
              <a:gdLst/>
              <a:ahLst/>
              <a:cxnLst/>
              <a:pathLst>
                <a:path w="36" h="52">
                  <a:moveTo>
                    <a:pt x="36" y="26"/>
                  </a:moveTo>
                  <a:cubicBezTo>
                    <a:pt x="36" y="22"/>
                    <a:pt x="36" y="18"/>
                    <a:pt x="36" y="15"/>
                  </a:cubicBezTo>
                  <a:cubicBezTo>
                    <a:pt x="33" y="13"/>
                    <a:pt x="29" y="11"/>
                    <a:pt x="25" y="10"/>
                  </a:cubicBezTo>
                  <a:cubicBezTo>
                    <a:pt x="24" y="10"/>
                    <a:pt x="22" y="8"/>
                    <a:pt x="20" y="8"/>
                  </a:cubicBezTo>
                  <a:cubicBezTo>
                    <a:pt x="17" y="7"/>
                    <a:pt x="14" y="5"/>
                    <a:pt x="10" y="4"/>
                  </a:cubicBezTo>
                  <a:cubicBezTo>
                    <a:pt x="10" y="4"/>
                    <a:pt x="9" y="3"/>
                    <a:pt x="9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5" y="2"/>
                    <a:pt x="3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2" y="6"/>
                    <a:pt x="1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3" y="6"/>
                    <a:pt x="3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4" y="8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10"/>
                    <a:pt x="4" y="11"/>
                    <a:pt x="5" y="11"/>
                  </a:cubicBezTo>
                  <a:cubicBezTo>
                    <a:pt x="5" y="11"/>
                    <a:pt x="5" y="11"/>
                    <a:pt x="6" y="10"/>
                  </a:cubicBezTo>
                  <a:cubicBezTo>
                    <a:pt x="6" y="11"/>
                    <a:pt x="5" y="11"/>
                    <a:pt x="5" y="12"/>
                  </a:cubicBezTo>
                  <a:cubicBezTo>
                    <a:pt x="4" y="12"/>
                    <a:pt x="3" y="12"/>
                    <a:pt x="3" y="10"/>
                  </a:cubicBezTo>
                  <a:cubicBezTo>
                    <a:pt x="2" y="10"/>
                    <a:pt x="3" y="10"/>
                    <a:pt x="2" y="10"/>
                  </a:cubicBezTo>
                  <a:cubicBezTo>
                    <a:pt x="2" y="11"/>
                    <a:pt x="2" y="11"/>
                    <a:pt x="2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2" y="13"/>
                    <a:pt x="2" y="12"/>
                    <a:pt x="1" y="12"/>
                  </a:cubicBezTo>
                  <a:cubicBezTo>
                    <a:pt x="1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10"/>
                    <a:pt x="0" y="13"/>
                    <a:pt x="0" y="15"/>
                  </a:cubicBezTo>
                  <a:cubicBezTo>
                    <a:pt x="0" y="18"/>
                    <a:pt x="1" y="22"/>
                    <a:pt x="0" y="24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2"/>
                    <a:pt x="1" y="35"/>
                    <a:pt x="1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7"/>
                    <a:pt x="2" y="37"/>
                    <a:pt x="3" y="37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4" y="39"/>
                    <a:pt x="4" y="38"/>
                    <a:pt x="4" y="38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0"/>
                    <a:pt x="6" y="39"/>
                    <a:pt x="7" y="4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0"/>
                    <a:pt x="9" y="39"/>
                    <a:pt x="9" y="40"/>
                  </a:cubicBezTo>
                  <a:cubicBezTo>
                    <a:pt x="9" y="40"/>
                    <a:pt x="8" y="40"/>
                    <a:pt x="9" y="41"/>
                  </a:cubicBezTo>
                  <a:cubicBezTo>
                    <a:pt x="10" y="42"/>
                    <a:pt x="13" y="43"/>
                    <a:pt x="14" y="43"/>
                  </a:cubicBezTo>
                  <a:cubicBezTo>
                    <a:pt x="14" y="43"/>
                    <a:pt x="14" y="43"/>
                    <a:pt x="15" y="43"/>
                  </a:cubicBezTo>
                  <a:cubicBezTo>
                    <a:pt x="15" y="43"/>
                    <a:pt x="14" y="43"/>
                    <a:pt x="15" y="43"/>
                  </a:cubicBezTo>
                  <a:cubicBezTo>
                    <a:pt x="15" y="44"/>
                    <a:pt x="16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cubicBezTo>
                    <a:pt x="16" y="43"/>
                    <a:pt x="16" y="44"/>
                    <a:pt x="16" y="44"/>
                  </a:cubicBezTo>
                  <a:cubicBezTo>
                    <a:pt x="16" y="43"/>
                    <a:pt x="15" y="43"/>
                    <a:pt x="15" y="43"/>
                  </a:cubicBezTo>
                  <a:cubicBezTo>
                    <a:pt x="16" y="43"/>
                    <a:pt x="18" y="44"/>
                    <a:pt x="19" y="44"/>
                  </a:cubicBezTo>
                  <a:cubicBezTo>
                    <a:pt x="19" y="44"/>
                    <a:pt x="19" y="45"/>
                    <a:pt x="20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6"/>
                    <a:pt x="20" y="45"/>
                    <a:pt x="20" y="46"/>
                  </a:cubicBezTo>
                  <a:cubicBezTo>
                    <a:pt x="21" y="46"/>
                    <a:pt x="22" y="47"/>
                    <a:pt x="23" y="47"/>
                  </a:cubicBezTo>
                  <a:cubicBezTo>
                    <a:pt x="23" y="46"/>
                    <a:pt x="23" y="47"/>
                    <a:pt x="22" y="46"/>
                  </a:cubicBezTo>
                  <a:cubicBezTo>
                    <a:pt x="23" y="46"/>
                    <a:pt x="23" y="45"/>
                    <a:pt x="23" y="45"/>
                  </a:cubicBezTo>
                  <a:cubicBezTo>
                    <a:pt x="24" y="46"/>
                    <a:pt x="24" y="46"/>
                    <a:pt x="24" y="45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3" y="44"/>
                    <a:pt x="23" y="44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2" y="39"/>
                    <a:pt x="23" y="39"/>
                  </a:cubicBezTo>
                  <a:cubicBezTo>
                    <a:pt x="23" y="39"/>
                    <a:pt x="23" y="38"/>
                    <a:pt x="23" y="38"/>
                  </a:cubicBezTo>
                  <a:cubicBezTo>
                    <a:pt x="23" y="39"/>
                    <a:pt x="24" y="38"/>
                    <a:pt x="24" y="39"/>
                  </a:cubicBezTo>
                  <a:cubicBezTo>
                    <a:pt x="24" y="39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1"/>
                    <a:pt x="24" y="41"/>
                  </a:cubicBezTo>
                  <a:cubicBezTo>
                    <a:pt x="24" y="41"/>
                    <a:pt x="24" y="42"/>
                    <a:pt x="25" y="42"/>
                  </a:cubicBezTo>
                  <a:cubicBezTo>
                    <a:pt x="25" y="42"/>
                    <a:pt x="25" y="41"/>
                    <a:pt x="26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3"/>
                  </a:cubicBezTo>
                  <a:cubicBezTo>
                    <a:pt x="24" y="43"/>
                    <a:pt x="24" y="43"/>
                    <a:pt x="24" y="44"/>
                  </a:cubicBezTo>
                  <a:cubicBezTo>
                    <a:pt x="24" y="44"/>
                    <a:pt x="25" y="44"/>
                    <a:pt x="25" y="45"/>
                  </a:cubicBezTo>
                  <a:cubicBezTo>
                    <a:pt x="25" y="46"/>
                    <a:pt x="25" y="46"/>
                    <a:pt x="25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4" y="47"/>
                    <a:pt x="24" y="47"/>
                  </a:cubicBezTo>
                  <a:cubicBezTo>
                    <a:pt x="25" y="48"/>
                    <a:pt x="26" y="48"/>
                    <a:pt x="27" y="49"/>
                  </a:cubicBezTo>
                  <a:cubicBezTo>
                    <a:pt x="27" y="49"/>
                    <a:pt x="27" y="48"/>
                    <a:pt x="27" y="48"/>
                  </a:cubicBezTo>
                  <a:cubicBezTo>
                    <a:pt x="28" y="49"/>
                    <a:pt x="27" y="49"/>
                    <a:pt x="28" y="49"/>
                  </a:cubicBezTo>
                  <a:cubicBezTo>
                    <a:pt x="29" y="50"/>
                    <a:pt x="31" y="51"/>
                    <a:pt x="32" y="51"/>
                  </a:cubicBezTo>
                  <a:cubicBezTo>
                    <a:pt x="32" y="51"/>
                    <a:pt x="32" y="50"/>
                    <a:pt x="32" y="50"/>
                  </a:cubicBezTo>
                  <a:cubicBezTo>
                    <a:pt x="33" y="50"/>
                    <a:pt x="34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2"/>
                    <a:pt x="34" y="52"/>
                    <a:pt x="35" y="52"/>
                  </a:cubicBezTo>
                  <a:cubicBezTo>
                    <a:pt x="36" y="51"/>
                    <a:pt x="36" y="49"/>
                    <a:pt x="35" y="47"/>
                  </a:cubicBezTo>
                  <a:cubicBezTo>
                    <a:pt x="35" y="45"/>
                    <a:pt x="36" y="44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8"/>
                    <a:pt x="36" y="34"/>
                    <a:pt x="36" y="31"/>
                  </a:cubicBezTo>
                  <a:cubicBezTo>
                    <a:pt x="36" y="31"/>
                    <a:pt x="35" y="30"/>
                    <a:pt x="36" y="30"/>
                  </a:cubicBezTo>
                  <a:cubicBezTo>
                    <a:pt x="36" y="29"/>
                    <a:pt x="36" y="29"/>
                    <a:pt x="36" y="28"/>
                  </a:cubicBezTo>
                  <a:cubicBezTo>
                    <a:pt x="36" y="28"/>
                    <a:pt x="36" y="26"/>
                    <a:pt x="36" y="2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  <a:moveTo>
                    <a:pt x="4" y="6"/>
                  </a:move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lose/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lose/>
                  <a:moveTo>
                    <a:pt x="5" y="4"/>
                  </a:moveTo>
                  <a:cubicBezTo>
                    <a:pt x="5" y="3"/>
                    <a:pt x="6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25" y="44"/>
                  </a:moveTo>
                  <a:cubicBezTo>
                    <a:pt x="25" y="44"/>
                    <a:pt x="25" y="43"/>
                    <a:pt x="25" y="43"/>
                  </a:cubicBezTo>
                  <a:cubicBezTo>
                    <a:pt x="25" y="43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lose/>
                  <a:moveTo>
                    <a:pt x="35" y="18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5" y="18"/>
                  </a:cubicBezTo>
                  <a:close/>
                  <a:moveTo>
                    <a:pt x="34" y="20"/>
                  </a:moveTo>
                  <a:cubicBezTo>
                    <a:pt x="35" y="20"/>
                    <a:pt x="34" y="20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lose/>
                  <a:moveTo>
                    <a:pt x="34" y="22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4" y="21"/>
                    <a:pt x="34" y="22"/>
                  </a:cubicBezTo>
                  <a:close/>
                  <a:moveTo>
                    <a:pt x="34" y="35"/>
                  </a:moveTo>
                  <a:cubicBezTo>
                    <a:pt x="34" y="35"/>
                    <a:pt x="34" y="35"/>
                    <a:pt x="35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6"/>
                    <a:pt x="34" y="35"/>
                    <a:pt x="34" y="35"/>
                  </a:cubicBezTo>
                  <a:close/>
                  <a:moveTo>
                    <a:pt x="35" y="43"/>
                  </a:moveTo>
                  <a:cubicBezTo>
                    <a:pt x="35" y="43"/>
                    <a:pt x="34" y="43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ubicBezTo>
                    <a:pt x="35" y="42"/>
                    <a:pt x="35" y="43"/>
                    <a:pt x="35" y="43"/>
                  </a:cubicBezTo>
                  <a:close/>
                  <a:moveTo>
                    <a:pt x="32" y="26"/>
                  </a:move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2" y="28"/>
                    <a:pt x="32" y="28"/>
                  </a:cubicBezTo>
                  <a:cubicBezTo>
                    <a:pt x="32" y="27"/>
                    <a:pt x="32" y="27"/>
                    <a:pt x="31" y="27"/>
                  </a:cubicBezTo>
                  <a:cubicBezTo>
                    <a:pt x="32" y="27"/>
                    <a:pt x="32" y="26"/>
                    <a:pt x="32" y="26"/>
                  </a:cubicBezTo>
                  <a:close/>
                  <a:moveTo>
                    <a:pt x="32" y="25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5"/>
                    <a:pt x="32" y="25"/>
                    <a:pt x="32" y="25"/>
                  </a:cubicBezTo>
                  <a:close/>
                  <a:moveTo>
                    <a:pt x="34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34" y="38"/>
                    <a:pt x="33" y="38"/>
                    <a:pt x="34" y="38"/>
                  </a:cubicBezTo>
                  <a:cubicBezTo>
                    <a:pt x="34" y="38"/>
                    <a:pt x="34" y="38"/>
                    <a:pt x="34" y="38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5"/>
                    <a:pt x="33" y="35"/>
                  </a:cubicBezTo>
                  <a:cubicBezTo>
                    <a:pt x="34" y="35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lose/>
                  <a:moveTo>
                    <a:pt x="33" y="34"/>
                  </a:moveTo>
                  <a:cubicBezTo>
                    <a:pt x="33" y="34"/>
                    <a:pt x="33" y="34"/>
                    <a:pt x="32" y="34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3"/>
                    <a:pt x="34" y="33"/>
                    <a:pt x="34" y="33"/>
                  </a:cubicBezTo>
                  <a:cubicBezTo>
                    <a:pt x="34" y="34"/>
                    <a:pt x="34" y="33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3" y="34"/>
                  </a:cubicBezTo>
                  <a:close/>
                  <a:moveTo>
                    <a:pt x="32" y="38"/>
                  </a:moveTo>
                  <a:cubicBezTo>
                    <a:pt x="32" y="38"/>
                    <a:pt x="33" y="39"/>
                    <a:pt x="33" y="38"/>
                  </a:cubicBezTo>
                  <a:cubicBezTo>
                    <a:pt x="33" y="39"/>
                    <a:pt x="32" y="39"/>
                    <a:pt x="32" y="38"/>
                  </a:cubicBezTo>
                  <a:close/>
                  <a:moveTo>
                    <a:pt x="32" y="38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8"/>
                  </a:cubicBezTo>
                  <a:cubicBezTo>
                    <a:pt x="32" y="37"/>
                    <a:pt x="32" y="38"/>
                    <a:pt x="32" y="38"/>
                  </a:cubicBezTo>
                  <a:close/>
                  <a:moveTo>
                    <a:pt x="33" y="37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2" y="38"/>
                    <a:pt x="33" y="37"/>
                  </a:cubicBezTo>
                  <a:close/>
                  <a:moveTo>
                    <a:pt x="34" y="32"/>
                  </a:moveTo>
                  <a:cubicBezTo>
                    <a:pt x="34" y="32"/>
                    <a:pt x="35" y="33"/>
                    <a:pt x="35" y="34"/>
                  </a:cubicBezTo>
                  <a:cubicBezTo>
                    <a:pt x="34" y="33"/>
                    <a:pt x="34" y="33"/>
                    <a:pt x="34" y="32"/>
                  </a:cubicBezTo>
                  <a:close/>
                  <a:moveTo>
                    <a:pt x="34" y="24"/>
                  </a:moveTo>
                  <a:cubicBezTo>
                    <a:pt x="34" y="24"/>
                    <a:pt x="34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4" y="24"/>
                    <a:pt x="34" y="24"/>
                  </a:cubicBezTo>
                  <a:close/>
                  <a:moveTo>
                    <a:pt x="34" y="32"/>
                  </a:moveTo>
                  <a:cubicBezTo>
                    <a:pt x="34" y="32"/>
                    <a:pt x="32" y="32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2"/>
                    <a:pt x="34" y="31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lose/>
                  <a:moveTo>
                    <a:pt x="33" y="27"/>
                  </a:move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7"/>
                  </a:cubicBezTo>
                  <a:close/>
                  <a:moveTo>
                    <a:pt x="32" y="31"/>
                  </a:move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lose/>
                  <a:moveTo>
                    <a:pt x="33" y="40"/>
                  </a:moveTo>
                  <a:cubicBezTo>
                    <a:pt x="33" y="40"/>
                    <a:pt x="32" y="40"/>
                    <a:pt x="32" y="40"/>
                  </a:cubicBezTo>
                  <a:cubicBezTo>
                    <a:pt x="32" y="39"/>
                    <a:pt x="33" y="40"/>
                    <a:pt x="33" y="40"/>
                  </a:cubicBezTo>
                  <a:close/>
                  <a:moveTo>
                    <a:pt x="32" y="40"/>
                  </a:moveTo>
                  <a:cubicBezTo>
                    <a:pt x="33" y="40"/>
                    <a:pt x="32" y="41"/>
                    <a:pt x="33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40"/>
                    <a:pt x="34" y="40"/>
                    <a:pt x="34" y="41"/>
                  </a:cubicBezTo>
                  <a:cubicBezTo>
                    <a:pt x="33" y="41"/>
                    <a:pt x="33" y="41"/>
                    <a:pt x="33" y="42"/>
                  </a:cubicBezTo>
                  <a:cubicBezTo>
                    <a:pt x="33" y="42"/>
                    <a:pt x="33" y="41"/>
                    <a:pt x="32" y="41"/>
                  </a:cubicBezTo>
                  <a:cubicBezTo>
                    <a:pt x="32" y="41"/>
                    <a:pt x="32" y="41"/>
                    <a:pt x="32" y="40"/>
                  </a:cubicBez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1"/>
                    <a:pt x="34" y="41"/>
                    <a:pt x="34" y="41"/>
                  </a:cubicBezTo>
                  <a:close/>
                  <a:moveTo>
                    <a:pt x="34" y="23"/>
                  </a:moveTo>
                  <a:cubicBezTo>
                    <a:pt x="34" y="23"/>
                    <a:pt x="34" y="22"/>
                    <a:pt x="34" y="22"/>
                  </a:cubicBezTo>
                  <a:cubicBezTo>
                    <a:pt x="34" y="23"/>
                    <a:pt x="34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4" y="23"/>
                    <a:pt x="34" y="23"/>
                  </a:cubicBezTo>
                  <a:close/>
                  <a:moveTo>
                    <a:pt x="34" y="24"/>
                  </a:moveTo>
                  <a:cubicBezTo>
                    <a:pt x="34" y="24"/>
                    <a:pt x="35" y="25"/>
                    <a:pt x="34" y="25"/>
                  </a:cubicBezTo>
                  <a:cubicBezTo>
                    <a:pt x="33" y="25"/>
                    <a:pt x="33" y="24"/>
                    <a:pt x="32" y="23"/>
                  </a:cubicBezTo>
                  <a:cubicBezTo>
                    <a:pt x="32" y="23"/>
                    <a:pt x="32" y="24"/>
                    <a:pt x="32" y="24"/>
                  </a:cubicBezTo>
                  <a:cubicBezTo>
                    <a:pt x="32" y="24"/>
                    <a:pt x="32" y="24"/>
                    <a:pt x="31" y="23"/>
                  </a:cubicBezTo>
                  <a:cubicBezTo>
                    <a:pt x="31" y="23"/>
                    <a:pt x="32" y="23"/>
                    <a:pt x="32" y="23"/>
                  </a:cubicBezTo>
                  <a:cubicBezTo>
                    <a:pt x="33" y="23"/>
                    <a:pt x="33" y="23"/>
                    <a:pt x="34" y="23"/>
                  </a:cubicBezTo>
                  <a:cubicBezTo>
                    <a:pt x="33" y="24"/>
                    <a:pt x="33" y="23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lose/>
                  <a:moveTo>
                    <a:pt x="33" y="23"/>
                  </a:moveTo>
                  <a:cubicBezTo>
                    <a:pt x="33" y="22"/>
                    <a:pt x="33" y="22"/>
                    <a:pt x="34" y="2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3" y="20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lose/>
                  <a:moveTo>
                    <a:pt x="33" y="17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lose/>
                  <a:moveTo>
                    <a:pt x="33" y="19"/>
                  </a:moveTo>
                  <a:cubicBezTo>
                    <a:pt x="33" y="19"/>
                    <a:pt x="33" y="19"/>
                    <a:pt x="32" y="19"/>
                  </a:cubicBezTo>
                  <a:cubicBezTo>
                    <a:pt x="33" y="18"/>
                    <a:pt x="32" y="18"/>
                    <a:pt x="32" y="18"/>
                  </a:cubicBezTo>
                  <a:cubicBezTo>
                    <a:pt x="32" y="17"/>
                    <a:pt x="32" y="17"/>
                    <a:pt x="32" y="16"/>
                  </a:cubicBezTo>
                  <a:cubicBezTo>
                    <a:pt x="33" y="16"/>
                    <a:pt x="32" y="18"/>
                    <a:pt x="33" y="19"/>
                  </a:cubicBezTo>
                  <a:close/>
                  <a:moveTo>
                    <a:pt x="31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1"/>
                    <a:pt x="32" y="21"/>
                  </a:cubicBezTo>
                  <a:cubicBezTo>
                    <a:pt x="31" y="21"/>
                    <a:pt x="31" y="20"/>
                    <a:pt x="31" y="20"/>
                  </a:cubicBezTo>
                  <a:close/>
                  <a:moveTo>
                    <a:pt x="31" y="16"/>
                  </a:moveTo>
                  <a:cubicBezTo>
                    <a:pt x="31" y="16"/>
                    <a:pt x="31" y="16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6"/>
                    <a:pt x="31" y="16"/>
                  </a:cubicBezTo>
                  <a:close/>
                  <a:moveTo>
                    <a:pt x="30" y="45"/>
                  </a:moveTo>
                  <a:cubicBezTo>
                    <a:pt x="30" y="45"/>
                    <a:pt x="30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lose/>
                  <a:moveTo>
                    <a:pt x="30" y="18"/>
                  </a:moveTo>
                  <a:cubicBezTo>
                    <a:pt x="30" y="19"/>
                    <a:pt x="30" y="18"/>
                    <a:pt x="30" y="19"/>
                  </a:cubicBezTo>
                  <a:cubicBezTo>
                    <a:pt x="30" y="19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30" y="41"/>
                  </a:moveTo>
                  <a:cubicBezTo>
                    <a:pt x="30" y="41"/>
                    <a:pt x="30" y="40"/>
                    <a:pt x="29" y="40"/>
                  </a:cubicBezTo>
                  <a:cubicBezTo>
                    <a:pt x="29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1"/>
                  </a:cubicBezTo>
                  <a:close/>
                  <a:moveTo>
                    <a:pt x="27" y="42"/>
                  </a:moveTo>
                  <a:cubicBezTo>
                    <a:pt x="27" y="42"/>
                    <a:pt x="26" y="42"/>
                    <a:pt x="27" y="41"/>
                  </a:cubicBezTo>
                  <a:cubicBezTo>
                    <a:pt x="27" y="41"/>
                    <a:pt x="27" y="42"/>
                    <a:pt x="27" y="42"/>
                  </a:cubicBezTo>
                  <a:close/>
                  <a:moveTo>
                    <a:pt x="27" y="23"/>
                  </a:moveTo>
                  <a:cubicBezTo>
                    <a:pt x="27" y="23"/>
                    <a:pt x="27" y="23"/>
                    <a:pt x="27" y="24"/>
                  </a:cubicBezTo>
                  <a:cubicBezTo>
                    <a:pt x="27" y="24"/>
                    <a:pt x="27" y="23"/>
                    <a:pt x="27" y="23"/>
                  </a:cubicBezTo>
                  <a:close/>
                  <a:moveTo>
                    <a:pt x="28" y="34"/>
                  </a:move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8" y="34"/>
                    <a:pt x="28" y="34"/>
                  </a:cubicBezTo>
                  <a:close/>
                  <a:moveTo>
                    <a:pt x="28" y="43"/>
                  </a:moveTo>
                  <a:cubicBezTo>
                    <a:pt x="28" y="43"/>
                    <a:pt x="28" y="43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7" y="43"/>
                    <a:pt x="27" y="43"/>
                    <a:pt x="28" y="43"/>
                  </a:cubicBezTo>
                  <a:close/>
                  <a:moveTo>
                    <a:pt x="28" y="22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2"/>
                    <a:pt x="28" y="22"/>
                  </a:cubicBezTo>
                  <a:close/>
                  <a:moveTo>
                    <a:pt x="28" y="22"/>
                  </a:moveTo>
                  <a:cubicBezTo>
                    <a:pt x="28" y="22"/>
                    <a:pt x="29" y="22"/>
                    <a:pt x="29" y="21"/>
                  </a:cubicBezTo>
                  <a:cubicBezTo>
                    <a:pt x="29" y="21"/>
                    <a:pt x="29" y="22"/>
                    <a:pt x="29" y="22"/>
                  </a:cubicBezTo>
                  <a:cubicBezTo>
                    <a:pt x="29" y="22"/>
                    <a:pt x="29" y="22"/>
                    <a:pt x="28" y="22"/>
                  </a:cubicBezTo>
                  <a:close/>
                  <a:moveTo>
                    <a:pt x="29" y="23"/>
                  </a:moveTo>
                  <a:cubicBezTo>
                    <a:pt x="29" y="23"/>
                    <a:pt x="30" y="23"/>
                    <a:pt x="30" y="24"/>
                  </a:cubicBezTo>
                  <a:cubicBezTo>
                    <a:pt x="29" y="24"/>
                    <a:pt x="29" y="23"/>
                    <a:pt x="29" y="23"/>
                  </a:cubicBezTo>
                  <a:cubicBezTo>
                    <a:pt x="29" y="23"/>
                    <a:pt x="29" y="22"/>
                    <a:pt x="29" y="23"/>
                  </a:cubicBezTo>
                  <a:close/>
                  <a:moveTo>
                    <a:pt x="30" y="19"/>
                  </a:moveTo>
                  <a:cubicBezTo>
                    <a:pt x="29" y="19"/>
                    <a:pt x="29" y="19"/>
                    <a:pt x="29" y="18"/>
                  </a:cubicBezTo>
                  <a:cubicBezTo>
                    <a:pt x="30" y="18"/>
                    <a:pt x="30" y="19"/>
                    <a:pt x="30" y="19"/>
                  </a:cubicBezTo>
                  <a:close/>
                  <a:moveTo>
                    <a:pt x="29" y="13"/>
                  </a:moveTo>
                  <a:cubicBezTo>
                    <a:pt x="29" y="13"/>
                    <a:pt x="29" y="14"/>
                    <a:pt x="29" y="14"/>
                  </a:cubicBezTo>
                  <a:cubicBezTo>
                    <a:pt x="29" y="14"/>
                    <a:pt x="29" y="13"/>
                    <a:pt x="29" y="13"/>
                  </a:cubicBezTo>
                  <a:close/>
                  <a:moveTo>
                    <a:pt x="29" y="18"/>
                  </a:move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8"/>
                    <a:pt x="29" y="18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3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24" y="16"/>
                  </a:moveTo>
                  <a:cubicBezTo>
                    <a:pt x="24" y="15"/>
                    <a:pt x="24" y="15"/>
                    <a:pt x="24" y="14"/>
                  </a:cubicBezTo>
                  <a:cubicBezTo>
                    <a:pt x="24" y="14"/>
                    <a:pt x="23" y="13"/>
                    <a:pt x="23" y="13"/>
                  </a:cubicBezTo>
                  <a:cubicBezTo>
                    <a:pt x="24" y="13"/>
                    <a:pt x="24" y="12"/>
                    <a:pt x="24" y="11"/>
                  </a:cubicBezTo>
                  <a:cubicBezTo>
                    <a:pt x="24" y="11"/>
                    <a:pt x="25" y="11"/>
                    <a:pt x="25" y="11"/>
                  </a:cubicBezTo>
                  <a:cubicBezTo>
                    <a:pt x="25" y="12"/>
                    <a:pt x="25" y="12"/>
                    <a:pt x="24" y="12"/>
                  </a:cubicBezTo>
                  <a:cubicBezTo>
                    <a:pt x="25" y="12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6" y="14"/>
                    <a:pt x="26" y="13"/>
                    <a:pt x="26" y="13"/>
                  </a:cubicBezTo>
                  <a:cubicBezTo>
                    <a:pt x="26" y="13"/>
                    <a:pt x="27" y="14"/>
                    <a:pt x="26" y="14"/>
                  </a:cubicBezTo>
                  <a:cubicBezTo>
                    <a:pt x="27" y="14"/>
                    <a:pt x="27" y="14"/>
                    <a:pt x="28" y="15"/>
                  </a:cubicBezTo>
                  <a:cubicBezTo>
                    <a:pt x="28" y="16"/>
                    <a:pt x="27" y="15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8"/>
                    <a:pt x="28" y="17"/>
                  </a:cubicBezTo>
                  <a:cubicBezTo>
                    <a:pt x="29" y="18"/>
                    <a:pt x="28" y="18"/>
                    <a:pt x="28" y="19"/>
                  </a:cubicBezTo>
                  <a:cubicBezTo>
                    <a:pt x="28" y="19"/>
                    <a:pt x="28" y="19"/>
                    <a:pt x="28" y="20"/>
                  </a:cubicBezTo>
                  <a:cubicBezTo>
                    <a:pt x="29" y="20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20"/>
                    <a:pt x="29" y="19"/>
                    <a:pt x="29" y="20"/>
                  </a:cubicBezTo>
                  <a:cubicBezTo>
                    <a:pt x="29" y="20"/>
                    <a:pt x="29" y="20"/>
                    <a:pt x="29" y="21"/>
                  </a:cubicBezTo>
                  <a:cubicBezTo>
                    <a:pt x="29" y="21"/>
                    <a:pt x="29" y="20"/>
                    <a:pt x="29" y="20"/>
                  </a:cubicBezTo>
                  <a:cubicBezTo>
                    <a:pt x="28" y="20"/>
                    <a:pt x="27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7" y="19"/>
                    <a:pt x="27" y="19"/>
                    <a:pt x="26" y="19"/>
                  </a:cubicBezTo>
                  <a:cubicBezTo>
                    <a:pt x="26" y="19"/>
                    <a:pt x="26" y="19"/>
                    <a:pt x="26" y="18"/>
                  </a:cubicBezTo>
                  <a:cubicBezTo>
                    <a:pt x="26" y="18"/>
                    <a:pt x="26" y="19"/>
                    <a:pt x="25" y="19"/>
                  </a:cubicBezTo>
                  <a:cubicBezTo>
                    <a:pt x="25" y="18"/>
                    <a:pt x="25" y="19"/>
                    <a:pt x="25" y="19"/>
                  </a:cubicBezTo>
                  <a:cubicBezTo>
                    <a:pt x="24" y="18"/>
                    <a:pt x="25" y="18"/>
                    <a:pt x="25" y="17"/>
                  </a:cubicBezTo>
                  <a:cubicBezTo>
                    <a:pt x="25" y="17"/>
                    <a:pt x="25" y="18"/>
                    <a:pt x="26" y="18"/>
                  </a:cubicBezTo>
                  <a:cubicBezTo>
                    <a:pt x="26" y="18"/>
                    <a:pt x="25" y="16"/>
                    <a:pt x="25" y="16"/>
                  </a:cubicBezTo>
                  <a:cubicBezTo>
                    <a:pt x="24" y="16"/>
                    <a:pt x="23" y="19"/>
                    <a:pt x="25" y="21"/>
                  </a:cubicBezTo>
                  <a:cubicBezTo>
                    <a:pt x="24" y="21"/>
                    <a:pt x="24" y="20"/>
                    <a:pt x="24" y="20"/>
                  </a:cubicBezTo>
                  <a:cubicBezTo>
                    <a:pt x="24" y="20"/>
                    <a:pt x="24" y="21"/>
                    <a:pt x="23" y="21"/>
                  </a:cubicBezTo>
                  <a:cubicBezTo>
                    <a:pt x="23" y="20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3" y="16"/>
                    <a:pt x="24" y="16"/>
                  </a:cubicBezTo>
                  <a:close/>
                  <a:moveTo>
                    <a:pt x="25" y="20"/>
                  </a:move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5" y="21"/>
                    <a:pt x="25" y="21"/>
                  </a:cubicBezTo>
                  <a:cubicBezTo>
                    <a:pt x="25" y="21"/>
                    <a:pt x="25" y="20"/>
                    <a:pt x="25" y="20"/>
                  </a:cubicBezTo>
                  <a:close/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5" y="21"/>
                    <a:pt x="25" y="22"/>
                    <a:pt x="25" y="22"/>
                  </a:cubicBezTo>
                  <a:close/>
                  <a:moveTo>
                    <a:pt x="26" y="24"/>
                  </a:moveTo>
                  <a:cubicBezTo>
                    <a:pt x="26" y="24"/>
                    <a:pt x="25" y="23"/>
                    <a:pt x="25" y="23"/>
                  </a:cubicBezTo>
                  <a:cubicBezTo>
                    <a:pt x="26" y="23"/>
                    <a:pt x="26" y="23"/>
                    <a:pt x="26" y="24"/>
                  </a:cubicBezTo>
                  <a:close/>
                  <a:moveTo>
                    <a:pt x="23" y="17"/>
                  </a:moveTo>
                  <a:cubicBezTo>
                    <a:pt x="23" y="18"/>
                    <a:pt x="22" y="18"/>
                    <a:pt x="22" y="18"/>
                  </a:cubicBezTo>
                  <a:cubicBezTo>
                    <a:pt x="22" y="17"/>
                    <a:pt x="22" y="17"/>
                    <a:pt x="23" y="17"/>
                  </a:cubicBezTo>
                  <a:close/>
                  <a:moveTo>
                    <a:pt x="22" y="15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20" y="10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22" y="12"/>
                    <a:pt x="22" y="12"/>
                    <a:pt x="23" y="13"/>
                  </a:cubicBezTo>
                  <a:cubicBezTo>
                    <a:pt x="23" y="14"/>
                    <a:pt x="22" y="13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1" y="13"/>
                    <a:pt x="21" y="13"/>
                  </a:cubicBezTo>
                  <a:cubicBezTo>
                    <a:pt x="21" y="12"/>
                    <a:pt x="20" y="13"/>
                    <a:pt x="20" y="12"/>
                  </a:cubicBezTo>
                  <a:cubicBezTo>
                    <a:pt x="20" y="12"/>
                    <a:pt x="20" y="13"/>
                    <a:pt x="19" y="13"/>
                  </a:cubicBezTo>
                  <a:cubicBezTo>
                    <a:pt x="19" y="12"/>
                    <a:pt x="20" y="11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lose/>
                  <a:moveTo>
                    <a:pt x="20" y="17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7"/>
                    <a:pt x="20" y="18"/>
                    <a:pt x="20" y="17"/>
                  </a:cubicBezTo>
                  <a:close/>
                  <a:moveTo>
                    <a:pt x="20" y="17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19" y="15"/>
                    <a:pt x="20" y="15"/>
                    <a:pt x="21" y="16"/>
                  </a:cubicBezTo>
                  <a:cubicBezTo>
                    <a:pt x="21" y="16"/>
                    <a:pt x="20" y="16"/>
                    <a:pt x="20" y="17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21" y="15"/>
                    <a:pt x="20" y="14"/>
                  </a:cubicBezTo>
                  <a:close/>
                  <a:moveTo>
                    <a:pt x="19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lose/>
                  <a:moveTo>
                    <a:pt x="18" y="9"/>
                  </a:moveTo>
                  <a:cubicBezTo>
                    <a:pt x="19" y="9"/>
                    <a:pt x="19" y="9"/>
                    <a:pt x="20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8" y="8"/>
                    <a:pt x="18" y="9"/>
                    <a:pt x="18" y="9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18" y="13"/>
                    <a:pt x="18" y="14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6" y="14"/>
                    <a:pt x="16" y="14"/>
                    <a:pt x="17" y="13"/>
                  </a:cubicBezTo>
                  <a:close/>
                  <a:moveTo>
                    <a:pt x="14" y="12"/>
                  </a:moveTo>
                  <a:cubicBezTo>
                    <a:pt x="15" y="12"/>
                    <a:pt x="15" y="13"/>
                    <a:pt x="15" y="13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3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3" y="11"/>
                    <a:pt x="14" y="10"/>
                    <a:pt x="14" y="12"/>
                  </a:cubicBezTo>
                  <a:close/>
                  <a:moveTo>
                    <a:pt x="13" y="13"/>
                  </a:moveTo>
                  <a:cubicBezTo>
                    <a:pt x="14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7"/>
                    <a:pt x="12" y="16"/>
                  </a:cubicBezTo>
                  <a:close/>
                  <a:moveTo>
                    <a:pt x="12" y="9"/>
                  </a:moveTo>
                  <a:cubicBezTo>
                    <a:pt x="12" y="10"/>
                    <a:pt x="12" y="9"/>
                    <a:pt x="12" y="10"/>
                  </a:cubicBezTo>
                  <a:cubicBezTo>
                    <a:pt x="10" y="9"/>
                    <a:pt x="11" y="8"/>
                    <a:pt x="12" y="9"/>
                  </a:cubicBezTo>
                  <a:close/>
                  <a:moveTo>
                    <a:pt x="11" y="12"/>
                  </a:moveTo>
                  <a:cubicBezTo>
                    <a:pt x="12" y="12"/>
                    <a:pt x="12" y="13"/>
                    <a:pt x="12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1" y="16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2" y="16"/>
                    <a:pt x="11" y="16"/>
                  </a:cubicBezTo>
                  <a:close/>
                  <a:moveTo>
                    <a:pt x="8" y="4"/>
                  </a:move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7" y="5"/>
                    <a:pt x="8" y="4"/>
                  </a:cubicBezTo>
                  <a:close/>
                  <a:moveTo>
                    <a:pt x="8" y="6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6"/>
                    <a:pt x="8" y="5"/>
                  </a:cubicBezTo>
                  <a:cubicBezTo>
                    <a:pt x="8" y="5"/>
                    <a:pt x="8" y="5"/>
                    <a:pt x="9" y="4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8" y="6"/>
                    <a:pt x="9" y="6"/>
                  </a:cubicBezTo>
                  <a:cubicBezTo>
                    <a:pt x="9" y="6"/>
                    <a:pt x="9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1" y="6"/>
                    <a:pt x="11" y="7"/>
                    <a:pt x="11" y="7"/>
                  </a:cubicBez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7"/>
                    <a:pt x="10" y="7"/>
                  </a:cubicBezTo>
                  <a:cubicBezTo>
                    <a:pt x="10" y="8"/>
                    <a:pt x="10" y="8"/>
                    <a:pt x="11" y="9"/>
                  </a:cubicBezTo>
                  <a:cubicBezTo>
                    <a:pt x="11" y="10"/>
                    <a:pt x="10" y="10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3"/>
                    <a:pt x="10" y="13"/>
                    <a:pt x="10" y="14"/>
                  </a:cubicBezTo>
                  <a:cubicBezTo>
                    <a:pt x="10" y="14"/>
                    <a:pt x="10" y="14"/>
                    <a:pt x="10" y="13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10" y="12"/>
                    <a:pt x="10" y="11"/>
                    <a:pt x="10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0"/>
                    <a:pt x="8" y="10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7" y="6"/>
                    <a:pt x="8" y="6"/>
                  </a:cubicBezTo>
                  <a:close/>
                  <a:moveTo>
                    <a:pt x="8" y="35"/>
                  </a:moveTo>
                  <a:cubicBezTo>
                    <a:pt x="9" y="35"/>
                    <a:pt x="8" y="35"/>
                    <a:pt x="8" y="34"/>
                  </a:cubicBezTo>
                  <a:cubicBezTo>
                    <a:pt x="8" y="34"/>
                    <a:pt x="8" y="34"/>
                    <a:pt x="8" y="35"/>
                  </a:cubicBezTo>
                  <a:close/>
                  <a:moveTo>
                    <a:pt x="8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33"/>
                    <a:pt x="8" y="32"/>
                    <a:pt x="8" y="32"/>
                  </a:cubicBezTo>
                  <a:close/>
                  <a:moveTo>
                    <a:pt x="7" y="14"/>
                  </a:moveTo>
                  <a:cubicBezTo>
                    <a:pt x="7" y="14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10" y="15"/>
                    <a:pt x="9" y="15"/>
                  </a:cubicBezTo>
                  <a:cubicBezTo>
                    <a:pt x="9" y="15"/>
                    <a:pt x="8" y="14"/>
                    <a:pt x="7" y="14"/>
                  </a:cubicBezTo>
                  <a:close/>
                  <a:moveTo>
                    <a:pt x="7" y="11"/>
                  </a:moveTo>
                  <a:cubicBezTo>
                    <a:pt x="6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lose/>
                  <a:moveTo>
                    <a:pt x="8" y="12"/>
                  </a:move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2"/>
                    <a:pt x="8" y="12"/>
                  </a:cubicBezTo>
                  <a:close/>
                  <a:moveTo>
                    <a:pt x="9" y="15"/>
                  </a:moveTo>
                  <a:cubicBezTo>
                    <a:pt x="9" y="15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5"/>
                  </a:cubicBezTo>
                  <a:close/>
                  <a:moveTo>
                    <a:pt x="9" y="34"/>
                  </a:move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lose/>
                  <a:moveTo>
                    <a:pt x="10" y="15"/>
                  </a:moveTo>
                  <a:cubicBezTo>
                    <a:pt x="10" y="16"/>
                    <a:pt x="10" y="16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0" y="38"/>
                  </a:moveTo>
                  <a:cubicBezTo>
                    <a:pt x="10" y="39"/>
                    <a:pt x="9" y="38"/>
                    <a:pt x="9" y="39"/>
                  </a:cubicBezTo>
                  <a:cubicBezTo>
                    <a:pt x="9" y="39"/>
                    <a:pt x="9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lose/>
                  <a:moveTo>
                    <a:pt x="7" y="9"/>
                  </a:move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7" y="10"/>
                  </a:cubicBezTo>
                  <a:cubicBezTo>
                    <a:pt x="6" y="9"/>
                    <a:pt x="7" y="9"/>
                    <a:pt x="7" y="9"/>
                  </a:cubicBezTo>
                  <a:close/>
                  <a:moveTo>
                    <a:pt x="7" y="12"/>
                  </a:moveTo>
                  <a:cubicBezTo>
                    <a:pt x="7" y="12"/>
                    <a:pt x="6" y="12"/>
                    <a:pt x="6" y="11"/>
                  </a:cubicBezTo>
                  <a:cubicBezTo>
                    <a:pt x="6" y="10"/>
                    <a:pt x="7" y="11"/>
                    <a:pt x="7" y="12"/>
                  </a:cubicBezTo>
                  <a:close/>
                  <a:moveTo>
                    <a:pt x="6" y="12"/>
                  </a:moveTo>
                  <a:cubicBezTo>
                    <a:pt x="6" y="13"/>
                    <a:pt x="5" y="13"/>
                    <a:pt x="4" y="13"/>
                  </a:cubicBezTo>
                  <a:cubicBezTo>
                    <a:pt x="5" y="12"/>
                    <a:pt x="5" y="12"/>
                    <a:pt x="6" y="12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4" y="14"/>
                    <a:pt x="4" y="13"/>
                  </a:cubicBezTo>
                  <a:cubicBezTo>
                    <a:pt x="5" y="13"/>
                    <a:pt x="5" y="13"/>
                    <a:pt x="5" y="14"/>
                  </a:cubicBezTo>
                  <a:close/>
                  <a:moveTo>
                    <a:pt x="4" y="23"/>
                  </a:moveTo>
                  <a:cubicBezTo>
                    <a:pt x="5" y="23"/>
                    <a:pt x="5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lose/>
                  <a:moveTo>
                    <a:pt x="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lose/>
                  <a:moveTo>
                    <a:pt x="3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2" y="32"/>
                    <a:pt x="2" y="32"/>
                  </a:cubicBezTo>
                  <a:cubicBezTo>
                    <a:pt x="3" y="31"/>
                    <a:pt x="2" y="30"/>
                    <a:pt x="2" y="30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2"/>
                    <a:pt x="3" y="32"/>
                  </a:cubicBezTo>
                  <a:cubicBezTo>
                    <a:pt x="3" y="32"/>
                    <a:pt x="3" y="31"/>
                    <a:pt x="4" y="32"/>
                  </a:cubicBezTo>
                  <a:cubicBezTo>
                    <a:pt x="4" y="32"/>
                    <a:pt x="3" y="33"/>
                    <a:pt x="3" y="33"/>
                  </a:cubicBezTo>
                  <a:close/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30"/>
                    <a:pt x="3" y="30"/>
                  </a:cubicBezTo>
                  <a:cubicBezTo>
                    <a:pt x="3" y="30"/>
                    <a:pt x="3" y="29"/>
                    <a:pt x="3" y="29"/>
                  </a:cubicBezTo>
                  <a:close/>
                  <a:moveTo>
                    <a:pt x="4" y="33"/>
                  </a:moveTo>
                  <a:cubicBezTo>
                    <a:pt x="4" y="33"/>
                    <a:pt x="4" y="33"/>
                    <a:pt x="4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4" y="31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lose/>
                  <a:moveTo>
                    <a:pt x="5" y="32"/>
                  </a:moveTo>
                  <a:cubicBezTo>
                    <a:pt x="5" y="32"/>
                    <a:pt x="4" y="32"/>
                    <a:pt x="4" y="32"/>
                  </a:cubicBezTo>
                  <a:cubicBezTo>
                    <a:pt x="4" y="32"/>
                    <a:pt x="4" y="32"/>
                    <a:pt x="5" y="32"/>
                  </a:cubicBezTo>
                  <a:close/>
                  <a:moveTo>
                    <a:pt x="4" y="20"/>
                  </a:moveTo>
                  <a:cubicBezTo>
                    <a:pt x="4" y="20"/>
                    <a:pt x="4" y="19"/>
                    <a:pt x="4" y="19"/>
                  </a:cubicBezTo>
                  <a:cubicBezTo>
                    <a:pt x="4" y="20"/>
                    <a:pt x="4" y="21"/>
                    <a:pt x="4" y="20"/>
                  </a:cubicBezTo>
                  <a:close/>
                  <a:moveTo>
                    <a:pt x="4" y="25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4"/>
                  </a:cubicBezTo>
                  <a:cubicBezTo>
                    <a:pt x="4" y="24"/>
                    <a:pt x="4" y="25"/>
                    <a:pt x="4" y="25"/>
                  </a:cubicBezTo>
                  <a:close/>
                  <a:moveTo>
                    <a:pt x="4" y="23"/>
                  </a:move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4" y="23"/>
                    <a:pt x="4" y="23"/>
                  </a:cubicBezTo>
                  <a:close/>
                  <a:moveTo>
                    <a:pt x="2" y="27"/>
                  </a:moveTo>
                  <a:cubicBezTo>
                    <a:pt x="2" y="27"/>
                    <a:pt x="2" y="26"/>
                    <a:pt x="2" y="26"/>
                  </a:cubicBezTo>
                  <a:cubicBezTo>
                    <a:pt x="2" y="25"/>
                    <a:pt x="2" y="26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6"/>
                    <a:pt x="3" y="26"/>
                    <a:pt x="2" y="27"/>
                  </a:cubicBezTo>
                  <a:close/>
                  <a:moveTo>
                    <a:pt x="3" y="21"/>
                  </a:moveTo>
                  <a:cubicBezTo>
                    <a:pt x="3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3" y="18"/>
                  </a:moveTo>
                  <a:cubicBezTo>
                    <a:pt x="2" y="18"/>
                    <a:pt x="2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lose/>
                  <a:moveTo>
                    <a:pt x="3" y="14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2" y="14"/>
                    <a:pt x="3" y="14"/>
                  </a:cubicBezTo>
                  <a:close/>
                  <a:moveTo>
                    <a:pt x="3" y="16"/>
                  </a:moveTo>
                  <a:cubicBezTo>
                    <a:pt x="3" y="17"/>
                    <a:pt x="2" y="16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lose/>
                  <a:moveTo>
                    <a:pt x="2" y="13"/>
                  </a:moveTo>
                  <a:cubicBezTo>
                    <a:pt x="2" y="13"/>
                    <a:pt x="2" y="14"/>
                    <a:pt x="2" y="14"/>
                  </a:cubicBezTo>
                  <a:cubicBezTo>
                    <a:pt x="2" y="14"/>
                    <a:pt x="2" y="13"/>
                    <a:pt x="2" y="13"/>
                  </a:cubicBezTo>
                  <a:close/>
                  <a:moveTo>
                    <a:pt x="1" y="12"/>
                  </a:moveTo>
                  <a:cubicBezTo>
                    <a:pt x="1" y="13"/>
                    <a:pt x="2" y="14"/>
                    <a:pt x="1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2"/>
                    <a:pt x="1" y="12"/>
                  </a:cubicBezTo>
                  <a:close/>
                  <a:moveTo>
                    <a:pt x="1" y="14"/>
                  </a:moveTo>
                  <a:cubicBezTo>
                    <a:pt x="1" y="14"/>
                    <a:pt x="2" y="15"/>
                    <a:pt x="2" y="14"/>
                  </a:cubicBezTo>
                  <a:cubicBezTo>
                    <a:pt x="2" y="15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9"/>
                  </a:cubicBezTo>
                  <a:cubicBezTo>
                    <a:pt x="1" y="19"/>
                    <a:pt x="1" y="18"/>
                    <a:pt x="1" y="18"/>
                  </a:cubicBezTo>
                  <a:close/>
                  <a:moveTo>
                    <a:pt x="1" y="19"/>
                  </a:moveTo>
                  <a:cubicBezTo>
                    <a:pt x="1" y="19"/>
                    <a:pt x="2" y="19"/>
                    <a:pt x="2" y="20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19"/>
                    <a:pt x="1" y="19"/>
                    <a:pt x="1" y="19"/>
                  </a:cubicBezTo>
                  <a:close/>
                  <a:moveTo>
                    <a:pt x="1" y="29"/>
                  </a:moveTo>
                  <a:cubicBezTo>
                    <a:pt x="1" y="29"/>
                    <a:pt x="1" y="28"/>
                    <a:pt x="2" y="29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2" y="29"/>
                    <a:pt x="2" y="30"/>
                    <a:pt x="1" y="29"/>
                  </a:cubicBezTo>
                  <a:close/>
                  <a:moveTo>
                    <a:pt x="4" y="36"/>
                  </a:moveTo>
                  <a:cubicBezTo>
                    <a:pt x="3" y="36"/>
                    <a:pt x="3" y="36"/>
                    <a:pt x="2" y="35"/>
                  </a:cubicBezTo>
                  <a:cubicBezTo>
                    <a:pt x="2" y="35"/>
                    <a:pt x="3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4"/>
                    <a:pt x="2" y="35"/>
                  </a:cubicBezTo>
                  <a:cubicBezTo>
                    <a:pt x="2" y="34"/>
                    <a:pt x="2" y="33"/>
                    <a:pt x="2" y="32"/>
                  </a:cubicBezTo>
                  <a:cubicBezTo>
                    <a:pt x="3" y="32"/>
                    <a:pt x="2" y="33"/>
                    <a:pt x="2" y="33"/>
                  </a:cubicBezTo>
                  <a:cubicBezTo>
                    <a:pt x="3" y="34"/>
                    <a:pt x="3" y="34"/>
                    <a:pt x="4" y="35"/>
                  </a:cubicBezTo>
                  <a:cubicBezTo>
                    <a:pt x="3" y="35"/>
                    <a:pt x="3" y="35"/>
                    <a:pt x="4" y="36"/>
                  </a:cubicBezTo>
                  <a:close/>
                  <a:moveTo>
                    <a:pt x="4" y="37"/>
                  </a:moveTo>
                  <a:cubicBezTo>
                    <a:pt x="4" y="36"/>
                    <a:pt x="4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4" y="33"/>
                    <a:pt x="5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4" y="37"/>
                  </a:cubicBezTo>
                  <a:close/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5" y="16"/>
                    <a:pt x="5" y="15"/>
                    <a:pt x="6" y="15"/>
                  </a:cubicBezTo>
                  <a:cubicBezTo>
                    <a:pt x="6" y="16"/>
                    <a:pt x="5" y="16"/>
                    <a:pt x="6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6" y="18"/>
                  </a:cubicBezTo>
                  <a:cubicBezTo>
                    <a:pt x="6" y="19"/>
                    <a:pt x="5" y="19"/>
                    <a:pt x="5" y="19"/>
                  </a:cubicBezTo>
                  <a:close/>
                  <a:moveTo>
                    <a:pt x="5" y="26"/>
                  </a:move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5" y="27"/>
                    <a:pt x="5" y="26"/>
                  </a:cubicBezTo>
                  <a:close/>
                  <a:moveTo>
                    <a:pt x="5" y="6"/>
                  </a:moveTo>
                  <a:cubicBezTo>
                    <a:pt x="6" y="6"/>
                    <a:pt x="6" y="6"/>
                    <a:pt x="6" y="7"/>
                  </a:cubicBezTo>
                  <a:cubicBezTo>
                    <a:pt x="5" y="6"/>
                    <a:pt x="6" y="6"/>
                    <a:pt x="5" y="6"/>
                  </a:cubicBezTo>
                  <a:close/>
                  <a:moveTo>
                    <a:pt x="6" y="36"/>
                  </a:moveTo>
                  <a:cubicBezTo>
                    <a:pt x="6" y="35"/>
                    <a:pt x="6" y="35"/>
                    <a:pt x="6" y="34"/>
                  </a:cubicBezTo>
                  <a:cubicBezTo>
                    <a:pt x="6" y="35"/>
                    <a:pt x="7" y="35"/>
                    <a:pt x="7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4"/>
                    <a:pt x="7" y="34"/>
                    <a:pt x="7" y="35"/>
                  </a:cubicBezTo>
                  <a:cubicBezTo>
                    <a:pt x="8" y="35"/>
                    <a:pt x="8" y="35"/>
                    <a:pt x="9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6"/>
                    <a:pt x="8" y="36"/>
                    <a:pt x="8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7" y="36"/>
                    <a:pt x="8" y="37"/>
                    <a:pt x="7" y="37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5"/>
                    <a:pt x="6" y="35"/>
                    <a:pt x="6" y="36"/>
                  </a:cubicBezTo>
                  <a:close/>
                  <a:moveTo>
                    <a:pt x="8" y="39"/>
                  </a:moveTo>
                  <a:cubicBezTo>
                    <a:pt x="8" y="39"/>
                    <a:pt x="8" y="39"/>
                    <a:pt x="8" y="38"/>
                  </a:cubicBezTo>
                  <a:cubicBezTo>
                    <a:pt x="8" y="38"/>
                    <a:pt x="8" y="39"/>
                    <a:pt x="7" y="39"/>
                  </a:cubicBezTo>
                  <a:cubicBezTo>
                    <a:pt x="7" y="38"/>
                    <a:pt x="7" y="37"/>
                    <a:pt x="8" y="38"/>
                  </a:cubicBezTo>
                  <a:cubicBezTo>
                    <a:pt x="8" y="37"/>
                    <a:pt x="8" y="37"/>
                    <a:pt x="9" y="37"/>
                  </a:cubicBezTo>
                  <a:cubicBezTo>
                    <a:pt x="8" y="38"/>
                    <a:pt x="9" y="39"/>
                    <a:pt x="8" y="39"/>
                  </a:cubicBezTo>
                  <a:close/>
                  <a:moveTo>
                    <a:pt x="10" y="36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6"/>
                    <a:pt x="10" y="36"/>
                  </a:cubicBezTo>
                  <a:close/>
                  <a:moveTo>
                    <a:pt x="9" y="40"/>
                  </a:moveTo>
                  <a:cubicBezTo>
                    <a:pt x="9" y="40"/>
                    <a:pt x="10" y="41"/>
                    <a:pt x="10" y="41"/>
                  </a:cubicBezTo>
                  <a:cubicBezTo>
                    <a:pt x="10" y="41"/>
                    <a:pt x="9" y="41"/>
                    <a:pt x="9" y="40"/>
                  </a:cubicBezTo>
                  <a:close/>
                  <a:moveTo>
                    <a:pt x="10" y="36"/>
                  </a:moveTo>
                  <a:cubicBezTo>
                    <a:pt x="10" y="36"/>
                    <a:pt x="11" y="37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10" y="37"/>
                    <a:pt x="10" y="37"/>
                    <a:pt x="10" y="36"/>
                  </a:cubicBezTo>
                  <a:close/>
                  <a:moveTo>
                    <a:pt x="11" y="41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11" y="42"/>
                    <a:pt x="11" y="41"/>
                    <a:pt x="11" y="41"/>
                  </a:cubicBezTo>
                  <a:close/>
                  <a:moveTo>
                    <a:pt x="11" y="35"/>
                  </a:moveTo>
                  <a:cubicBezTo>
                    <a:pt x="11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5"/>
                  </a:cubicBezTo>
                  <a:close/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1" y="39"/>
                  </a:cubicBezTo>
                  <a:close/>
                  <a:moveTo>
                    <a:pt x="12" y="38"/>
                  </a:move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2" y="38"/>
                    <a:pt x="12" y="38"/>
                  </a:cubicBezTo>
                  <a:close/>
                  <a:moveTo>
                    <a:pt x="12" y="42"/>
                  </a:moveTo>
                  <a:cubicBezTo>
                    <a:pt x="12" y="42"/>
                    <a:pt x="13" y="42"/>
                    <a:pt x="13" y="42"/>
                  </a:cubicBezTo>
                  <a:cubicBezTo>
                    <a:pt x="13" y="42"/>
                    <a:pt x="13" y="42"/>
                    <a:pt x="12" y="42"/>
                  </a:cubicBezTo>
                  <a:close/>
                  <a:moveTo>
                    <a:pt x="14" y="43"/>
                  </a:moveTo>
                  <a:cubicBezTo>
                    <a:pt x="14" y="43"/>
                    <a:pt x="14" y="42"/>
                    <a:pt x="13" y="42"/>
                  </a:cubicBezTo>
                  <a:cubicBezTo>
                    <a:pt x="13" y="42"/>
                    <a:pt x="14" y="42"/>
                    <a:pt x="14" y="42"/>
                  </a:cubicBezTo>
                  <a:cubicBezTo>
                    <a:pt x="14" y="43"/>
                    <a:pt x="14" y="43"/>
                    <a:pt x="14" y="43"/>
                  </a:cubicBezTo>
                  <a:close/>
                  <a:moveTo>
                    <a:pt x="19" y="43"/>
                  </a:move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9" y="43"/>
                  </a:cubicBezTo>
                  <a:close/>
                  <a:moveTo>
                    <a:pt x="20" y="26"/>
                  </a:moveTo>
                  <a:cubicBezTo>
                    <a:pt x="20" y="26"/>
                    <a:pt x="20" y="26"/>
                    <a:pt x="20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lose/>
                  <a:moveTo>
                    <a:pt x="20" y="42"/>
                  </a:moveTo>
                  <a:cubicBezTo>
                    <a:pt x="21" y="42"/>
                    <a:pt x="21" y="43"/>
                    <a:pt x="21" y="43"/>
                  </a:cubicBezTo>
                  <a:cubicBezTo>
                    <a:pt x="20" y="43"/>
                    <a:pt x="20" y="42"/>
                    <a:pt x="20" y="42"/>
                  </a:cubicBezTo>
                  <a:close/>
                  <a:moveTo>
                    <a:pt x="20" y="38"/>
                  </a:moveTo>
                  <a:cubicBezTo>
                    <a:pt x="21" y="38"/>
                    <a:pt x="21" y="39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8"/>
                  </a:cubicBezTo>
                  <a:close/>
                  <a:moveTo>
                    <a:pt x="20" y="44"/>
                  </a:moveTo>
                  <a:cubicBezTo>
                    <a:pt x="21" y="44"/>
                    <a:pt x="21" y="44"/>
                    <a:pt x="21" y="44"/>
                  </a:cubicBezTo>
                  <a:cubicBezTo>
                    <a:pt x="21" y="45"/>
                    <a:pt x="20" y="44"/>
                    <a:pt x="20" y="44"/>
                  </a:cubicBezTo>
                  <a:close/>
                  <a:moveTo>
                    <a:pt x="21" y="46"/>
                  </a:move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lose/>
                  <a:moveTo>
                    <a:pt x="22" y="40"/>
                  </a:moveTo>
                  <a:cubicBezTo>
                    <a:pt x="21" y="40"/>
                    <a:pt x="21" y="39"/>
                    <a:pt x="21" y="39"/>
                  </a:cubicBezTo>
                  <a:cubicBezTo>
                    <a:pt x="22" y="39"/>
                    <a:pt x="22" y="40"/>
                    <a:pt x="22" y="40"/>
                  </a:cubicBezTo>
                  <a:close/>
                  <a:moveTo>
                    <a:pt x="23" y="37"/>
                  </a:moveTo>
                  <a:cubicBezTo>
                    <a:pt x="23" y="36"/>
                    <a:pt x="24" y="36"/>
                    <a:pt x="24" y="37"/>
                  </a:cubicBezTo>
                  <a:cubicBezTo>
                    <a:pt x="24" y="37"/>
                    <a:pt x="24" y="37"/>
                    <a:pt x="23" y="37"/>
                  </a:cubicBezTo>
                  <a:close/>
                  <a:moveTo>
                    <a:pt x="24" y="35"/>
                  </a:move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5"/>
                    <a:pt x="24" y="35"/>
                  </a:cubicBezTo>
                  <a:close/>
                  <a:moveTo>
                    <a:pt x="24" y="36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3" y="36"/>
                    <a:pt x="23" y="35"/>
                  </a:cubicBezTo>
                  <a:cubicBezTo>
                    <a:pt x="24" y="35"/>
                    <a:pt x="24" y="35"/>
                    <a:pt x="24" y="36"/>
                  </a:cubicBezTo>
                  <a:close/>
                  <a:moveTo>
                    <a:pt x="25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lose/>
                  <a:moveTo>
                    <a:pt x="23" y="26"/>
                  </a:moveTo>
                  <a:cubicBezTo>
                    <a:pt x="23" y="26"/>
                    <a:pt x="23" y="25"/>
                    <a:pt x="22" y="25"/>
                  </a:cubicBezTo>
                  <a:cubicBezTo>
                    <a:pt x="21" y="24"/>
                    <a:pt x="20" y="24"/>
                    <a:pt x="19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18" y="23"/>
                    <a:pt x="19" y="24"/>
                    <a:pt x="19" y="25"/>
                  </a:cubicBezTo>
                  <a:cubicBezTo>
                    <a:pt x="19" y="27"/>
                    <a:pt x="18" y="29"/>
                    <a:pt x="19" y="31"/>
                  </a:cubicBezTo>
                  <a:cubicBezTo>
                    <a:pt x="18" y="31"/>
                    <a:pt x="19" y="32"/>
                    <a:pt x="18" y="33"/>
                  </a:cubicBezTo>
                  <a:cubicBezTo>
                    <a:pt x="19" y="33"/>
                    <a:pt x="19" y="34"/>
                    <a:pt x="19" y="34"/>
                  </a:cubicBezTo>
                  <a:cubicBezTo>
                    <a:pt x="18" y="36"/>
                    <a:pt x="19" y="40"/>
                    <a:pt x="18" y="41"/>
                  </a:cubicBezTo>
                  <a:cubicBezTo>
                    <a:pt x="18" y="42"/>
                    <a:pt x="17" y="43"/>
                    <a:pt x="16" y="42"/>
                  </a:cubicBezTo>
                  <a:cubicBezTo>
                    <a:pt x="14" y="42"/>
                    <a:pt x="12" y="40"/>
                    <a:pt x="12" y="37"/>
                  </a:cubicBezTo>
                  <a:cubicBezTo>
                    <a:pt x="13" y="37"/>
                    <a:pt x="14" y="39"/>
                    <a:pt x="14" y="40"/>
                  </a:cubicBezTo>
                  <a:cubicBezTo>
                    <a:pt x="16" y="41"/>
                    <a:pt x="18" y="41"/>
                    <a:pt x="17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6"/>
                    <a:pt x="17" y="33"/>
                    <a:pt x="17" y="30"/>
                  </a:cubicBezTo>
                  <a:cubicBezTo>
                    <a:pt x="17" y="28"/>
                    <a:pt x="17" y="25"/>
                    <a:pt x="17" y="23"/>
                  </a:cubicBezTo>
                  <a:cubicBezTo>
                    <a:pt x="17" y="22"/>
                    <a:pt x="17" y="23"/>
                    <a:pt x="16" y="23"/>
                  </a:cubicBezTo>
                  <a:cubicBezTo>
                    <a:pt x="16" y="22"/>
                    <a:pt x="13" y="21"/>
                    <a:pt x="13" y="22"/>
                  </a:cubicBezTo>
                  <a:cubicBezTo>
                    <a:pt x="12" y="21"/>
                    <a:pt x="11" y="20"/>
                    <a:pt x="10" y="20"/>
                  </a:cubicBezTo>
                  <a:cubicBezTo>
                    <a:pt x="11" y="18"/>
                    <a:pt x="13" y="18"/>
                    <a:pt x="15" y="17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8" y="17"/>
                    <a:pt x="18" y="17"/>
                    <a:pt x="19" y="18"/>
                  </a:cubicBezTo>
                  <a:cubicBezTo>
                    <a:pt x="19" y="18"/>
                    <a:pt x="18" y="18"/>
                    <a:pt x="18" y="18"/>
                  </a:cubicBezTo>
                  <a:cubicBezTo>
                    <a:pt x="19" y="19"/>
                    <a:pt x="21" y="20"/>
                    <a:pt x="23" y="22"/>
                  </a:cubicBezTo>
                  <a:cubicBezTo>
                    <a:pt x="23" y="22"/>
                    <a:pt x="23" y="22"/>
                    <a:pt x="24" y="22"/>
                  </a:cubicBezTo>
                  <a:cubicBezTo>
                    <a:pt x="24" y="23"/>
                    <a:pt x="25" y="24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6"/>
                    <a:pt x="26" y="26"/>
                    <a:pt x="26" y="27"/>
                  </a:cubicBezTo>
                  <a:cubicBezTo>
                    <a:pt x="25" y="26"/>
                    <a:pt x="24" y="25"/>
                    <a:pt x="23" y="26"/>
                  </a:cubicBezTo>
                  <a:close/>
                  <a:moveTo>
                    <a:pt x="13" y="34"/>
                  </a:moveTo>
                  <a:cubicBezTo>
                    <a:pt x="13" y="34"/>
                    <a:pt x="14" y="34"/>
                    <a:pt x="14" y="34"/>
                  </a:cubicBezTo>
                  <a:cubicBezTo>
                    <a:pt x="14" y="35"/>
                    <a:pt x="14" y="35"/>
                    <a:pt x="13" y="35"/>
                  </a:cubicBezTo>
                  <a:cubicBezTo>
                    <a:pt x="13" y="34"/>
                    <a:pt x="13" y="34"/>
                    <a:pt x="13" y="34"/>
                  </a:cubicBezTo>
                  <a:close/>
                  <a:moveTo>
                    <a:pt x="16" y="35"/>
                  </a:moveTo>
                  <a:cubicBezTo>
                    <a:pt x="16" y="35"/>
                    <a:pt x="17" y="36"/>
                    <a:pt x="17" y="36"/>
                  </a:cubicBezTo>
                  <a:cubicBezTo>
                    <a:pt x="17" y="36"/>
                    <a:pt x="16" y="36"/>
                    <a:pt x="16" y="35"/>
                  </a:cubicBezTo>
                  <a:close/>
                  <a:moveTo>
                    <a:pt x="26" y="43"/>
                  </a:moveTo>
                  <a:cubicBezTo>
                    <a:pt x="26" y="43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8"/>
                  </a:moveTo>
                  <a:cubicBezTo>
                    <a:pt x="27" y="48"/>
                    <a:pt x="27" y="47"/>
                    <a:pt x="27" y="47"/>
                  </a:cubicBezTo>
                  <a:cubicBezTo>
                    <a:pt x="27" y="47"/>
                    <a:pt x="27" y="47"/>
                    <a:pt x="28" y="47"/>
                  </a:cubicBezTo>
                  <a:cubicBezTo>
                    <a:pt x="28" y="48"/>
                    <a:pt x="27" y="48"/>
                    <a:pt x="27" y="48"/>
                  </a:cubicBezTo>
                  <a:close/>
                  <a:moveTo>
                    <a:pt x="28" y="46"/>
                  </a:moveTo>
                  <a:cubicBezTo>
                    <a:pt x="29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lose/>
                  <a:moveTo>
                    <a:pt x="28" y="46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27" y="45"/>
                    <a:pt x="27" y="45"/>
                    <a:pt x="27" y="46"/>
                  </a:cubicBezTo>
                  <a:cubicBezTo>
                    <a:pt x="26" y="45"/>
                    <a:pt x="27" y="46"/>
                    <a:pt x="26" y="46"/>
                  </a:cubicBezTo>
                  <a:cubicBezTo>
                    <a:pt x="26" y="45"/>
                    <a:pt x="26" y="45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7" y="44"/>
                    <a:pt x="27" y="45"/>
                    <a:pt x="27" y="44"/>
                  </a:cubicBezTo>
                  <a:cubicBezTo>
                    <a:pt x="27" y="44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9" y="45"/>
                    <a:pt x="29" y="45"/>
                  </a:cubicBezTo>
                  <a:cubicBezTo>
                    <a:pt x="29" y="45"/>
                    <a:pt x="28" y="46"/>
                    <a:pt x="28" y="46"/>
                  </a:cubicBezTo>
                  <a:close/>
                  <a:moveTo>
                    <a:pt x="29" y="45"/>
                  </a:moveTo>
                  <a:cubicBezTo>
                    <a:pt x="29" y="45"/>
                    <a:pt x="29" y="44"/>
                    <a:pt x="29" y="44"/>
                  </a:cubicBezTo>
                  <a:cubicBezTo>
                    <a:pt x="29" y="44"/>
                    <a:pt x="30" y="45"/>
                    <a:pt x="30" y="45"/>
                  </a:cubicBezTo>
                  <a:cubicBezTo>
                    <a:pt x="30" y="45"/>
                    <a:pt x="30" y="45"/>
                    <a:pt x="29" y="45"/>
                  </a:cubicBezTo>
                  <a:close/>
                  <a:moveTo>
                    <a:pt x="30" y="46"/>
                  </a:moveTo>
                  <a:cubicBezTo>
                    <a:pt x="30" y="47"/>
                    <a:pt x="31" y="47"/>
                    <a:pt x="31" y="48"/>
                  </a:cubicBezTo>
                  <a:cubicBezTo>
                    <a:pt x="30" y="48"/>
                    <a:pt x="29" y="46"/>
                    <a:pt x="30" y="46"/>
                  </a:cubicBezTo>
                  <a:close/>
                  <a:moveTo>
                    <a:pt x="31" y="37"/>
                  </a:moveTo>
                  <a:cubicBezTo>
                    <a:pt x="31" y="37"/>
                    <a:pt x="31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7"/>
                  </a:cubicBezTo>
                  <a:close/>
                  <a:moveTo>
                    <a:pt x="34" y="48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4" y="49"/>
                    <a:pt x="34" y="48"/>
                    <a:pt x="34" y="48"/>
                  </a:cubicBezTo>
                  <a:close/>
                  <a:moveTo>
                    <a:pt x="34" y="50"/>
                  </a:moveTo>
                  <a:cubicBezTo>
                    <a:pt x="34" y="50"/>
                    <a:pt x="34" y="50"/>
                    <a:pt x="34" y="50"/>
                  </a:cubicBezTo>
                  <a:cubicBezTo>
                    <a:pt x="35" y="50"/>
                    <a:pt x="35" y="50"/>
                    <a:pt x="34" y="50"/>
                  </a:cubicBezTo>
                  <a:close/>
                  <a:moveTo>
                    <a:pt x="35" y="49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7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3" y="49"/>
                    <a:pt x="33" y="50"/>
                  </a:cubicBezTo>
                  <a:cubicBezTo>
                    <a:pt x="32" y="50"/>
                    <a:pt x="32" y="49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1" y="47"/>
                  </a:cubicBezTo>
                  <a:cubicBezTo>
                    <a:pt x="32" y="47"/>
                    <a:pt x="32" y="48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1" y="47"/>
                  </a:cubicBezTo>
                  <a:cubicBezTo>
                    <a:pt x="31" y="46"/>
                    <a:pt x="31" y="46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32" y="44"/>
                    <a:pt x="32" y="44"/>
                  </a:cubicBezTo>
                  <a:cubicBezTo>
                    <a:pt x="32" y="44"/>
                    <a:pt x="32" y="44"/>
                    <a:pt x="33" y="45"/>
                  </a:cubicBezTo>
                  <a:cubicBezTo>
                    <a:pt x="33" y="44"/>
                    <a:pt x="32" y="44"/>
                    <a:pt x="32" y="43"/>
                  </a:cubicBezTo>
                  <a:cubicBezTo>
                    <a:pt x="32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4"/>
                    <a:pt x="33" y="43"/>
                    <a:pt x="33" y="44"/>
                  </a:cubicBezTo>
                  <a:cubicBezTo>
                    <a:pt x="34" y="44"/>
                    <a:pt x="33" y="43"/>
                    <a:pt x="34" y="43"/>
                  </a:cubicBezTo>
                  <a:cubicBezTo>
                    <a:pt x="34" y="43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5" y="44"/>
                  </a:cubicBezTo>
                  <a:cubicBezTo>
                    <a:pt x="35" y="45"/>
                    <a:pt x="35" y="45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7"/>
                    <a:pt x="35" y="48"/>
                    <a:pt x="35" y="49"/>
                  </a:cubicBezTo>
                  <a:close/>
                  <a:moveTo>
                    <a:pt x="35" y="22"/>
                  </a:moveTo>
                  <a:cubicBezTo>
                    <a:pt x="35" y="22"/>
                    <a:pt x="35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5" y="21"/>
                    <a:pt x="35" y="22"/>
                  </a:cubicBezTo>
                  <a:cubicBezTo>
                    <a:pt x="35" y="22"/>
                    <a:pt x="35" y="23"/>
                    <a:pt x="35" y="22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18" name="任意多边形 58817"/>
            <p:cNvSpPr>
              <a:spLocks noEditPoints="1"/>
            </p:cNvSpPr>
            <p:nvPr/>
          </p:nvSpPr>
          <p:spPr>
            <a:xfrm>
              <a:off x="4643" y="3366"/>
              <a:ext cx="59" cy="81"/>
            </a:xfrm>
            <a:custGeom>
              <a:avLst/>
              <a:gdLst/>
              <a:ahLst/>
              <a:cxnLst/>
              <a:pathLst>
                <a:path w="37" h="51">
                  <a:moveTo>
                    <a:pt x="37" y="43"/>
                  </a:moveTo>
                  <a:cubicBezTo>
                    <a:pt x="37" y="42"/>
                    <a:pt x="37" y="42"/>
                    <a:pt x="37" y="41"/>
                  </a:cubicBezTo>
                  <a:cubicBezTo>
                    <a:pt x="37" y="39"/>
                    <a:pt x="37" y="37"/>
                    <a:pt x="36" y="35"/>
                  </a:cubicBezTo>
                  <a:cubicBezTo>
                    <a:pt x="37" y="33"/>
                    <a:pt x="37" y="31"/>
                    <a:pt x="37" y="28"/>
                  </a:cubicBezTo>
                  <a:cubicBezTo>
                    <a:pt x="37" y="27"/>
                    <a:pt x="36" y="25"/>
                    <a:pt x="36" y="23"/>
                  </a:cubicBezTo>
                  <a:cubicBezTo>
                    <a:pt x="36" y="21"/>
                    <a:pt x="37" y="19"/>
                    <a:pt x="36" y="17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4" y="13"/>
                    <a:pt x="32" y="13"/>
                    <a:pt x="31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29" y="11"/>
                    <a:pt x="28" y="12"/>
                  </a:cubicBezTo>
                  <a:cubicBezTo>
                    <a:pt x="27" y="10"/>
                    <a:pt x="25" y="10"/>
                    <a:pt x="23" y="9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18" y="7"/>
                    <a:pt x="16" y="6"/>
                    <a:pt x="13" y="5"/>
                  </a:cubicBezTo>
                  <a:cubicBezTo>
                    <a:pt x="11" y="4"/>
                    <a:pt x="8" y="3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2" y="1"/>
                    <a:pt x="1" y="1"/>
                  </a:cubicBezTo>
                  <a:cubicBezTo>
                    <a:pt x="0" y="0"/>
                    <a:pt x="0" y="3"/>
                    <a:pt x="0" y="4"/>
                  </a:cubicBezTo>
                  <a:cubicBezTo>
                    <a:pt x="0" y="8"/>
                    <a:pt x="1" y="12"/>
                    <a:pt x="1" y="17"/>
                  </a:cubicBezTo>
                  <a:cubicBezTo>
                    <a:pt x="1" y="20"/>
                    <a:pt x="1" y="23"/>
                    <a:pt x="1" y="26"/>
                  </a:cubicBezTo>
                  <a:cubicBezTo>
                    <a:pt x="1" y="26"/>
                    <a:pt x="1" y="27"/>
                    <a:pt x="2" y="27"/>
                  </a:cubicBezTo>
                  <a:cubicBezTo>
                    <a:pt x="2" y="30"/>
                    <a:pt x="2" y="32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7"/>
                    <a:pt x="7" y="38"/>
                    <a:pt x="9" y="39"/>
                  </a:cubicBezTo>
                  <a:cubicBezTo>
                    <a:pt x="10" y="39"/>
                    <a:pt x="10" y="40"/>
                    <a:pt x="10" y="40"/>
                  </a:cubicBezTo>
                  <a:cubicBezTo>
                    <a:pt x="11" y="40"/>
                    <a:pt x="13" y="41"/>
                    <a:pt x="14" y="41"/>
                  </a:cubicBezTo>
                  <a:cubicBezTo>
                    <a:pt x="14" y="41"/>
                    <a:pt x="13" y="41"/>
                    <a:pt x="14" y="40"/>
                  </a:cubicBezTo>
                  <a:cubicBezTo>
                    <a:pt x="14" y="41"/>
                    <a:pt x="14" y="40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4" y="40"/>
                    <a:pt x="14" y="41"/>
                  </a:cubicBezTo>
                  <a:cubicBezTo>
                    <a:pt x="15" y="41"/>
                    <a:pt x="15" y="41"/>
                    <a:pt x="15" y="42"/>
                  </a:cubicBezTo>
                  <a:cubicBezTo>
                    <a:pt x="18" y="43"/>
                    <a:pt x="21" y="44"/>
                    <a:pt x="23" y="45"/>
                  </a:cubicBezTo>
                  <a:cubicBezTo>
                    <a:pt x="26" y="46"/>
                    <a:pt x="28" y="48"/>
                    <a:pt x="31" y="48"/>
                  </a:cubicBezTo>
                  <a:cubicBezTo>
                    <a:pt x="30" y="48"/>
                    <a:pt x="30" y="47"/>
                    <a:pt x="29" y="46"/>
                  </a:cubicBezTo>
                  <a:cubicBezTo>
                    <a:pt x="30" y="46"/>
                    <a:pt x="30" y="46"/>
                    <a:pt x="30" y="45"/>
                  </a:cubicBezTo>
                  <a:cubicBezTo>
                    <a:pt x="30" y="45"/>
                    <a:pt x="30" y="44"/>
                    <a:pt x="30" y="44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2" y="45"/>
                    <a:pt x="3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6"/>
                    <a:pt x="32" y="46"/>
                    <a:pt x="32" y="46"/>
                  </a:cubicBezTo>
                  <a:cubicBezTo>
                    <a:pt x="32" y="47"/>
                    <a:pt x="32" y="46"/>
                    <a:pt x="33" y="46"/>
                  </a:cubicBezTo>
                  <a:cubicBezTo>
                    <a:pt x="33" y="47"/>
                    <a:pt x="33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1" y="47"/>
                    <a:pt x="31" y="48"/>
                  </a:cubicBezTo>
                  <a:cubicBezTo>
                    <a:pt x="32" y="48"/>
                    <a:pt x="32" y="49"/>
                    <a:pt x="32" y="49"/>
                  </a:cubicBezTo>
                  <a:cubicBezTo>
                    <a:pt x="32" y="49"/>
                    <a:pt x="33" y="49"/>
                    <a:pt x="33" y="50"/>
                  </a:cubicBezTo>
                  <a:cubicBezTo>
                    <a:pt x="34" y="50"/>
                    <a:pt x="36" y="51"/>
                    <a:pt x="37" y="51"/>
                  </a:cubicBezTo>
                  <a:cubicBezTo>
                    <a:pt x="37" y="51"/>
                    <a:pt x="37" y="50"/>
                    <a:pt x="37" y="49"/>
                  </a:cubicBezTo>
                  <a:cubicBezTo>
                    <a:pt x="37" y="47"/>
                    <a:pt x="37" y="45"/>
                    <a:pt x="37" y="43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5" y="9"/>
                  </a:moveTo>
                  <a:cubicBezTo>
                    <a:pt x="6" y="9"/>
                    <a:pt x="5" y="9"/>
                    <a:pt x="6" y="10"/>
                  </a:cubicBezTo>
                  <a:cubicBezTo>
                    <a:pt x="5" y="10"/>
                    <a:pt x="5" y="9"/>
                    <a:pt x="5" y="9"/>
                  </a:cubicBezTo>
                  <a:close/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5" y="12"/>
                  </a:cubicBezTo>
                  <a:close/>
                  <a:moveTo>
                    <a:pt x="6" y="11"/>
                  </a:moveTo>
                  <a:cubicBezTo>
                    <a:pt x="7" y="11"/>
                    <a:pt x="6" y="11"/>
                    <a:pt x="6" y="10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2"/>
                    <a:pt x="7" y="12"/>
                    <a:pt x="6" y="11"/>
                  </a:cubicBezTo>
                  <a:close/>
                  <a:moveTo>
                    <a:pt x="8" y="6"/>
                  </a:moveTo>
                  <a:cubicBezTo>
                    <a:pt x="7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lose/>
                  <a:moveTo>
                    <a:pt x="25" y="30"/>
                  </a:moveTo>
                  <a:cubicBezTo>
                    <a:pt x="25" y="30"/>
                    <a:pt x="25" y="30"/>
                    <a:pt x="25" y="29"/>
                  </a:cubicBezTo>
                  <a:cubicBezTo>
                    <a:pt x="25" y="29"/>
                    <a:pt x="25" y="30"/>
                    <a:pt x="25" y="30"/>
                  </a:cubicBezTo>
                  <a:close/>
                  <a:moveTo>
                    <a:pt x="22" y="15"/>
                  </a:moveTo>
                  <a:cubicBezTo>
                    <a:pt x="23" y="17"/>
                    <a:pt x="24" y="18"/>
                    <a:pt x="24" y="20"/>
                  </a:cubicBezTo>
                  <a:cubicBezTo>
                    <a:pt x="24" y="21"/>
                    <a:pt x="22" y="22"/>
                    <a:pt x="21" y="22"/>
                  </a:cubicBezTo>
                  <a:cubicBezTo>
                    <a:pt x="22" y="23"/>
                    <a:pt x="23" y="24"/>
                    <a:pt x="23" y="25"/>
                  </a:cubicBezTo>
                  <a:cubicBezTo>
                    <a:pt x="24" y="25"/>
                    <a:pt x="24" y="26"/>
                    <a:pt x="24" y="26"/>
                  </a:cubicBezTo>
                  <a:cubicBezTo>
                    <a:pt x="25" y="28"/>
                    <a:pt x="24" y="29"/>
                    <a:pt x="23" y="30"/>
                  </a:cubicBezTo>
                  <a:cubicBezTo>
                    <a:pt x="22" y="30"/>
                    <a:pt x="20" y="30"/>
                    <a:pt x="18" y="29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15" y="25"/>
                    <a:pt x="14" y="22"/>
                    <a:pt x="16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7" y="20"/>
                    <a:pt x="16" y="20"/>
                    <a:pt x="16" y="19"/>
                  </a:cubicBezTo>
                  <a:cubicBezTo>
                    <a:pt x="15" y="18"/>
                    <a:pt x="15" y="15"/>
                    <a:pt x="15" y="14"/>
                  </a:cubicBezTo>
                  <a:cubicBezTo>
                    <a:pt x="15" y="14"/>
                    <a:pt x="17" y="13"/>
                    <a:pt x="17" y="13"/>
                  </a:cubicBezTo>
                  <a:cubicBezTo>
                    <a:pt x="18" y="13"/>
                    <a:pt x="20" y="14"/>
                    <a:pt x="22" y="15"/>
                  </a:cubicBezTo>
                  <a:close/>
                  <a:moveTo>
                    <a:pt x="24" y="35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lose/>
                  <a:moveTo>
                    <a:pt x="15" y="12"/>
                  </a:moveTo>
                  <a:cubicBezTo>
                    <a:pt x="16" y="11"/>
                    <a:pt x="16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0"/>
                  </a:cubicBezTo>
                  <a:cubicBezTo>
                    <a:pt x="14" y="10"/>
                    <a:pt x="14" y="10"/>
                    <a:pt x="14" y="11"/>
                  </a:cubicBezTo>
                  <a:close/>
                  <a:moveTo>
                    <a:pt x="13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lose/>
                  <a:moveTo>
                    <a:pt x="11" y="30"/>
                  </a:moveTo>
                  <a:cubicBezTo>
                    <a:pt x="17" y="33"/>
                    <a:pt x="23" y="35"/>
                    <a:pt x="28" y="37"/>
                  </a:cubicBezTo>
                  <a:cubicBezTo>
                    <a:pt x="28" y="38"/>
                    <a:pt x="28" y="39"/>
                    <a:pt x="28" y="39"/>
                  </a:cubicBezTo>
                  <a:cubicBezTo>
                    <a:pt x="28" y="40"/>
                    <a:pt x="27" y="39"/>
                    <a:pt x="27" y="39"/>
                  </a:cubicBezTo>
                  <a:cubicBezTo>
                    <a:pt x="23" y="37"/>
                    <a:pt x="20" y="36"/>
                    <a:pt x="17" y="34"/>
                  </a:cubicBezTo>
                  <a:cubicBezTo>
                    <a:pt x="15" y="34"/>
                    <a:pt x="13" y="33"/>
                    <a:pt x="11" y="32"/>
                  </a:cubicBezTo>
                  <a:cubicBezTo>
                    <a:pt x="11" y="31"/>
                    <a:pt x="11" y="30"/>
                    <a:pt x="11" y="30"/>
                  </a:cubicBezTo>
                  <a:close/>
                  <a:moveTo>
                    <a:pt x="28" y="45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lose/>
                  <a:moveTo>
                    <a:pt x="28" y="44"/>
                  </a:moveTo>
                  <a:cubicBezTo>
                    <a:pt x="28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2" y="42"/>
                    <a:pt x="16" y="39"/>
                    <a:pt x="11" y="37"/>
                  </a:cubicBezTo>
                  <a:cubicBezTo>
                    <a:pt x="11" y="36"/>
                    <a:pt x="11" y="35"/>
                    <a:pt x="11" y="35"/>
                  </a:cubicBezTo>
                  <a:cubicBezTo>
                    <a:pt x="14" y="36"/>
                    <a:pt x="17" y="37"/>
                    <a:pt x="20" y="38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4" y="40"/>
                    <a:pt x="25" y="41"/>
                    <a:pt x="26" y="41"/>
                  </a:cubicBezTo>
                  <a:cubicBezTo>
                    <a:pt x="27" y="42"/>
                    <a:pt x="27" y="41"/>
                    <a:pt x="28" y="42"/>
                  </a:cubicBezTo>
                  <a:cubicBezTo>
                    <a:pt x="28" y="42"/>
                    <a:pt x="28" y="44"/>
                    <a:pt x="28" y="44"/>
                  </a:cubicBezTo>
                  <a:close/>
                  <a:moveTo>
                    <a:pt x="32" y="49"/>
                  </a:move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3" y="48"/>
                  </a:cubicBezTo>
                  <a:cubicBezTo>
                    <a:pt x="33" y="48"/>
                    <a:pt x="33" y="49"/>
                    <a:pt x="32" y="49"/>
                  </a:cubicBezTo>
                  <a:close/>
                  <a:moveTo>
                    <a:pt x="33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1" y="35"/>
                    <a:pt x="32" y="35"/>
                    <a:pt x="33" y="36"/>
                  </a:cubicBezTo>
                  <a:cubicBezTo>
                    <a:pt x="33" y="36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lose/>
                  <a:moveTo>
                    <a:pt x="31" y="38"/>
                  </a:moveTo>
                  <a:cubicBezTo>
                    <a:pt x="31" y="38"/>
                    <a:pt x="32" y="38"/>
                    <a:pt x="32" y="38"/>
                  </a:cubicBezTo>
                  <a:cubicBezTo>
                    <a:pt x="32" y="38"/>
                    <a:pt x="32" y="38"/>
                    <a:pt x="31" y="3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7"/>
                    <a:pt x="33" y="18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18"/>
                    <a:pt x="32" y="18"/>
                    <a:pt x="32" y="17"/>
                  </a:cubicBezTo>
                  <a:close/>
                  <a:moveTo>
                    <a:pt x="33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3" y="19"/>
                    <a:pt x="33" y="20"/>
                  </a:cubicBezTo>
                  <a:close/>
                  <a:moveTo>
                    <a:pt x="33" y="29"/>
                  </a:move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4" y="30"/>
                  </a:cubicBezTo>
                  <a:cubicBezTo>
                    <a:pt x="34" y="30"/>
                    <a:pt x="33" y="30"/>
                    <a:pt x="33" y="30"/>
                  </a:cubicBezTo>
                  <a:cubicBezTo>
                    <a:pt x="33" y="30"/>
                    <a:pt x="33" y="29"/>
                    <a:pt x="33" y="29"/>
                  </a:cubicBezTo>
                  <a:close/>
                  <a:moveTo>
                    <a:pt x="33" y="27"/>
                  </a:move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lose/>
                  <a:moveTo>
                    <a:pt x="33" y="14"/>
                  </a:moveTo>
                  <a:cubicBezTo>
                    <a:pt x="33" y="15"/>
                    <a:pt x="33" y="14"/>
                    <a:pt x="32" y="14"/>
                  </a:cubicBezTo>
                  <a:cubicBezTo>
                    <a:pt x="32" y="14"/>
                    <a:pt x="33" y="14"/>
                    <a:pt x="33" y="14"/>
                  </a:cubicBezTo>
                  <a:close/>
                  <a:moveTo>
                    <a:pt x="32" y="16"/>
                  </a:moveTo>
                  <a:cubicBezTo>
                    <a:pt x="32" y="16"/>
                    <a:pt x="33" y="16"/>
                    <a:pt x="33" y="17"/>
                  </a:cubicBezTo>
                  <a:cubicBezTo>
                    <a:pt x="33" y="17"/>
                    <a:pt x="32" y="17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1" y="18"/>
                  </a:moveTo>
                  <a:cubicBezTo>
                    <a:pt x="31" y="18"/>
                    <a:pt x="31" y="18"/>
                    <a:pt x="31" y="17"/>
                  </a:cubicBezTo>
                  <a:cubicBezTo>
                    <a:pt x="31" y="17"/>
                    <a:pt x="32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1" y="18"/>
                    <a:pt x="31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8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2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30" y="17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29" y="18"/>
                    <a:pt x="30" y="18"/>
                    <a:pt x="30" y="17"/>
                  </a:cubicBezTo>
                  <a:close/>
                  <a:moveTo>
                    <a:pt x="29" y="45"/>
                  </a:moveTo>
                  <a:cubicBezTo>
                    <a:pt x="30" y="45"/>
                    <a:pt x="30" y="46"/>
                    <a:pt x="30" y="46"/>
                  </a:cubicBezTo>
                  <a:cubicBezTo>
                    <a:pt x="29" y="46"/>
                    <a:pt x="29" y="46"/>
                    <a:pt x="29" y="45"/>
                  </a:cubicBezTo>
                  <a:close/>
                  <a:moveTo>
                    <a:pt x="29" y="45"/>
                  </a:moveTo>
                  <a:cubicBezTo>
                    <a:pt x="29" y="45"/>
                    <a:pt x="29" y="45"/>
                    <a:pt x="29" y="44"/>
                  </a:cubicBezTo>
                  <a:cubicBezTo>
                    <a:pt x="29" y="45"/>
                    <a:pt x="30" y="45"/>
                    <a:pt x="30" y="45"/>
                  </a:cubicBezTo>
                  <a:cubicBezTo>
                    <a:pt x="29" y="45"/>
                    <a:pt x="29" y="45"/>
                    <a:pt x="29" y="45"/>
                  </a:cubicBezTo>
                  <a:close/>
                  <a:moveTo>
                    <a:pt x="29" y="43"/>
                  </a:moveTo>
                  <a:cubicBezTo>
                    <a:pt x="29" y="43"/>
                    <a:pt x="29" y="43"/>
                    <a:pt x="30" y="43"/>
                  </a:cubicBezTo>
                  <a:cubicBezTo>
                    <a:pt x="30" y="43"/>
                    <a:pt x="30" y="44"/>
                    <a:pt x="30" y="44"/>
                  </a:cubicBezTo>
                  <a:cubicBezTo>
                    <a:pt x="29" y="44"/>
                    <a:pt x="30" y="43"/>
                    <a:pt x="29" y="43"/>
                  </a:cubicBezTo>
                  <a:close/>
                  <a:moveTo>
                    <a:pt x="30" y="33"/>
                  </a:moveTo>
                  <a:cubicBezTo>
                    <a:pt x="30" y="32"/>
                    <a:pt x="30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lose/>
                  <a:moveTo>
                    <a:pt x="30" y="19"/>
                  </a:moveTo>
                  <a:cubicBezTo>
                    <a:pt x="31" y="20"/>
                    <a:pt x="31" y="20"/>
                    <a:pt x="30" y="20"/>
                  </a:cubicBezTo>
                  <a:cubicBezTo>
                    <a:pt x="30" y="20"/>
                    <a:pt x="30" y="20"/>
                    <a:pt x="30" y="19"/>
                  </a:cubicBezTo>
                  <a:close/>
                  <a:moveTo>
                    <a:pt x="31" y="42"/>
                  </a:moveTo>
                  <a:cubicBezTo>
                    <a:pt x="31" y="42"/>
                    <a:pt x="31" y="42"/>
                    <a:pt x="31" y="43"/>
                  </a:cubicBezTo>
                  <a:cubicBezTo>
                    <a:pt x="31" y="43"/>
                    <a:pt x="31" y="42"/>
                    <a:pt x="31" y="42"/>
                  </a:cubicBezTo>
                  <a:cubicBezTo>
                    <a:pt x="31" y="41"/>
                    <a:pt x="31" y="41"/>
                    <a:pt x="31" y="40"/>
                  </a:cubicBezTo>
                  <a:cubicBezTo>
                    <a:pt x="31" y="40"/>
                    <a:pt x="31" y="40"/>
                    <a:pt x="31" y="39"/>
                  </a:cubicBezTo>
                  <a:cubicBezTo>
                    <a:pt x="31" y="39"/>
                    <a:pt x="31" y="40"/>
                    <a:pt x="32" y="40"/>
                  </a:cubicBezTo>
                  <a:cubicBezTo>
                    <a:pt x="32" y="40"/>
                    <a:pt x="31" y="40"/>
                    <a:pt x="31" y="40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2" y="41"/>
                    <a:pt x="32" y="41"/>
                    <a:pt x="32" y="40"/>
                  </a:cubicBezTo>
                  <a:cubicBezTo>
                    <a:pt x="32" y="41"/>
                    <a:pt x="32" y="40"/>
                    <a:pt x="32" y="40"/>
                  </a:cubicBezTo>
                  <a:cubicBezTo>
                    <a:pt x="33" y="41"/>
                    <a:pt x="33" y="42"/>
                    <a:pt x="33" y="42"/>
                  </a:cubicBezTo>
                  <a:cubicBezTo>
                    <a:pt x="32" y="42"/>
                    <a:pt x="33" y="41"/>
                    <a:pt x="32" y="41"/>
                  </a:cubicBezTo>
                  <a:cubicBezTo>
                    <a:pt x="32" y="41"/>
                    <a:pt x="32" y="42"/>
                    <a:pt x="32" y="42"/>
                  </a:cubicBezTo>
                  <a:cubicBezTo>
                    <a:pt x="32" y="42"/>
                    <a:pt x="32" y="42"/>
                    <a:pt x="31" y="42"/>
                  </a:cubicBezTo>
                  <a:close/>
                  <a:moveTo>
                    <a:pt x="33" y="46"/>
                  </a:move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2" y="44"/>
                    <a:pt x="32" y="44"/>
                  </a:cubicBezTo>
                  <a:cubicBezTo>
                    <a:pt x="32" y="44"/>
                    <a:pt x="32" y="43"/>
                    <a:pt x="32" y="43"/>
                  </a:cubicBezTo>
                  <a:cubicBezTo>
                    <a:pt x="32" y="44"/>
                    <a:pt x="33" y="44"/>
                    <a:pt x="33" y="44"/>
                  </a:cubicBezTo>
                  <a:cubicBezTo>
                    <a:pt x="33" y="44"/>
                    <a:pt x="34" y="44"/>
                    <a:pt x="34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6"/>
                    <a:pt x="33" y="46"/>
                  </a:cubicBezTo>
                  <a:close/>
                  <a:moveTo>
                    <a:pt x="32" y="40"/>
                  </a:moveTo>
                  <a:cubicBezTo>
                    <a:pt x="32" y="40"/>
                    <a:pt x="32" y="39"/>
                    <a:pt x="32" y="39"/>
                  </a:cubicBezTo>
                  <a:cubicBezTo>
                    <a:pt x="32" y="39"/>
                    <a:pt x="32" y="39"/>
                    <a:pt x="33" y="39"/>
                  </a:cubicBezTo>
                  <a:cubicBezTo>
                    <a:pt x="33" y="39"/>
                    <a:pt x="33" y="38"/>
                    <a:pt x="33" y="39"/>
                  </a:cubicBezTo>
                  <a:cubicBezTo>
                    <a:pt x="34" y="39"/>
                    <a:pt x="33" y="40"/>
                    <a:pt x="34" y="40"/>
                  </a:cubicBezTo>
                  <a:cubicBezTo>
                    <a:pt x="34" y="41"/>
                    <a:pt x="34" y="40"/>
                    <a:pt x="34" y="40"/>
                  </a:cubicBezTo>
                  <a:cubicBezTo>
                    <a:pt x="34" y="41"/>
                    <a:pt x="33" y="40"/>
                    <a:pt x="32" y="40"/>
                  </a:cubicBezTo>
                  <a:close/>
                  <a:moveTo>
                    <a:pt x="35" y="44"/>
                  </a:move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5"/>
                    <a:pt x="35" y="45"/>
                    <a:pt x="35" y="44"/>
                  </a:cubicBezTo>
                  <a:close/>
                  <a:moveTo>
                    <a:pt x="35" y="48"/>
                  </a:moveTo>
                  <a:cubicBezTo>
                    <a:pt x="35" y="48"/>
                    <a:pt x="35" y="47"/>
                    <a:pt x="35" y="47"/>
                  </a:cubicBezTo>
                  <a:cubicBezTo>
                    <a:pt x="35" y="47"/>
                    <a:pt x="36" y="48"/>
                    <a:pt x="36" y="48"/>
                  </a:cubicBezTo>
                  <a:cubicBezTo>
                    <a:pt x="35" y="48"/>
                    <a:pt x="35" y="48"/>
                    <a:pt x="35" y="48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19" name="任意多边形 58818"/>
            <p:cNvSpPr/>
            <p:nvPr/>
          </p:nvSpPr>
          <p:spPr>
            <a:xfrm>
              <a:off x="4432" y="3437"/>
              <a:ext cx="237" cy="307"/>
            </a:xfrm>
            <a:custGeom>
              <a:avLst/>
              <a:gdLst/>
              <a:ahLst/>
              <a:cxnLst/>
              <a:pathLst>
                <a:path w="282" h="365">
                  <a:moveTo>
                    <a:pt x="45" y="219"/>
                  </a:moveTo>
                  <a:lnTo>
                    <a:pt x="278" y="365"/>
                  </a:lnTo>
                  <a:lnTo>
                    <a:pt x="282" y="131"/>
                  </a:lnTo>
                  <a:lnTo>
                    <a:pt x="0" y="0"/>
                  </a:lnTo>
                  <a:lnTo>
                    <a:pt x="45" y="219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20" name="任意多边形 58819"/>
            <p:cNvSpPr/>
            <p:nvPr/>
          </p:nvSpPr>
          <p:spPr>
            <a:xfrm>
              <a:off x="4665" y="3423"/>
              <a:ext cx="167" cy="321"/>
            </a:xfrm>
            <a:custGeom>
              <a:avLst/>
              <a:gdLst/>
              <a:ahLst/>
              <a:cxnLst/>
              <a:pathLst>
                <a:path w="198" h="382">
                  <a:moveTo>
                    <a:pt x="198" y="0"/>
                  </a:moveTo>
                  <a:lnTo>
                    <a:pt x="4" y="148"/>
                  </a:lnTo>
                  <a:lnTo>
                    <a:pt x="0" y="382"/>
                  </a:lnTo>
                  <a:lnTo>
                    <a:pt x="164" y="214"/>
                  </a:lnTo>
                  <a:lnTo>
                    <a:pt x="198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21" name="任意多边形 58820"/>
            <p:cNvSpPr/>
            <p:nvPr/>
          </p:nvSpPr>
          <p:spPr>
            <a:xfrm>
              <a:off x="4432" y="3361"/>
              <a:ext cx="400" cy="186"/>
            </a:xfrm>
            <a:custGeom>
              <a:avLst/>
              <a:gdLst/>
              <a:ahLst/>
              <a:cxnLst/>
              <a:pathLst>
                <a:path w="476" h="221">
                  <a:moveTo>
                    <a:pt x="0" y="90"/>
                  </a:moveTo>
                  <a:lnTo>
                    <a:pt x="244" y="0"/>
                  </a:lnTo>
                  <a:lnTo>
                    <a:pt x="476" y="73"/>
                  </a:lnTo>
                  <a:lnTo>
                    <a:pt x="282" y="221"/>
                  </a:lnTo>
                  <a:lnTo>
                    <a:pt x="0" y="9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22" name="任意多边形 58821"/>
            <p:cNvSpPr/>
            <p:nvPr/>
          </p:nvSpPr>
          <p:spPr>
            <a:xfrm>
              <a:off x="4460" y="3371"/>
              <a:ext cx="178" cy="71"/>
            </a:xfrm>
            <a:custGeom>
              <a:avLst/>
              <a:gdLst/>
              <a:ahLst/>
              <a:cxnLst/>
              <a:pathLst>
                <a:path w="212" h="85">
                  <a:moveTo>
                    <a:pt x="0" y="81"/>
                  </a:moveTo>
                  <a:lnTo>
                    <a:pt x="212" y="0"/>
                  </a:lnTo>
                  <a:lnTo>
                    <a:pt x="210" y="6"/>
                  </a:lnTo>
                  <a:lnTo>
                    <a:pt x="9" y="85"/>
                  </a:lnTo>
                  <a:lnTo>
                    <a:pt x="0" y="81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23" name="任意多边形 58822"/>
            <p:cNvSpPr/>
            <p:nvPr/>
          </p:nvSpPr>
          <p:spPr>
            <a:xfrm>
              <a:off x="4637" y="3371"/>
              <a:ext cx="170" cy="59"/>
            </a:xfrm>
            <a:custGeom>
              <a:avLst/>
              <a:gdLst/>
              <a:ahLst/>
              <a:cxnLst/>
              <a:pathLst>
                <a:path w="202" h="70">
                  <a:moveTo>
                    <a:pt x="2" y="0"/>
                  </a:moveTo>
                  <a:lnTo>
                    <a:pt x="202" y="66"/>
                  </a:lnTo>
                  <a:lnTo>
                    <a:pt x="196" y="70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24" name="任意多边形 58823"/>
            <p:cNvSpPr/>
            <p:nvPr/>
          </p:nvSpPr>
          <p:spPr>
            <a:xfrm>
              <a:off x="4468" y="3430"/>
              <a:ext cx="334" cy="98"/>
            </a:xfrm>
            <a:custGeom>
              <a:avLst/>
              <a:gdLst/>
              <a:ahLst/>
              <a:cxnLst/>
              <a:pathLst>
                <a:path w="397" h="117">
                  <a:moveTo>
                    <a:pt x="0" y="15"/>
                  </a:moveTo>
                  <a:lnTo>
                    <a:pt x="233" y="117"/>
                  </a:lnTo>
                  <a:lnTo>
                    <a:pt x="397" y="0"/>
                  </a:lnTo>
                  <a:lnTo>
                    <a:pt x="397" y="0"/>
                  </a:lnTo>
                  <a:lnTo>
                    <a:pt x="233" y="115"/>
                  </a:lnTo>
                  <a:lnTo>
                    <a:pt x="2" y="15"/>
                  </a:lnTo>
                  <a:lnTo>
                    <a:pt x="0" y="15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25" name="任意多边形 58824"/>
            <p:cNvSpPr/>
            <p:nvPr/>
          </p:nvSpPr>
          <p:spPr>
            <a:xfrm>
              <a:off x="4453" y="3460"/>
              <a:ext cx="34" cy="160"/>
            </a:xfrm>
            <a:custGeom>
              <a:avLst/>
              <a:gdLst/>
              <a:ahLst/>
              <a:cxnLst/>
              <a:pathLst>
                <a:path w="41" h="191">
                  <a:moveTo>
                    <a:pt x="0" y="0"/>
                  </a:moveTo>
                  <a:lnTo>
                    <a:pt x="35" y="191"/>
                  </a:lnTo>
                  <a:lnTo>
                    <a:pt x="41" y="185"/>
                  </a:lnTo>
                  <a:lnTo>
                    <a:pt x="9" y="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26" name="任意多边形 58825"/>
            <p:cNvSpPr/>
            <p:nvPr/>
          </p:nvSpPr>
          <p:spPr>
            <a:xfrm>
              <a:off x="4482" y="3615"/>
              <a:ext cx="169" cy="108"/>
            </a:xfrm>
            <a:custGeom>
              <a:avLst/>
              <a:gdLst/>
              <a:ahLst/>
              <a:cxnLst/>
              <a:pathLst>
                <a:path w="201" h="128">
                  <a:moveTo>
                    <a:pt x="201" y="128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201" y="123"/>
                  </a:lnTo>
                  <a:lnTo>
                    <a:pt x="201" y="128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27" name="任意多边形 58826"/>
            <p:cNvSpPr/>
            <p:nvPr/>
          </p:nvSpPr>
          <p:spPr>
            <a:xfrm>
              <a:off x="4460" y="3464"/>
              <a:ext cx="193" cy="259"/>
            </a:xfrm>
            <a:custGeom>
              <a:avLst/>
              <a:gdLst/>
              <a:ahLst/>
              <a:cxnLst/>
              <a:pathLst>
                <a:path w="229" h="308">
                  <a:moveTo>
                    <a:pt x="0" y="0"/>
                  </a:moveTo>
                  <a:lnTo>
                    <a:pt x="227" y="110"/>
                  </a:lnTo>
                  <a:lnTo>
                    <a:pt x="229" y="308"/>
                  </a:lnTo>
                  <a:lnTo>
                    <a:pt x="227" y="308"/>
                  </a:lnTo>
                  <a:lnTo>
                    <a:pt x="225" y="1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28" name="任意多边形 58827"/>
            <p:cNvSpPr/>
            <p:nvPr/>
          </p:nvSpPr>
          <p:spPr>
            <a:xfrm>
              <a:off x="4794" y="3441"/>
              <a:ext cx="29" cy="157"/>
            </a:xfrm>
            <a:custGeom>
              <a:avLst/>
              <a:gdLst/>
              <a:ahLst/>
              <a:cxnLst/>
              <a:pathLst>
                <a:path w="34" h="187">
                  <a:moveTo>
                    <a:pt x="34" y="0"/>
                  </a:moveTo>
                  <a:lnTo>
                    <a:pt x="6" y="187"/>
                  </a:lnTo>
                  <a:lnTo>
                    <a:pt x="0" y="185"/>
                  </a:lnTo>
                  <a:lnTo>
                    <a:pt x="26" y="8"/>
                  </a:lnTo>
                  <a:lnTo>
                    <a:pt x="34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29" name="任意多边形 58828"/>
            <p:cNvSpPr/>
            <p:nvPr/>
          </p:nvSpPr>
          <p:spPr>
            <a:xfrm>
              <a:off x="4676" y="3596"/>
              <a:ext cx="123" cy="125"/>
            </a:xfrm>
            <a:custGeom>
              <a:avLst/>
              <a:gdLst/>
              <a:ahLst/>
              <a:cxnLst/>
              <a:pathLst>
                <a:path w="77" h="79">
                  <a:moveTo>
                    <a:pt x="0" y="79"/>
                  </a:moveTo>
                  <a:cubicBezTo>
                    <a:pt x="0" y="78"/>
                    <a:pt x="0" y="74"/>
                    <a:pt x="0" y="74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1"/>
                    <a:pt x="77" y="1"/>
                    <a:pt x="77" y="1"/>
                  </a:cubicBezTo>
                  <a:lnTo>
                    <a:pt x="0" y="79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30" name="任意多边形 58829"/>
            <p:cNvSpPr/>
            <p:nvPr/>
          </p:nvSpPr>
          <p:spPr>
            <a:xfrm>
              <a:off x="4676" y="3441"/>
              <a:ext cx="147" cy="273"/>
            </a:xfrm>
            <a:custGeom>
              <a:avLst/>
              <a:gdLst/>
              <a:ahLst/>
              <a:cxnLst/>
              <a:pathLst>
                <a:path w="174" h="325">
                  <a:moveTo>
                    <a:pt x="0" y="325"/>
                  </a:moveTo>
                  <a:lnTo>
                    <a:pt x="4" y="132"/>
                  </a:lnTo>
                  <a:lnTo>
                    <a:pt x="174" y="0"/>
                  </a:lnTo>
                  <a:lnTo>
                    <a:pt x="166" y="8"/>
                  </a:lnTo>
                  <a:lnTo>
                    <a:pt x="6" y="134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8831" name="组合 58830" descr="Down:  Group 46"/>
          <p:cNvGrpSpPr/>
          <p:nvPr/>
        </p:nvGrpSpPr>
        <p:grpSpPr>
          <a:xfrm>
            <a:off x="5564188" y="2151063"/>
            <a:ext cx="709612" cy="681037"/>
            <a:chOff x="2622" y="3342"/>
            <a:chExt cx="524" cy="503"/>
          </a:xfrm>
        </p:grpSpPr>
        <p:sp>
          <p:nvSpPr>
            <p:cNvPr id="58832" name="任意多边形 58831"/>
            <p:cNvSpPr/>
            <p:nvPr/>
          </p:nvSpPr>
          <p:spPr>
            <a:xfrm>
              <a:off x="2836" y="3442"/>
              <a:ext cx="310" cy="397"/>
            </a:xfrm>
            <a:custGeom>
              <a:avLst/>
              <a:gdLst/>
              <a:ahLst/>
              <a:cxnLst/>
              <a:pathLst>
                <a:path w="282" h="362">
                  <a:moveTo>
                    <a:pt x="237" y="217"/>
                  </a:moveTo>
                  <a:lnTo>
                    <a:pt x="4" y="362"/>
                  </a:lnTo>
                  <a:lnTo>
                    <a:pt x="0" y="128"/>
                  </a:lnTo>
                  <a:lnTo>
                    <a:pt x="282" y="0"/>
                  </a:lnTo>
                  <a:lnTo>
                    <a:pt x="237" y="217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33" name="任意多边形 58832"/>
            <p:cNvSpPr/>
            <p:nvPr/>
          </p:nvSpPr>
          <p:spPr>
            <a:xfrm>
              <a:off x="2625" y="3427"/>
              <a:ext cx="218" cy="418"/>
            </a:xfrm>
            <a:custGeom>
              <a:avLst/>
              <a:gdLst/>
              <a:ahLst/>
              <a:cxnLst/>
              <a:pathLst>
                <a:path w="198" h="381">
                  <a:moveTo>
                    <a:pt x="0" y="0"/>
                  </a:moveTo>
                  <a:lnTo>
                    <a:pt x="194" y="147"/>
                  </a:lnTo>
                  <a:lnTo>
                    <a:pt x="198" y="381"/>
                  </a:lnTo>
                  <a:lnTo>
                    <a:pt x="34" y="2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34" name="任意多边形 58833"/>
            <p:cNvSpPr/>
            <p:nvPr/>
          </p:nvSpPr>
          <p:spPr>
            <a:xfrm>
              <a:off x="2622" y="3342"/>
              <a:ext cx="524" cy="241"/>
            </a:xfrm>
            <a:custGeom>
              <a:avLst/>
              <a:gdLst/>
              <a:ahLst/>
              <a:cxnLst/>
              <a:pathLst>
                <a:path w="476" h="219">
                  <a:moveTo>
                    <a:pt x="476" y="91"/>
                  </a:moveTo>
                  <a:lnTo>
                    <a:pt x="232" y="0"/>
                  </a:lnTo>
                  <a:lnTo>
                    <a:pt x="0" y="72"/>
                  </a:lnTo>
                  <a:lnTo>
                    <a:pt x="194" y="219"/>
                  </a:lnTo>
                  <a:lnTo>
                    <a:pt x="476" y="91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35" name="任意多边形 58834"/>
            <p:cNvSpPr/>
            <p:nvPr/>
          </p:nvSpPr>
          <p:spPr>
            <a:xfrm>
              <a:off x="2875" y="3354"/>
              <a:ext cx="233" cy="93"/>
            </a:xfrm>
            <a:custGeom>
              <a:avLst/>
              <a:gdLst/>
              <a:ahLst/>
              <a:cxnLst/>
              <a:pathLst>
                <a:path w="212" h="84">
                  <a:moveTo>
                    <a:pt x="212" y="80"/>
                  </a:moveTo>
                  <a:lnTo>
                    <a:pt x="0" y="0"/>
                  </a:lnTo>
                  <a:lnTo>
                    <a:pt x="2" y="6"/>
                  </a:lnTo>
                  <a:lnTo>
                    <a:pt x="202" y="84"/>
                  </a:lnTo>
                  <a:lnTo>
                    <a:pt x="212" y="8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36" name="任意多边形 58835"/>
            <p:cNvSpPr/>
            <p:nvPr/>
          </p:nvSpPr>
          <p:spPr>
            <a:xfrm>
              <a:off x="2656" y="3354"/>
              <a:ext cx="221" cy="76"/>
            </a:xfrm>
            <a:custGeom>
              <a:avLst/>
              <a:gdLst/>
              <a:ahLst/>
              <a:cxnLst/>
              <a:pathLst>
                <a:path w="202" h="68">
                  <a:moveTo>
                    <a:pt x="200" y="0"/>
                  </a:moveTo>
                  <a:lnTo>
                    <a:pt x="0" y="65"/>
                  </a:lnTo>
                  <a:lnTo>
                    <a:pt x="6" y="68"/>
                  </a:lnTo>
                  <a:lnTo>
                    <a:pt x="202" y="6"/>
                  </a:lnTo>
                  <a:lnTo>
                    <a:pt x="20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37" name="任意多边形 58836"/>
            <p:cNvSpPr/>
            <p:nvPr/>
          </p:nvSpPr>
          <p:spPr>
            <a:xfrm>
              <a:off x="2662" y="3430"/>
              <a:ext cx="435" cy="130"/>
            </a:xfrm>
            <a:custGeom>
              <a:avLst/>
              <a:gdLst/>
              <a:ahLst/>
              <a:cxnLst/>
              <a:pathLst>
                <a:path w="396" h="119">
                  <a:moveTo>
                    <a:pt x="396" y="16"/>
                  </a:moveTo>
                  <a:lnTo>
                    <a:pt x="164" y="11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4" y="116"/>
                  </a:lnTo>
                  <a:lnTo>
                    <a:pt x="396" y="16"/>
                  </a:lnTo>
                  <a:lnTo>
                    <a:pt x="396" y="16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38" name="任意多边形 58837"/>
            <p:cNvSpPr/>
            <p:nvPr/>
          </p:nvSpPr>
          <p:spPr>
            <a:xfrm>
              <a:off x="3072" y="3468"/>
              <a:ext cx="46" cy="209"/>
            </a:xfrm>
            <a:custGeom>
              <a:avLst/>
              <a:gdLst/>
              <a:ahLst/>
              <a:cxnLst/>
              <a:pathLst>
                <a:path w="41" h="191">
                  <a:moveTo>
                    <a:pt x="41" y="0"/>
                  </a:moveTo>
                  <a:lnTo>
                    <a:pt x="5" y="191"/>
                  </a:lnTo>
                  <a:lnTo>
                    <a:pt x="0" y="185"/>
                  </a:lnTo>
                  <a:lnTo>
                    <a:pt x="32" y="6"/>
                  </a:lnTo>
                  <a:lnTo>
                    <a:pt x="41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39" name="任意多边形 58838"/>
            <p:cNvSpPr/>
            <p:nvPr/>
          </p:nvSpPr>
          <p:spPr>
            <a:xfrm>
              <a:off x="2858" y="3670"/>
              <a:ext cx="220" cy="145"/>
            </a:xfrm>
            <a:custGeom>
              <a:avLst/>
              <a:gdLst/>
              <a:ahLst/>
              <a:cxnLst/>
              <a:pathLst>
                <a:path w="200" h="131">
                  <a:moveTo>
                    <a:pt x="0" y="131"/>
                  </a:moveTo>
                  <a:lnTo>
                    <a:pt x="200" y="6"/>
                  </a:lnTo>
                  <a:lnTo>
                    <a:pt x="195" y="0"/>
                  </a:lnTo>
                  <a:lnTo>
                    <a:pt x="0" y="123"/>
                  </a:lnTo>
                  <a:lnTo>
                    <a:pt x="0" y="131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40" name="任意多边形 58839"/>
            <p:cNvSpPr/>
            <p:nvPr/>
          </p:nvSpPr>
          <p:spPr>
            <a:xfrm>
              <a:off x="2858" y="3474"/>
              <a:ext cx="250" cy="341"/>
            </a:xfrm>
            <a:custGeom>
              <a:avLst/>
              <a:gdLst/>
              <a:ahLst/>
              <a:cxnLst/>
              <a:pathLst>
                <a:path w="227" h="310">
                  <a:moveTo>
                    <a:pt x="227" y="0"/>
                  </a:moveTo>
                  <a:lnTo>
                    <a:pt x="0" y="110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2" y="111"/>
                  </a:lnTo>
                  <a:lnTo>
                    <a:pt x="227" y="0"/>
                  </a:lnTo>
                  <a:lnTo>
                    <a:pt x="227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41" name="任意多边形 58840"/>
            <p:cNvSpPr/>
            <p:nvPr/>
          </p:nvSpPr>
          <p:spPr>
            <a:xfrm>
              <a:off x="2638" y="3452"/>
              <a:ext cx="37" cy="203"/>
            </a:xfrm>
            <a:custGeom>
              <a:avLst/>
              <a:gdLst/>
              <a:ahLst/>
              <a:cxnLst/>
              <a:pathLst>
                <a:path w="34" h="185">
                  <a:moveTo>
                    <a:pt x="0" y="0"/>
                  </a:moveTo>
                  <a:lnTo>
                    <a:pt x="28" y="185"/>
                  </a:lnTo>
                  <a:lnTo>
                    <a:pt x="34" y="183"/>
                  </a:lnTo>
                  <a:lnTo>
                    <a:pt x="8" y="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42" name="任意多边形 58841"/>
            <p:cNvSpPr/>
            <p:nvPr/>
          </p:nvSpPr>
          <p:spPr>
            <a:xfrm>
              <a:off x="2668" y="3653"/>
              <a:ext cx="161" cy="163"/>
            </a:xfrm>
            <a:custGeom>
              <a:avLst/>
              <a:gdLst/>
              <a:ahLst/>
              <a:cxnLst/>
              <a:pathLst>
                <a:path w="77" h="79">
                  <a:moveTo>
                    <a:pt x="77" y="79"/>
                  </a:moveTo>
                  <a:cubicBezTo>
                    <a:pt x="77" y="79"/>
                    <a:pt x="77" y="74"/>
                    <a:pt x="77" y="7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77" y="79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43" name="任意多边形 58842"/>
            <p:cNvSpPr/>
            <p:nvPr/>
          </p:nvSpPr>
          <p:spPr>
            <a:xfrm>
              <a:off x="2638" y="3452"/>
              <a:ext cx="191" cy="355"/>
            </a:xfrm>
            <a:custGeom>
              <a:avLst/>
              <a:gdLst/>
              <a:ahLst/>
              <a:cxnLst/>
              <a:pathLst>
                <a:path w="174" h="323">
                  <a:moveTo>
                    <a:pt x="174" y="323"/>
                  </a:moveTo>
                  <a:lnTo>
                    <a:pt x="170" y="132"/>
                  </a:lnTo>
                  <a:lnTo>
                    <a:pt x="0" y="0"/>
                  </a:lnTo>
                  <a:lnTo>
                    <a:pt x="8" y="7"/>
                  </a:lnTo>
                  <a:lnTo>
                    <a:pt x="168" y="132"/>
                  </a:lnTo>
                  <a:lnTo>
                    <a:pt x="174" y="323"/>
                  </a:lnTo>
                  <a:lnTo>
                    <a:pt x="174" y="323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8844" name="组合 58843" descr="Down:  Group 59"/>
          <p:cNvGrpSpPr/>
          <p:nvPr/>
        </p:nvGrpSpPr>
        <p:grpSpPr>
          <a:xfrm>
            <a:off x="5597525" y="1785938"/>
            <a:ext cx="706438" cy="676275"/>
            <a:chOff x="3878" y="2568"/>
            <a:chExt cx="522" cy="500"/>
          </a:xfrm>
        </p:grpSpPr>
        <p:sp>
          <p:nvSpPr>
            <p:cNvPr id="58845" name="任意多边形 58844"/>
            <p:cNvSpPr/>
            <p:nvPr/>
          </p:nvSpPr>
          <p:spPr>
            <a:xfrm>
              <a:off x="4143" y="2582"/>
              <a:ext cx="122" cy="94"/>
            </a:xfrm>
            <a:custGeom>
              <a:avLst/>
              <a:gdLst/>
              <a:ahLst/>
              <a:cxnLst/>
              <a:pathLst>
                <a:path w="111" h="85">
                  <a:moveTo>
                    <a:pt x="0" y="0"/>
                  </a:moveTo>
                  <a:lnTo>
                    <a:pt x="110" y="85"/>
                  </a:lnTo>
                  <a:lnTo>
                    <a:pt x="111" y="8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46" name="任意多边形 58845"/>
            <p:cNvSpPr/>
            <p:nvPr/>
          </p:nvSpPr>
          <p:spPr>
            <a:xfrm>
              <a:off x="4188" y="2603"/>
              <a:ext cx="14" cy="17"/>
            </a:xfrm>
            <a:custGeom>
              <a:avLst/>
              <a:gdLst/>
              <a:ahLst/>
              <a:cxnLst/>
              <a:pathLst>
                <a:path w="7" h="8">
                  <a:moveTo>
                    <a:pt x="3" y="7"/>
                  </a:moveTo>
                  <a:cubicBezTo>
                    <a:pt x="5" y="8"/>
                    <a:pt x="6" y="7"/>
                    <a:pt x="6" y="7"/>
                  </a:cubicBezTo>
                  <a:cubicBezTo>
                    <a:pt x="7" y="5"/>
                    <a:pt x="6" y="2"/>
                    <a:pt x="4" y="1"/>
                  </a:cubicBez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1" y="6"/>
                    <a:pt x="3" y="7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47" name="任意多边形 58846"/>
            <p:cNvSpPr/>
            <p:nvPr/>
          </p:nvSpPr>
          <p:spPr>
            <a:xfrm>
              <a:off x="4188" y="2617"/>
              <a:ext cx="14" cy="17"/>
            </a:xfrm>
            <a:custGeom>
              <a:avLst/>
              <a:gdLst/>
              <a:ahLst/>
              <a:cxnLst/>
              <a:pathLst>
                <a:path w="7" h="8">
                  <a:moveTo>
                    <a:pt x="1" y="1"/>
                  </a:moveTo>
                  <a:cubicBezTo>
                    <a:pt x="0" y="2"/>
                    <a:pt x="0" y="5"/>
                    <a:pt x="1" y="6"/>
                  </a:cubicBezTo>
                  <a:cubicBezTo>
                    <a:pt x="3" y="8"/>
                    <a:pt x="6" y="8"/>
                    <a:pt x="7" y="7"/>
                  </a:cubicBezTo>
                  <a:cubicBezTo>
                    <a:pt x="7" y="6"/>
                    <a:pt x="7" y="6"/>
                    <a:pt x="7" y="4"/>
                  </a:cubicBezTo>
                  <a:cubicBezTo>
                    <a:pt x="6" y="2"/>
                    <a:pt x="2" y="0"/>
                    <a:pt x="1" y="1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48" name="任意多边形 58847"/>
            <p:cNvSpPr>
              <a:spLocks noEditPoints="1"/>
            </p:cNvSpPr>
            <p:nvPr/>
          </p:nvSpPr>
          <p:spPr>
            <a:xfrm>
              <a:off x="4251" y="2613"/>
              <a:ext cx="75" cy="107"/>
            </a:xfrm>
            <a:custGeom>
              <a:avLst/>
              <a:gdLst/>
              <a:ahLst/>
              <a:cxnLst/>
              <a:pathLst>
                <a:path w="36" h="52">
                  <a:moveTo>
                    <a:pt x="36" y="26"/>
                  </a:moveTo>
                  <a:cubicBezTo>
                    <a:pt x="36" y="22"/>
                    <a:pt x="36" y="18"/>
                    <a:pt x="36" y="15"/>
                  </a:cubicBezTo>
                  <a:cubicBezTo>
                    <a:pt x="33" y="13"/>
                    <a:pt x="29" y="11"/>
                    <a:pt x="25" y="10"/>
                  </a:cubicBezTo>
                  <a:cubicBezTo>
                    <a:pt x="24" y="10"/>
                    <a:pt x="22" y="8"/>
                    <a:pt x="20" y="8"/>
                  </a:cubicBezTo>
                  <a:cubicBezTo>
                    <a:pt x="17" y="7"/>
                    <a:pt x="14" y="5"/>
                    <a:pt x="10" y="4"/>
                  </a:cubicBezTo>
                  <a:cubicBezTo>
                    <a:pt x="10" y="4"/>
                    <a:pt x="9" y="3"/>
                    <a:pt x="9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5" y="2"/>
                    <a:pt x="3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2" y="6"/>
                    <a:pt x="1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3" y="6"/>
                    <a:pt x="3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4" y="8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10"/>
                    <a:pt x="4" y="11"/>
                    <a:pt x="5" y="11"/>
                  </a:cubicBezTo>
                  <a:cubicBezTo>
                    <a:pt x="5" y="11"/>
                    <a:pt x="5" y="11"/>
                    <a:pt x="6" y="10"/>
                  </a:cubicBezTo>
                  <a:cubicBezTo>
                    <a:pt x="6" y="11"/>
                    <a:pt x="5" y="11"/>
                    <a:pt x="5" y="12"/>
                  </a:cubicBezTo>
                  <a:cubicBezTo>
                    <a:pt x="4" y="12"/>
                    <a:pt x="3" y="12"/>
                    <a:pt x="3" y="10"/>
                  </a:cubicBezTo>
                  <a:cubicBezTo>
                    <a:pt x="2" y="10"/>
                    <a:pt x="3" y="10"/>
                    <a:pt x="2" y="10"/>
                  </a:cubicBezTo>
                  <a:cubicBezTo>
                    <a:pt x="2" y="11"/>
                    <a:pt x="2" y="11"/>
                    <a:pt x="2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2" y="13"/>
                    <a:pt x="2" y="12"/>
                    <a:pt x="1" y="12"/>
                  </a:cubicBezTo>
                  <a:cubicBezTo>
                    <a:pt x="1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10"/>
                    <a:pt x="0" y="13"/>
                    <a:pt x="0" y="15"/>
                  </a:cubicBezTo>
                  <a:cubicBezTo>
                    <a:pt x="0" y="18"/>
                    <a:pt x="1" y="22"/>
                    <a:pt x="0" y="24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2"/>
                    <a:pt x="1" y="35"/>
                    <a:pt x="1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7"/>
                    <a:pt x="2" y="37"/>
                    <a:pt x="3" y="37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4" y="39"/>
                    <a:pt x="4" y="38"/>
                    <a:pt x="4" y="38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0"/>
                    <a:pt x="6" y="39"/>
                    <a:pt x="7" y="4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0"/>
                    <a:pt x="9" y="39"/>
                    <a:pt x="9" y="40"/>
                  </a:cubicBezTo>
                  <a:cubicBezTo>
                    <a:pt x="9" y="40"/>
                    <a:pt x="8" y="40"/>
                    <a:pt x="9" y="41"/>
                  </a:cubicBezTo>
                  <a:cubicBezTo>
                    <a:pt x="10" y="42"/>
                    <a:pt x="13" y="43"/>
                    <a:pt x="14" y="43"/>
                  </a:cubicBezTo>
                  <a:cubicBezTo>
                    <a:pt x="14" y="43"/>
                    <a:pt x="14" y="43"/>
                    <a:pt x="15" y="43"/>
                  </a:cubicBezTo>
                  <a:cubicBezTo>
                    <a:pt x="15" y="43"/>
                    <a:pt x="14" y="43"/>
                    <a:pt x="15" y="43"/>
                  </a:cubicBezTo>
                  <a:cubicBezTo>
                    <a:pt x="15" y="44"/>
                    <a:pt x="16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cubicBezTo>
                    <a:pt x="16" y="43"/>
                    <a:pt x="16" y="44"/>
                    <a:pt x="16" y="44"/>
                  </a:cubicBezTo>
                  <a:cubicBezTo>
                    <a:pt x="16" y="43"/>
                    <a:pt x="15" y="43"/>
                    <a:pt x="15" y="43"/>
                  </a:cubicBezTo>
                  <a:cubicBezTo>
                    <a:pt x="16" y="43"/>
                    <a:pt x="18" y="44"/>
                    <a:pt x="19" y="44"/>
                  </a:cubicBezTo>
                  <a:cubicBezTo>
                    <a:pt x="19" y="44"/>
                    <a:pt x="19" y="45"/>
                    <a:pt x="20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6"/>
                    <a:pt x="20" y="45"/>
                    <a:pt x="20" y="46"/>
                  </a:cubicBezTo>
                  <a:cubicBezTo>
                    <a:pt x="21" y="46"/>
                    <a:pt x="22" y="47"/>
                    <a:pt x="23" y="47"/>
                  </a:cubicBezTo>
                  <a:cubicBezTo>
                    <a:pt x="23" y="46"/>
                    <a:pt x="23" y="47"/>
                    <a:pt x="22" y="46"/>
                  </a:cubicBezTo>
                  <a:cubicBezTo>
                    <a:pt x="23" y="46"/>
                    <a:pt x="23" y="45"/>
                    <a:pt x="23" y="45"/>
                  </a:cubicBezTo>
                  <a:cubicBezTo>
                    <a:pt x="24" y="46"/>
                    <a:pt x="24" y="46"/>
                    <a:pt x="24" y="45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3" y="44"/>
                    <a:pt x="23" y="44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2" y="39"/>
                    <a:pt x="23" y="39"/>
                  </a:cubicBezTo>
                  <a:cubicBezTo>
                    <a:pt x="23" y="39"/>
                    <a:pt x="23" y="38"/>
                    <a:pt x="23" y="38"/>
                  </a:cubicBezTo>
                  <a:cubicBezTo>
                    <a:pt x="23" y="39"/>
                    <a:pt x="24" y="38"/>
                    <a:pt x="24" y="39"/>
                  </a:cubicBezTo>
                  <a:cubicBezTo>
                    <a:pt x="24" y="39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1"/>
                    <a:pt x="24" y="41"/>
                  </a:cubicBezTo>
                  <a:cubicBezTo>
                    <a:pt x="24" y="41"/>
                    <a:pt x="24" y="42"/>
                    <a:pt x="25" y="42"/>
                  </a:cubicBezTo>
                  <a:cubicBezTo>
                    <a:pt x="25" y="42"/>
                    <a:pt x="25" y="41"/>
                    <a:pt x="26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3"/>
                  </a:cubicBezTo>
                  <a:cubicBezTo>
                    <a:pt x="24" y="43"/>
                    <a:pt x="24" y="43"/>
                    <a:pt x="24" y="44"/>
                  </a:cubicBezTo>
                  <a:cubicBezTo>
                    <a:pt x="24" y="44"/>
                    <a:pt x="25" y="44"/>
                    <a:pt x="25" y="45"/>
                  </a:cubicBezTo>
                  <a:cubicBezTo>
                    <a:pt x="25" y="46"/>
                    <a:pt x="25" y="46"/>
                    <a:pt x="25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4" y="47"/>
                    <a:pt x="24" y="47"/>
                  </a:cubicBezTo>
                  <a:cubicBezTo>
                    <a:pt x="25" y="48"/>
                    <a:pt x="26" y="48"/>
                    <a:pt x="27" y="49"/>
                  </a:cubicBezTo>
                  <a:cubicBezTo>
                    <a:pt x="27" y="49"/>
                    <a:pt x="27" y="48"/>
                    <a:pt x="27" y="48"/>
                  </a:cubicBezTo>
                  <a:cubicBezTo>
                    <a:pt x="28" y="49"/>
                    <a:pt x="27" y="49"/>
                    <a:pt x="28" y="49"/>
                  </a:cubicBezTo>
                  <a:cubicBezTo>
                    <a:pt x="29" y="50"/>
                    <a:pt x="31" y="51"/>
                    <a:pt x="32" y="51"/>
                  </a:cubicBezTo>
                  <a:cubicBezTo>
                    <a:pt x="32" y="51"/>
                    <a:pt x="32" y="50"/>
                    <a:pt x="32" y="50"/>
                  </a:cubicBezTo>
                  <a:cubicBezTo>
                    <a:pt x="33" y="50"/>
                    <a:pt x="34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2"/>
                    <a:pt x="34" y="52"/>
                    <a:pt x="35" y="52"/>
                  </a:cubicBezTo>
                  <a:cubicBezTo>
                    <a:pt x="36" y="51"/>
                    <a:pt x="36" y="49"/>
                    <a:pt x="35" y="47"/>
                  </a:cubicBezTo>
                  <a:cubicBezTo>
                    <a:pt x="35" y="45"/>
                    <a:pt x="36" y="44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8"/>
                    <a:pt x="36" y="34"/>
                    <a:pt x="36" y="31"/>
                  </a:cubicBezTo>
                  <a:cubicBezTo>
                    <a:pt x="36" y="31"/>
                    <a:pt x="35" y="30"/>
                    <a:pt x="36" y="30"/>
                  </a:cubicBezTo>
                  <a:cubicBezTo>
                    <a:pt x="36" y="29"/>
                    <a:pt x="36" y="29"/>
                    <a:pt x="36" y="28"/>
                  </a:cubicBezTo>
                  <a:cubicBezTo>
                    <a:pt x="36" y="28"/>
                    <a:pt x="36" y="26"/>
                    <a:pt x="36" y="2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  <a:moveTo>
                    <a:pt x="4" y="6"/>
                  </a:move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lose/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lose/>
                  <a:moveTo>
                    <a:pt x="5" y="4"/>
                  </a:moveTo>
                  <a:cubicBezTo>
                    <a:pt x="5" y="3"/>
                    <a:pt x="6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25" y="44"/>
                  </a:moveTo>
                  <a:cubicBezTo>
                    <a:pt x="25" y="44"/>
                    <a:pt x="25" y="43"/>
                    <a:pt x="25" y="43"/>
                  </a:cubicBezTo>
                  <a:cubicBezTo>
                    <a:pt x="25" y="43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lose/>
                  <a:moveTo>
                    <a:pt x="35" y="18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5" y="18"/>
                  </a:cubicBezTo>
                  <a:close/>
                  <a:moveTo>
                    <a:pt x="34" y="20"/>
                  </a:moveTo>
                  <a:cubicBezTo>
                    <a:pt x="35" y="20"/>
                    <a:pt x="34" y="20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lose/>
                  <a:moveTo>
                    <a:pt x="34" y="22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4" y="21"/>
                    <a:pt x="34" y="22"/>
                  </a:cubicBezTo>
                  <a:close/>
                  <a:moveTo>
                    <a:pt x="34" y="35"/>
                  </a:moveTo>
                  <a:cubicBezTo>
                    <a:pt x="34" y="35"/>
                    <a:pt x="34" y="35"/>
                    <a:pt x="35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6"/>
                    <a:pt x="34" y="35"/>
                    <a:pt x="34" y="35"/>
                  </a:cubicBezTo>
                  <a:close/>
                  <a:moveTo>
                    <a:pt x="35" y="43"/>
                  </a:moveTo>
                  <a:cubicBezTo>
                    <a:pt x="35" y="43"/>
                    <a:pt x="34" y="43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ubicBezTo>
                    <a:pt x="35" y="42"/>
                    <a:pt x="35" y="43"/>
                    <a:pt x="35" y="43"/>
                  </a:cubicBezTo>
                  <a:close/>
                  <a:moveTo>
                    <a:pt x="32" y="26"/>
                  </a:move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2" y="28"/>
                    <a:pt x="32" y="28"/>
                  </a:cubicBezTo>
                  <a:cubicBezTo>
                    <a:pt x="32" y="27"/>
                    <a:pt x="32" y="27"/>
                    <a:pt x="31" y="27"/>
                  </a:cubicBezTo>
                  <a:cubicBezTo>
                    <a:pt x="32" y="27"/>
                    <a:pt x="32" y="26"/>
                    <a:pt x="32" y="26"/>
                  </a:cubicBezTo>
                  <a:close/>
                  <a:moveTo>
                    <a:pt x="32" y="25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5"/>
                    <a:pt x="32" y="25"/>
                    <a:pt x="32" y="25"/>
                  </a:cubicBezTo>
                  <a:close/>
                  <a:moveTo>
                    <a:pt x="34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34" y="38"/>
                    <a:pt x="33" y="38"/>
                    <a:pt x="34" y="38"/>
                  </a:cubicBezTo>
                  <a:cubicBezTo>
                    <a:pt x="34" y="38"/>
                    <a:pt x="34" y="38"/>
                    <a:pt x="34" y="38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5"/>
                    <a:pt x="33" y="35"/>
                  </a:cubicBezTo>
                  <a:cubicBezTo>
                    <a:pt x="34" y="35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lose/>
                  <a:moveTo>
                    <a:pt x="33" y="34"/>
                  </a:moveTo>
                  <a:cubicBezTo>
                    <a:pt x="33" y="34"/>
                    <a:pt x="33" y="34"/>
                    <a:pt x="32" y="34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3"/>
                    <a:pt x="34" y="33"/>
                    <a:pt x="34" y="33"/>
                  </a:cubicBezTo>
                  <a:cubicBezTo>
                    <a:pt x="34" y="34"/>
                    <a:pt x="34" y="33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3" y="34"/>
                  </a:cubicBezTo>
                  <a:close/>
                  <a:moveTo>
                    <a:pt x="32" y="38"/>
                  </a:moveTo>
                  <a:cubicBezTo>
                    <a:pt x="32" y="38"/>
                    <a:pt x="33" y="39"/>
                    <a:pt x="33" y="38"/>
                  </a:cubicBezTo>
                  <a:cubicBezTo>
                    <a:pt x="33" y="39"/>
                    <a:pt x="32" y="39"/>
                    <a:pt x="32" y="38"/>
                  </a:cubicBezTo>
                  <a:close/>
                  <a:moveTo>
                    <a:pt x="32" y="38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8"/>
                  </a:cubicBezTo>
                  <a:cubicBezTo>
                    <a:pt x="32" y="37"/>
                    <a:pt x="32" y="38"/>
                    <a:pt x="32" y="38"/>
                  </a:cubicBezTo>
                  <a:close/>
                  <a:moveTo>
                    <a:pt x="33" y="37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2" y="38"/>
                    <a:pt x="33" y="37"/>
                  </a:cubicBezTo>
                  <a:close/>
                  <a:moveTo>
                    <a:pt x="34" y="32"/>
                  </a:moveTo>
                  <a:cubicBezTo>
                    <a:pt x="34" y="32"/>
                    <a:pt x="35" y="33"/>
                    <a:pt x="35" y="34"/>
                  </a:cubicBezTo>
                  <a:cubicBezTo>
                    <a:pt x="34" y="33"/>
                    <a:pt x="34" y="33"/>
                    <a:pt x="34" y="32"/>
                  </a:cubicBezTo>
                  <a:close/>
                  <a:moveTo>
                    <a:pt x="34" y="24"/>
                  </a:moveTo>
                  <a:cubicBezTo>
                    <a:pt x="34" y="24"/>
                    <a:pt x="34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4" y="24"/>
                    <a:pt x="34" y="24"/>
                  </a:cubicBezTo>
                  <a:close/>
                  <a:moveTo>
                    <a:pt x="34" y="32"/>
                  </a:moveTo>
                  <a:cubicBezTo>
                    <a:pt x="34" y="32"/>
                    <a:pt x="32" y="32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2"/>
                    <a:pt x="34" y="31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lose/>
                  <a:moveTo>
                    <a:pt x="33" y="27"/>
                  </a:move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7"/>
                  </a:cubicBezTo>
                  <a:close/>
                  <a:moveTo>
                    <a:pt x="32" y="31"/>
                  </a:move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lose/>
                  <a:moveTo>
                    <a:pt x="33" y="40"/>
                  </a:moveTo>
                  <a:cubicBezTo>
                    <a:pt x="33" y="40"/>
                    <a:pt x="32" y="40"/>
                    <a:pt x="32" y="40"/>
                  </a:cubicBezTo>
                  <a:cubicBezTo>
                    <a:pt x="32" y="39"/>
                    <a:pt x="33" y="40"/>
                    <a:pt x="33" y="40"/>
                  </a:cubicBezTo>
                  <a:close/>
                  <a:moveTo>
                    <a:pt x="32" y="40"/>
                  </a:moveTo>
                  <a:cubicBezTo>
                    <a:pt x="33" y="40"/>
                    <a:pt x="32" y="41"/>
                    <a:pt x="33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40"/>
                    <a:pt x="34" y="40"/>
                    <a:pt x="34" y="41"/>
                  </a:cubicBezTo>
                  <a:cubicBezTo>
                    <a:pt x="33" y="41"/>
                    <a:pt x="33" y="41"/>
                    <a:pt x="33" y="42"/>
                  </a:cubicBezTo>
                  <a:cubicBezTo>
                    <a:pt x="33" y="42"/>
                    <a:pt x="33" y="41"/>
                    <a:pt x="32" y="41"/>
                  </a:cubicBezTo>
                  <a:cubicBezTo>
                    <a:pt x="32" y="41"/>
                    <a:pt x="32" y="41"/>
                    <a:pt x="32" y="40"/>
                  </a:cubicBez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1"/>
                    <a:pt x="34" y="41"/>
                    <a:pt x="34" y="41"/>
                  </a:cubicBezTo>
                  <a:close/>
                  <a:moveTo>
                    <a:pt x="34" y="23"/>
                  </a:moveTo>
                  <a:cubicBezTo>
                    <a:pt x="34" y="23"/>
                    <a:pt x="34" y="22"/>
                    <a:pt x="34" y="22"/>
                  </a:cubicBezTo>
                  <a:cubicBezTo>
                    <a:pt x="34" y="23"/>
                    <a:pt x="34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4" y="23"/>
                    <a:pt x="34" y="23"/>
                  </a:cubicBezTo>
                  <a:close/>
                  <a:moveTo>
                    <a:pt x="34" y="24"/>
                  </a:moveTo>
                  <a:cubicBezTo>
                    <a:pt x="34" y="24"/>
                    <a:pt x="35" y="25"/>
                    <a:pt x="34" y="25"/>
                  </a:cubicBezTo>
                  <a:cubicBezTo>
                    <a:pt x="33" y="25"/>
                    <a:pt x="33" y="24"/>
                    <a:pt x="32" y="23"/>
                  </a:cubicBezTo>
                  <a:cubicBezTo>
                    <a:pt x="32" y="23"/>
                    <a:pt x="32" y="24"/>
                    <a:pt x="32" y="24"/>
                  </a:cubicBezTo>
                  <a:cubicBezTo>
                    <a:pt x="32" y="24"/>
                    <a:pt x="32" y="24"/>
                    <a:pt x="31" y="23"/>
                  </a:cubicBezTo>
                  <a:cubicBezTo>
                    <a:pt x="31" y="23"/>
                    <a:pt x="32" y="23"/>
                    <a:pt x="32" y="23"/>
                  </a:cubicBezTo>
                  <a:cubicBezTo>
                    <a:pt x="33" y="23"/>
                    <a:pt x="33" y="23"/>
                    <a:pt x="34" y="23"/>
                  </a:cubicBezTo>
                  <a:cubicBezTo>
                    <a:pt x="33" y="24"/>
                    <a:pt x="33" y="23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lose/>
                  <a:moveTo>
                    <a:pt x="33" y="23"/>
                  </a:moveTo>
                  <a:cubicBezTo>
                    <a:pt x="33" y="22"/>
                    <a:pt x="33" y="22"/>
                    <a:pt x="34" y="2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3" y="20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lose/>
                  <a:moveTo>
                    <a:pt x="33" y="17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lose/>
                  <a:moveTo>
                    <a:pt x="33" y="19"/>
                  </a:moveTo>
                  <a:cubicBezTo>
                    <a:pt x="33" y="19"/>
                    <a:pt x="33" y="19"/>
                    <a:pt x="32" y="19"/>
                  </a:cubicBezTo>
                  <a:cubicBezTo>
                    <a:pt x="33" y="18"/>
                    <a:pt x="32" y="18"/>
                    <a:pt x="32" y="18"/>
                  </a:cubicBezTo>
                  <a:cubicBezTo>
                    <a:pt x="32" y="17"/>
                    <a:pt x="32" y="17"/>
                    <a:pt x="32" y="16"/>
                  </a:cubicBezTo>
                  <a:cubicBezTo>
                    <a:pt x="33" y="16"/>
                    <a:pt x="32" y="18"/>
                    <a:pt x="33" y="19"/>
                  </a:cubicBezTo>
                  <a:close/>
                  <a:moveTo>
                    <a:pt x="31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1"/>
                    <a:pt x="32" y="21"/>
                  </a:cubicBezTo>
                  <a:cubicBezTo>
                    <a:pt x="31" y="21"/>
                    <a:pt x="31" y="20"/>
                    <a:pt x="31" y="20"/>
                  </a:cubicBezTo>
                  <a:close/>
                  <a:moveTo>
                    <a:pt x="31" y="16"/>
                  </a:moveTo>
                  <a:cubicBezTo>
                    <a:pt x="31" y="16"/>
                    <a:pt x="31" y="16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6"/>
                    <a:pt x="31" y="16"/>
                  </a:cubicBezTo>
                  <a:close/>
                  <a:moveTo>
                    <a:pt x="30" y="45"/>
                  </a:moveTo>
                  <a:cubicBezTo>
                    <a:pt x="30" y="45"/>
                    <a:pt x="30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lose/>
                  <a:moveTo>
                    <a:pt x="30" y="18"/>
                  </a:moveTo>
                  <a:cubicBezTo>
                    <a:pt x="30" y="19"/>
                    <a:pt x="30" y="18"/>
                    <a:pt x="30" y="19"/>
                  </a:cubicBezTo>
                  <a:cubicBezTo>
                    <a:pt x="30" y="19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30" y="41"/>
                  </a:moveTo>
                  <a:cubicBezTo>
                    <a:pt x="30" y="41"/>
                    <a:pt x="30" y="40"/>
                    <a:pt x="29" y="40"/>
                  </a:cubicBezTo>
                  <a:cubicBezTo>
                    <a:pt x="29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1"/>
                  </a:cubicBezTo>
                  <a:close/>
                  <a:moveTo>
                    <a:pt x="27" y="42"/>
                  </a:moveTo>
                  <a:cubicBezTo>
                    <a:pt x="27" y="42"/>
                    <a:pt x="26" y="42"/>
                    <a:pt x="27" y="41"/>
                  </a:cubicBezTo>
                  <a:cubicBezTo>
                    <a:pt x="27" y="41"/>
                    <a:pt x="27" y="42"/>
                    <a:pt x="27" y="42"/>
                  </a:cubicBezTo>
                  <a:close/>
                  <a:moveTo>
                    <a:pt x="27" y="23"/>
                  </a:moveTo>
                  <a:cubicBezTo>
                    <a:pt x="27" y="23"/>
                    <a:pt x="27" y="23"/>
                    <a:pt x="27" y="24"/>
                  </a:cubicBezTo>
                  <a:cubicBezTo>
                    <a:pt x="27" y="24"/>
                    <a:pt x="27" y="23"/>
                    <a:pt x="27" y="23"/>
                  </a:cubicBezTo>
                  <a:close/>
                  <a:moveTo>
                    <a:pt x="28" y="34"/>
                  </a:move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8" y="34"/>
                    <a:pt x="28" y="34"/>
                  </a:cubicBezTo>
                  <a:close/>
                  <a:moveTo>
                    <a:pt x="28" y="43"/>
                  </a:moveTo>
                  <a:cubicBezTo>
                    <a:pt x="28" y="43"/>
                    <a:pt x="28" y="43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7" y="43"/>
                    <a:pt x="27" y="43"/>
                    <a:pt x="28" y="43"/>
                  </a:cubicBezTo>
                  <a:close/>
                  <a:moveTo>
                    <a:pt x="28" y="22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2"/>
                    <a:pt x="28" y="22"/>
                  </a:cubicBezTo>
                  <a:close/>
                  <a:moveTo>
                    <a:pt x="28" y="22"/>
                  </a:moveTo>
                  <a:cubicBezTo>
                    <a:pt x="28" y="22"/>
                    <a:pt x="29" y="22"/>
                    <a:pt x="29" y="21"/>
                  </a:cubicBezTo>
                  <a:cubicBezTo>
                    <a:pt x="29" y="21"/>
                    <a:pt x="29" y="22"/>
                    <a:pt x="29" y="22"/>
                  </a:cubicBezTo>
                  <a:cubicBezTo>
                    <a:pt x="29" y="22"/>
                    <a:pt x="29" y="22"/>
                    <a:pt x="28" y="22"/>
                  </a:cubicBezTo>
                  <a:close/>
                  <a:moveTo>
                    <a:pt x="29" y="23"/>
                  </a:moveTo>
                  <a:cubicBezTo>
                    <a:pt x="29" y="23"/>
                    <a:pt x="30" y="23"/>
                    <a:pt x="30" y="24"/>
                  </a:cubicBezTo>
                  <a:cubicBezTo>
                    <a:pt x="29" y="24"/>
                    <a:pt x="29" y="23"/>
                    <a:pt x="29" y="23"/>
                  </a:cubicBezTo>
                  <a:cubicBezTo>
                    <a:pt x="29" y="23"/>
                    <a:pt x="29" y="22"/>
                    <a:pt x="29" y="23"/>
                  </a:cubicBezTo>
                  <a:close/>
                  <a:moveTo>
                    <a:pt x="30" y="19"/>
                  </a:moveTo>
                  <a:cubicBezTo>
                    <a:pt x="29" y="19"/>
                    <a:pt x="29" y="19"/>
                    <a:pt x="29" y="18"/>
                  </a:cubicBezTo>
                  <a:cubicBezTo>
                    <a:pt x="30" y="18"/>
                    <a:pt x="30" y="19"/>
                    <a:pt x="30" y="19"/>
                  </a:cubicBezTo>
                  <a:close/>
                  <a:moveTo>
                    <a:pt x="29" y="13"/>
                  </a:moveTo>
                  <a:cubicBezTo>
                    <a:pt x="29" y="13"/>
                    <a:pt x="29" y="14"/>
                    <a:pt x="29" y="14"/>
                  </a:cubicBezTo>
                  <a:cubicBezTo>
                    <a:pt x="29" y="14"/>
                    <a:pt x="29" y="13"/>
                    <a:pt x="29" y="13"/>
                  </a:cubicBezTo>
                  <a:close/>
                  <a:moveTo>
                    <a:pt x="29" y="18"/>
                  </a:move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8"/>
                    <a:pt x="29" y="18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3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24" y="16"/>
                  </a:moveTo>
                  <a:cubicBezTo>
                    <a:pt x="24" y="15"/>
                    <a:pt x="24" y="15"/>
                    <a:pt x="24" y="14"/>
                  </a:cubicBezTo>
                  <a:cubicBezTo>
                    <a:pt x="24" y="14"/>
                    <a:pt x="23" y="13"/>
                    <a:pt x="23" y="13"/>
                  </a:cubicBezTo>
                  <a:cubicBezTo>
                    <a:pt x="24" y="13"/>
                    <a:pt x="24" y="12"/>
                    <a:pt x="24" y="11"/>
                  </a:cubicBezTo>
                  <a:cubicBezTo>
                    <a:pt x="24" y="11"/>
                    <a:pt x="25" y="11"/>
                    <a:pt x="25" y="11"/>
                  </a:cubicBezTo>
                  <a:cubicBezTo>
                    <a:pt x="25" y="12"/>
                    <a:pt x="25" y="12"/>
                    <a:pt x="24" y="12"/>
                  </a:cubicBezTo>
                  <a:cubicBezTo>
                    <a:pt x="25" y="12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6" y="14"/>
                    <a:pt x="26" y="13"/>
                    <a:pt x="26" y="13"/>
                  </a:cubicBezTo>
                  <a:cubicBezTo>
                    <a:pt x="26" y="13"/>
                    <a:pt x="27" y="14"/>
                    <a:pt x="26" y="14"/>
                  </a:cubicBezTo>
                  <a:cubicBezTo>
                    <a:pt x="27" y="14"/>
                    <a:pt x="27" y="14"/>
                    <a:pt x="28" y="15"/>
                  </a:cubicBezTo>
                  <a:cubicBezTo>
                    <a:pt x="28" y="16"/>
                    <a:pt x="27" y="15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8"/>
                    <a:pt x="28" y="17"/>
                  </a:cubicBezTo>
                  <a:cubicBezTo>
                    <a:pt x="29" y="18"/>
                    <a:pt x="28" y="18"/>
                    <a:pt x="28" y="19"/>
                  </a:cubicBezTo>
                  <a:cubicBezTo>
                    <a:pt x="28" y="19"/>
                    <a:pt x="28" y="19"/>
                    <a:pt x="28" y="20"/>
                  </a:cubicBezTo>
                  <a:cubicBezTo>
                    <a:pt x="29" y="20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20"/>
                    <a:pt x="29" y="19"/>
                    <a:pt x="29" y="20"/>
                  </a:cubicBezTo>
                  <a:cubicBezTo>
                    <a:pt x="29" y="20"/>
                    <a:pt x="29" y="20"/>
                    <a:pt x="29" y="21"/>
                  </a:cubicBezTo>
                  <a:cubicBezTo>
                    <a:pt x="29" y="21"/>
                    <a:pt x="29" y="20"/>
                    <a:pt x="29" y="20"/>
                  </a:cubicBezTo>
                  <a:cubicBezTo>
                    <a:pt x="28" y="20"/>
                    <a:pt x="27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7" y="19"/>
                    <a:pt x="27" y="19"/>
                    <a:pt x="26" y="19"/>
                  </a:cubicBezTo>
                  <a:cubicBezTo>
                    <a:pt x="26" y="19"/>
                    <a:pt x="26" y="19"/>
                    <a:pt x="26" y="18"/>
                  </a:cubicBezTo>
                  <a:cubicBezTo>
                    <a:pt x="26" y="18"/>
                    <a:pt x="26" y="19"/>
                    <a:pt x="25" y="19"/>
                  </a:cubicBezTo>
                  <a:cubicBezTo>
                    <a:pt x="25" y="18"/>
                    <a:pt x="25" y="19"/>
                    <a:pt x="25" y="19"/>
                  </a:cubicBezTo>
                  <a:cubicBezTo>
                    <a:pt x="24" y="18"/>
                    <a:pt x="25" y="18"/>
                    <a:pt x="25" y="17"/>
                  </a:cubicBezTo>
                  <a:cubicBezTo>
                    <a:pt x="25" y="17"/>
                    <a:pt x="25" y="18"/>
                    <a:pt x="26" y="18"/>
                  </a:cubicBezTo>
                  <a:cubicBezTo>
                    <a:pt x="26" y="18"/>
                    <a:pt x="25" y="16"/>
                    <a:pt x="25" y="16"/>
                  </a:cubicBezTo>
                  <a:cubicBezTo>
                    <a:pt x="24" y="16"/>
                    <a:pt x="23" y="19"/>
                    <a:pt x="25" y="21"/>
                  </a:cubicBezTo>
                  <a:cubicBezTo>
                    <a:pt x="24" y="21"/>
                    <a:pt x="24" y="20"/>
                    <a:pt x="24" y="20"/>
                  </a:cubicBezTo>
                  <a:cubicBezTo>
                    <a:pt x="24" y="20"/>
                    <a:pt x="24" y="21"/>
                    <a:pt x="23" y="21"/>
                  </a:cubicBezTo>
                  <a:cubicBezTo>
                    <a:pt x="23" y="20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3" y="16"/>
                    <a:pt x="24" y="16"/>
                  </a:cubicBezTo>
                  <a:close/>
                  <a:moveTo>
                    <a:pt x="25" y="20"/>
                  </a:move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5" y="21"/>
                    <a:pt x="25" y="21"/>
                  </a:cubicBezTo>
                  <a:cubicBezTo>
                    <a:pt x="25" y="21"/>
                    <a:pt x="25" y="20"/>
                    <a:pt x="25" y="20"/>
                  </a:cubicBezTo>
                  <a:close/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5" y="21"/>
                    <a:pt x="25" y="22"/>
                    <a:pt x="25" y="22"/>
                  </a:cubicBezTo>
                  <a:close/>
                  <a:moveTo>
                    <a:pt x="26" y="24"/>
                  </a:moveTo>
                  <a:cubicBezTo>
                    <a:pt x="26" y="24"/>
                    <a:pt x="25" y="23"/>
                    <a:pt x="25" y="23"/>
                  </a:cubicBezTo>
                  <a:cubicBezTo>
                    <a:pt x="26" y="23"/>
                    <a:pt x="26" y="23"/>
                    <a:pt x="26" y="24"/>
                  </a:cubicBezTo>
                  <a:close/>
                  <a:moveTo>
                    <a:pt x="23" y="17"/>
                  </a:moveTo>
                  <a:cubicBezTo>
                    <a:pt x="23" y="18"/>
                    <a:pt x="22" y="18"/>
                    <a:pt x="22" y="18"/>
                  </a:cubicBezTo>
                  <a:cubicBezTo>
                    <a:pt x="22" y="17"/>
                    <a:pt x="22" y="17"/>
                    <a:pt x="23" y="17"/>
                  </a:cubicBezTo>
                  <a:close/>
                  <a:moveTo>
                    <a:pt x="22" y="15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20" y="10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22" y="12"/>
                    <a:pt x="22" y="12"/>
                    <a:pt x="23" y="13"/>
                  </a:cubicBezTo>
                  <a:cubicBezTo>
                    <a:pt x="23" y="14"/>
                    <a:pt x="22" y="13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1" y="13"/>
                    <a:pt x="21" y="13"/>
                  </a:cubicBezTo>
                  <a:cubicBezTo>
                    <a:pt x="21" y="12"/>
                    <a:pt x="20" y="13"/>
                    <a:pt x="20" y="12"/>
                  </a:cubicBezTo>
                  <a:cubicBezTo>
                    <a:pt x="20" y="12"/>
                    <a:pt x="20" y="13"/>
                    <a:pt x="19" y="13"/>
                  </a:cubicBezTo>
                  <a:cubicBezTo>
                    <a:pt x="19" y="12"/>
                    <a:pt x="20" y="11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lose/>
                  <a:moveTo>
                    <a:pt x="20" y="17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7"/>
                    <a:pt x="20" y="18"/>
                    <a:pt x="20" y="17"/>
                  </a:cubicBezTo>
                  <a:close/>
                  <a:moveTo>
                    <a:pt x="20" y="17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19" y="15"/>
                    <a:pt x="20" y="15"/>
                    <a:pt x="21" y="16"/>
                  </a:cubicBezTo>
                  <a:cubicBezTo>
                    <a:pt x="21" y="16"/>
                    <a:pt x="20" y="16"/>
                    <a:pt x="20" y="17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21" y="15"/>
                    <a:pt x="20" y="14"/>
                  </a:cubicBezTo>
                  <a:close/>
                  <a:moveTo>
                    <a:pt x="19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lose/>
                  <a:moveTo>
                    <a:pt x="18" y="9"/>
                  </a:moveTo>
                  <a:cubicBezTo>
                    <a:pt x="19" y="9"/>
                    <a:pt x="19" y="9"/>
                    <a:pt x="20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8" y="8"/>
                    <a:pt x="18" y="9"/>
                    <a:pt x="18" y="9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18" y="13"/>
                    <a:pt x="18" y="14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6" y="14"/>
                    <a:pt x="16" y="14"/>
                    <a:pt x="17" y="13"/>
                  </a:cubicBezTo>
                  <a:close/>
                  <a:moveTo>
                    <a:pt x="14" y="12"/>
                  </a:moveTo>
                  <a:cubicBezTo>
                    <a:pt x="15" y="12"/>
                    <a:pt x="15" y="13"/>
                    <a:pt x="15" y="13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3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3" y="11"/>
                    <a:pt x="14" y="10"/>
                    <a:pt x="14" y="12"/>
                  </a:cubicBezTo>
                  <a:close/>
                  <a:moveTo>
                    <a:pt x="13" y="13"/>
                  </a:moveTo>
                  <a:cubicBezTo>
                    <a:pt x="14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7"/>
                    <a:pt x="12" y="16"/>
                  </a:cubicBezTo>
                  <a:close/>
                  <a:moveTo>
                    <a:pt x="12" y="9"/>
                  </a:moveTo>
                  <a:cubicBezTo>
                    <a:pt x="12" y="10"/>
                    <a:pt x="12" y="9"/>
                    <a:pt x="12" y="10"/>
                  </a:cubicBezTo>
                  <a:cubicBezTo>
                    <a:pt x="10" y="9"/>
                    <a:pt x="11" y="8"/>
                    <a:pt x="12" y="9"/>
                  </a:cubicBezTo>
                  <a:close/>
                  <a:moveTo>
                    <a:pt x="11" y="12"/>
                  </a:moveTo>
                  <a:cubicBezTo>
                    <a:pt x="12" y="12"/>
                    <a:pt x="12" y="13"/>
                    <a:pt x="12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1" y="16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2" y="16"/>
                    <a:pt x="11" y="16"/>
                  </a:cubicBezTo>
                  <a:close/>
                  <a:moveTo>
                    <a:pt x="8" y="4"/>
                  </a:move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7" y="5"/>
                    <a:pt x="8" y="4"/>
                  </a:cubicBezTo>
                  <a:close/>
                  <a:moveTo>
                    <a:pt x="8" y="6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6"/>
                    <a:pt x="8" y="5"/>
                  </a:cubicBezTo>
                  <a:cubicBezTo>
                    <a:pt x="8" y="5"/>
                    <a:pt x="8" y="5"/>
                    <a:pt x="9" y="4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8" y="6"/>
                    <a:pt x="9" y="6"/>
                  </a:cubicBezTo>
                  <a:cubicBezTo>
                    <a:pt x="9" y="6"/>
                    <a:pt x="9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1" y="6"/>
                    <a:pt x="11" y="7"/>
                    <a:pt x="11" y="7"/>
                  </a:cubicBez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7"/>
                    <a:pt x="10" y="7"/>
                  </a:cubicBezTo>
                  <a:cubicBezTo>
                    <a:pt x="10" y="8"/>
                    <a:pt x="10" y="8"/>
                    <a:pt x="11" y="9"/>
                  </a:cubicBezTo>
                  <a:cubicBezTo>
                    <a:pt x="11" y="10"/>
                    <a:pt x="10" y="10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3"/>
                    <a:pt x="10" y="13"/>
                    <a:pt x="10" y="14"/>
                  </a:cubicBezTo>
                  <a:cubicBezTo>
                    <a:pt x="10" y="14"/>
                    <a:pt x="10" y="14"/>
                    <a:pt x="10" y="13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10" y="12"/>
                    <a:pt x="10" y="11"/>
                    <a:pt x="10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0"/>
                    <a:pt x="8" y="10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7" y="6"/>
                    <a:pt x="8" y="6"/>
                  </a:cubicBezTo>
                  <a:close/>
                  <a:moveTo>
                    <a:pt x="8" y="35"/>
                  </a:moveTo>
                  <a:cubicBezTo>
                    <a:pt x="9" y="35"/>
                    <a:pt x="8" y="35"/>
                    <a:pt x="8" y="34"/>
                  </a:cubicBezTo>
                  <a:cubicBezTo>
                    <a:pt x="8" y="34"/>
                    <a:pt x="8" y="34"/>
                    <a:pt x="8" y="35"/>
                  </a:cubicBezTo>
                  <a:close/>
                  <a:moveTo>
                    <a:pt x="8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33"/>
                    <a:pt x="8" y="32"/>
                    <a:pt x="8" y="32"/>
                  </a:cubicBezTo>
                  <a:close/>
                  <a:moveTo>
                    <a:pt x="7" y="14"/>
                  </a:moveTo>
                  <a:cubicBezTo>
                    <a:pt x="7" y="14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10" y="15"/>
                    <a:pt x="9" y="15"/>
                  </a:cubicBezTo>
                  <a:cubicBezTo>
                    <a:pt x="9" y="15"/>
                    <a:pt x="8" y="14"/>
                    <a:pt x="7" y="14"/>
                  </a:cubicBezTo>
                  <a:close/>
                  <a:moveTo>
                    <a:pt x="7" y="11"/>
                  </a:moveTo>
                  <a:cubicBezTo>
                    <a:pt x="6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lose/>
                  <a:moveTo>
                    <a:pt x="8" y="12"/>
                  </a:move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2"/>
                    <a:pt x="8" y="12"/>
                  </a:cubicBezTo>
                  <a:close/>
                  <a:moveTo>
                    <a:pt x="9" y="15"/>
                  </a:moveTo>
                  <a:cubicBezTo>
                    <a:pt x="9" y="15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5"/>
                  </a:cubicBezTo>
                  <a:close/>
                  <a:moveTo>
                    <a:pt x="9" y="34"/>
                  </a:move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lose/>
                  <a:moveTo>
                    <a:pt x="10" y="15"/>
                  </a:moveTo>
                  <a:cubicBezTo>
                    <a:pt x="10" y="16"/>
                    <a:pt x="10" y="16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0" y="38"/>
                  </a:moveTo>
                  <a:cubicBezTo>
                    <a:pt x="10" y="39"/>
                    <a:pt x="9" y="38"/>
                    <a:pt x="9" y="39"/>
                  </a:cubicBezTo>
                  <a:cubicBezTo>
                    <a:pt x="9" y="39"/>
                    <a:pt x="9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lose/>
                  <a:moveTo>
                    <a:pt x="7" y="9"/>
                  </a:move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7" y="10"/>
                  </a:cubicBezTo>
                  <a:cubicBezTo>
                    <a:pt x="6" y="9"/>
                    <a:pt x="7" y="9"/>
                    <a:pt x="7" y="9"/>
                  </a:cubicBezTo>
                  <a:close/>
                  <a:moveTo>
                    <a:pt x="7" y="12"/>
                  </a:moveTo>
                  <a:cubicBezTo>
                    <a:pt x="7" y="12"/>
                    <a:pt x="6" y="12"/>
                    <a:pt x="6" y="11"/>
                  </a:cubicBezTo>
                  <a:cubicBezTo>
                    <a:pt x="6" y="10"/>
                    <a:pt x="7" y="11"/>
                    <a:pt x="7" y="12"/>
                  </a:cubicBezTo>
                  <a:close/>
                  <a:moveTo>
                    <a:pt x="6" y="12"/>
                  </a:moveTo>
                  <a:cubicBezTo>
                    <a:pt x="6" y="13"/>
                    <a:pt x="5" y="13"/>
                    <a:pt x="4" y="13"/>
                  </a:cubicBezTo>
                  <a:cubicBezTo>
                    <a:pt x="5" y="12"/>
                    <a:pt x="5" y="12"/>
                    <a:pt x="6" y="12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4" y="14"/>
                    <a:pt x="4" y="13"/>
                  </a:cubicBezTo>
                  <a:cubicBezTo>
                    <a:pt x="5" y="13"/>
                    <a:pt x="5" y="13"/>
                    <a:pt x="5" y="14"/>
                  </a:cubicBezTo>
                  <a:close/>
                  <a:moveTo>
                    <a:pt x="4" y="23"/>
                  </a:moveTo>
                  <a:cubicBezTo>
                    <a:pt x="5" y="23"/>
                    <a:pt x="5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lose/>
                  <a:moveTo>
                    <a:pt x="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lose/>
                  <a:moveTo>
                    <a:pt x="3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2" y="32"/>
                    <a:pt x="2" y="32"/>
                  </a:cubicBezTo>
                  <a:cubicBezTo>
                    <a:pt x="3" y="31"/>
                    <a:pt x="2" y="30"/>
                    <a:pt x="2" y="30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2"/>
                    <a:pt x="3" y="32"/>
                  </a:cubicBezTo>
                  <a:cubicBezTo>
                    <a:pt x="3" y="32"/>
                    <a:pt x="3" y="31"/>
                    <a:pt x="4" y="32"/>
                  </a:cubicBezTo>
                  <a:cubicBezTo>
                    <a:pt x="4" y="32"/>
                    <a:pt x="3" y="33"/>
                    <a:pt x="3" y="33"/>
                  </a:cubicBezTo>
                  <a:close/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30"/>
                    <a:pt x="3" y="30"/>
                  </a:cubicBezTo>
                  <a:cubicBezTo>
                    <a:pt x="3" y="30"/>
                    <a:pt x="3" y="29"/>
                    <a:pt x="3" y="29"/>
                  </a:cubicBezTo>
                  <a:close/>
                  <a:moveTo>
                    <a:pt x="4" y="33"/>
                  </a:moveTo>
                  <a:cubicBezTo>
                    <a:pt x="4" y="33"/>
                    <a:pt x="4" y="33"/>
                    <a:pt x="4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4" y="31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lose/>
                  <a:moveTo>
                    <a:pt x="5" y="32"/>
                  </a:moveTo>
                  <a:cubicBezTo>
                    <a:pt x="5" y="32"/>
                    <a:pt x="4" y="32"/>
                    <a:pt x="4" y="32"/>
                  </a:cubicBezTo>
                  <a:cubicBezTo>
                    <a:pt x="4" y="32"/>
                    <a:pt x="4" y="32"/>
                    <a:pt x="5" y="32"/>
                  </a:cubicBezTo>
                  <a:close/>
                  <a:moveTo>
                    <a:pt x="4" y="20"/>
                  </a:moveTo>
                  <a:cubicBezTo>
                    <a:pt x="4" y="20"/>
                    <a:pt x="4" y="19"/>
                    <a:pt x="4" y="19"/>
                  </a:cubicBezTo>
                  <a:cubicBezTo>
                    <a:pt x="4" y="20"/>
                    <a:pt x="4" y="21"/>
                    <a:pt x="4" y="20"/>
                  </a:cubicBezTo>
                  <a:close/>
                  <a:moveTo>
                    <a:pt x="4" y="25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4"/>
                  </a:cubicBezTo>
                  <a:cubicBezTo>
                    <a:pt x="4" y="24"/>
                    <a:pt x="4" y="25"/>
                    <a:pt x="4" y="25"/>
                  </a:cubicBezTo>
                  <a:close/>
                  <a:moveTo>
                    <a:pt x="4" y="23"/>
                  </a:move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4" y="23"/>
                    <a:pt x="4" y="23"/>
                  </a:cubicBezTo>
                  <a:close/>
                  <a:moveTo>
                    <a:pt x="2" y="27"/>
                  </a:moveTo>
                  <a:cubicBezTo>
                    <a:pt x="2" y="27"/>
                    <a:pt x="2" y="26"/>
                    <a:pt x="2" y="26"/>
                  </a:cubicBezTo>
                  <a:cubicBezTo>
                    <a:pt x="2" y="25"/>
                    <a:pt x="2" y="26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6"/>
                    <a:pt x="3" y="26"/>
                    <a:pt x="2" y="27"/>
                  </a:cubicBezTo>
                  <a:close/>
                  <a:moveTo>
                    <a:pt x="3" y="21"/>
                  </a:moveTo>
                  <a:cubicBezTo>
                    <a:pt x="3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3" y="18"/>
                  </a:moveTo>
                  <a:cubicBezTo>
                    <a:pt x="2" y="18"/>
                    <a:pt x="2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lose/>
                  <a:moveTo>
                    <a:pt x="3" y="14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2" y="14"/>
                    <a:pt x="3" y="14"/>
                  </a:cubicBezTo>
                  <a:close/>
                  <a:moveTo>
                    <a:pt x="3" y="16"/>
                  </a:moveTo>
                  <a:cubicBezTo>
                    <a:pt x="3" y="17"/>
                    <a:pt x="2" y="16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lose/>
                  <a:moveTo>
                    <a:pt x="2" y="13"/>
                  </a:moveTo>
                  <a:cubicBezTo>
                    <a:pt x="2" y="13"/>
                    <a:pt x="2" y="14"/>
                    <a:pt x="2" y="14"/>
                  </a:cubicBezTo>
                  <a:cubicBezTo>
                    <a:pt x="2" y="14"/>
                    <a:pt x="2" y="13"/>
                    <a:pt x="2" y="13"/>
                  </a:cubicBezTo>
                  <a:close/>
                  <a:moveTo>
                    <a:pt x="1" y="12"/>
                  </a:moveTo>
                  <a:cubicBezTo>
                    <a:pt x="1" y="13"/>
                    <a:pt x="2" y="14"/>
                    <a:pt x="1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2"/>
                    <a:pt x="1" y="12"/>
                  </a:cubicBezTo>
                  <a:close/>
                  <a:moveTo>
                    <a:pt x="1" y="14"/>
                  </a:moveTo>
                  <a:cubicBezTo>
                    <a:pt x="1" y="14"/>
                    <a:pt x="2" y="15"/>
                    <a:pt x="2" y="14"/>
                  </a:cubicBezTo>
                  <a:cubicBezTo>
                    <a:pt x="2" y="15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9"/>
                  </a:cubicBezTo>
                  <a:cubicBezTo>
                    <a:pt x="1" y="19"/>
                    <a:pt x="1" y="18"/>
                    <a:pt x="1" y="18"/>
                  </a:cubicBezTo>
                  <a:close/>
                  <a:moveTo>
                    <a:pt x="1" y="19"/>
                  </a:moveTo>
                  <a:cubicBezTo>
                    <a:pt x="1" y="19"/>
                    <a:pt x="2" y="19"/>
                    <a:pt x="2" y="20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19"/>
                    <a:pt x="1" y="19"/>
                    <a:pt x="1" y="19"/>
                  </a:cubicBezTo>
                  <a:close/>
                  <a:moveTo>
                    <a:pt x="1" y="29"/>
                  </a:moveTo>
                  <a:cubicBezTo>
                    <a:pt x="1" y="29"/>
                    <a:pt x="1" y="28"/>
                    <a:pt x="2" y="29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2" y="29"/>
                    <a:pt x="2" y="30"/>
                    <a:pt x="1" y="29"/>
                  </a:cubicBezTo>
                  <a:close/>
                  <a:moveTo>
                    <a:pt x="4" y="36"/>
                  </a:moveTo>
                  <a:cubicBezTo>
                    <a:pt x="3" y="36"/>
                    <a:pt x="3" y="36"/>
                    <a:pt x="2" y="35"/>
                  </a:cubicBezTo>
                  <a:cubicBezTo>
                    <a:pt x="2" y="35"/>
                    <a:pt x="3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4"/>
                    <a:pt x="2" y="35"/>
                  </a:cubicBezTo>
                  <a:cubicBezTo>
                    <a:pt x="2" y="34"/>
                    <a:pt x="2" y="33"/>
                    <a:pt x="2" y="32"/>
                  </a:cubicBezTo>
                  <a:cubicBezTo>
                    <a:pt x="3" y="32"/>
                    <a:pt x="2" y="33"/>
                    <a:pt x="2" y="33"/>
                  </a:cubicBezTo>
                  <a:cubicBezTo>
                    <a:pt x="3" y="34"/>
                    <a:pt x="3" y="34"/>
                    <a:pt x="4" y="35"/>
                  </a:cubicBezTo>
                  <a:cubicBezTo>
                    <a:pt x="3" y="35"/>
                    <a:pt x="3" y="35"/>
                    <a:pt x="4" y="36"/>
                  </a:cubicBezTo>
                  <a:close/>
                  <a:moveTo>
                    <a:pt x="4" y="37"/>
                  </a:moveTo>
                  <a:cubicBezTo>
                    <a:pt x="4" y="36"/>
                    <a:pt x="4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4" y="33"/>
                    <a:pt x="5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4" y="37"/>
                  </a:cubicBezTo>
                  <a:close/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5" y="16"/>
                    <a:pt x="5" y="15"/>
                    <a:pt x="6" y="15"/>
                  </a:cubicBezTo>
                  <a:cubicBezTo>
                    <a:pt x="6" y="16"/>
                    <a:pt x="5" y="16"/>
                    <a:pt x="6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6" y="18"/>
                  </a:cubicBezTo>
                  <a:cubicBezTo>
                    <a:pt x="6" y="19"/>
                    <a:pt x="5" y="19"/>
                    <a:pt x="5" y="19"/>
                  </a:cubicBezTo>
                  <a:close/>
                  <a:moveTo>
                    <a:pt x="5" y="26"/>
                  </a:move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5" y="27"/>
                    <a:pt x="5" y="26"/>
                  </a:cubicBezTo>
                  <a:close/>
                  <a:moveTo>
                    <a:pt x="5" y="6"/>
                  </a:moveTo>
                  <a:cubicBezTo>
                    <a:pt x="6" y="6"/>
                    <a:pt x="6" y="6"/>
                    <a:pt x="6" y="7"/>
                  </a:cubicBezTo>
                  <a:cubicBezTo>
                    <a:pt x="5" y="6"/>
                    <a:pt x="6" y="6"/>
                    <a:pt x="5" y="6"/>
                  </a:cubicBezTo>
                  <a:close/>
                  <a:moveTo>
                    <a:pt x="6" y="36"/>
                  </a:moveTo>
                  <a:cubicBezTo>
                    <a:pt x="6" y="35"/>
                    <a:pt x="6" y="35"/>
                    <a:pt x="6" y="34"/>
                  </a:cubicBezTo>
                  <a:cubicBezTo>
                    <a:pt x="6" y="35"/>
                    <a:pt x="7" y="35"/>
                    <a:pt x="7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4"/>
                    <a:pt x="7" y="34"/>
                    <a:pt x="7" y="35"/>
                  </a:cubicBezTo>
                  <a:cubicBezTo>
                    <a:pt x="8" y="35"/>
                    <a:pt x="8" y="35"/>
                    <a:pt x="9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6"/>
                    <a:pt x="8" y="36"/>
                    <a:pt x="8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7" y="36"/>
                    <a:pt x="8" y="37"/>
                    <a:pt x="7" y="37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5"/>
                    <a:pt x="6" y="35"/>
                    <a:pt x="6" y="36"/>
                  </a:cubicBezTo>
                  <a:close/>
                  <a:moveTo>
                    <a:pt x="8" y="39"/>
                  </a:moveTo>
                  <a:cubicBezTo>
                    <a:pt x="8" y="39"/>
                    <a:pt x="8" y="39"/>
                    <a:pt x="8" y="38"/>
                  </a:cubicBezTo>
                  <a:cubicBezTo>
                    <a:pt x="8" y="38"/>
                    <a:pt x="8" y="39"/>
                    <a:pt x="7" y="39"/>
                  </a:cubicBezTo>
                  <a:cubicBezTo>
                    <a:pt x="7" y="38"/>
                    <a:pt x="7" y="37"/>
                    <a:pt x="8" y="38"/>
                  </a:cubicBezTo>
                  <a:cubicBezTo>
                    <a:pt x="8" y="37"/>
                    <a:pt x="8" y="37"/>
                    <a:pt x="9" y="37"/>
                  </a:cubicBezTo>
                  <a:cubicBezTo>
                    <a:pt x="8" y="38"/>
                    <a:pt x="9" y="39"/>
                    <a:pt x="8" y="39"/>
                  </a:cubicBezTo>
                  <a:close/>
                  <a:moveTo>
                    <a:pt x="10" y="36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6"/>
                    <a:pt x="10" y="36"/>
                  </a:cubicBezTo>
                  <a:close/>
                  <a:moveTo>
                    <a:pt x="9" y="40"/>
                  </a:moveTo>
                  <a:cubicBezTo>
                    <a:pt x="9" y="40"/>
                    <a:pt x="10" y="41"/>
                    <a:pt x="10" y="41"/>
                  </a:cubicBezTo>
                  <a:cubicBezTo>
                    <a:pt x="10" y="41"/>
                    <a:pt x="9" y="41"/>
                    <a:pt x="9" y="40"/>
                  </a:cubicBezTo>
                  <a:close/>
                  <a:moveTo>
                    <a:pt x="10" y="36"/>
                  </a:moveTo>
                  <a:cubicBezTo>
                    <a:pt x="10" y="36"/>
                    <a:pt x="11" y="37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10" y="37"/>
                    <a:pt x="10" y="37"/>
                    <a:pt x="10" y="36"/>
                  </a:cubicBezTo>
                  <a:close/>
                  <a:moveTo>
                    <a:pt x="11" y="41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11" y="42"/>
                    <a:pt x="11" y="41"/>
                    <a:pt x="11" y="41"/>
                  </a:cubicBezTo>
                  <a:close/>
                  <a:moveTo>
                    <a:pt x="11" y="35"/>
                  </a:moveTo>
                  <a:cubicBezTo>
                    <a:pt x="11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5"/>
                  </a:cubicBezTo>
                  <a:close/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1" y="39"/>
                  </a:cubicBezTo>
                  <a:close/>
                  <a:moveTo>
                    <a:pt x="12" y="38"/>
                  </a:move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2" y="38"/>
                    <a:pt x="12" y="38"/>
                  </a:cubicBezTo>
                  <a:close/>
                  <a:moveTo>
                    <a:pt x="12" y="42"/>
                  </a:moveTo>
                  <a:cubicBezTo>
                    <a:pt x="12" y="42"/>
                    <a:pt x="13" y="42"/>
                    <a:pt x="13" y="42"/>
                  </a:cubicBezTo>
                  <a:cubicBezTo>
                    <a:pt x="13" y="42"/>
                    <a:pt x="13" y="42"/>
                    <a:pt x="12" y="42"/>
                  </a:cubicBezTo>
                  <a:close/>
                  <a:moveTo>
                    <a:pt x="14" y="43"/>
                  </a:moveTo>
                  <a:cubicBezTo>
                    <a:pt x="14" y="43"/>
                    <a:pt x="14" y="42"/>
                    <a:pt x="13" y="42"/>
                  </a:cubicBezTo>
                  <a:cubicBezTo>
                    <a:pt x="13" y="42"/>
                    <a:pt x="14" y="42"/>
                    <a:pt x="14" y="42"/>
                  </a:cubicBezTo>
                  <a:cubicBezTo>
                    <a:pt x="14" y="43"/>
                    <a:pt x="14" y="43"/>
                    <a:pt x="14" y="43"/>
                  </a:cubicBezTo>
                  <a:close/>
                  <a:moveTo>
                    <a:pt x="19" y="43"/>
                  </a:move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9" y="43"/>
                  </a:cubicBezTo>
                  <a:close/>
                  <a:moveTo>
                    <a:pt x="20" y="26"/>
                  </a:moveTo>
                  <a:cubicBezTo>
                    <a:pt x="20" y="26"/>
                    <a:pt x="20" y="26"/>
                    <a:pt x="20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lose/>
                  <a:moveTo>
                    <a:pt x="20" y="42"/>
                  </a:moveTo>
                  <a:cubicBezTo>
                    <a:pt x="21" y="42"/>
                    <a:pt x="21" y="43"/>
                    <a:pt x="21" y="43"/>
                  </a:cubicBezTo>
                  <a:cubicBezTo>
                    <a:pt x="20" y="43"/>
                    <a:pt x="20" y="42"/>
                    <a:pt x="20" y="42"/>
                  </a:cubicBezTo>
                  <a:close/>
                  <a:moveTo>
                    <a:pt x="20" y="38"/>
                  </a:moveTo>
                  <a:cubicBezTo>
                    <a:pt x="21" y="38"/>
                    <a:pt x="21" y="39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8"/>
                  </a:cubicBezTo>
                  <a:close/>
                  <a:moveTo>
                    <a:pt x="20" y="44"/>
                  </a:moveTo>
                  <a:cubicBezTo>
                    <a:pt x="21" y="44"/>
                    <a:pt x="21" y="44"/>
                    <a:pt x="21" y="44"/>
                  </a:cubicBezTo>
                  <a:cubicBezTo>
                    <a:pt x="21" y="45"/>
                    <a:pt x="20" y="44"/>
                    <a:pt x="20" y="44"/>
                  </a:cubicBezTo>
                  <a:close/>
                  <a:moveTo>
                    <a:pt x="21" y="46"/>
                  </a:move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lose/>
                  <a:moveTo>
                    <a:pt x="22" y="40"/>
                  </a:moveTo>
                  <a:cubicBezTo>
                    <a:pt x="21" y="40"/>
                    <a:pt x="21" y="39"/>
                    <a:pt x="21" y="39"/>
                  </a:cubicBezTo>
                  <a:cubicBezTo>
                    <a:pt x="22" y="39"/>
                    <a:pt x="22" y="40"/>
                    <a:pt x="22" y="40"/>
                  </a:cubicBezTo>
                  <a:close/>
                  <a:moveTo>
                    <a:pt x="23" y="37"/>
                  </a:moveTo>
                  <a:cubicBezTo>
                    <a:pt x="23" y="36"/>
                    <a:pt x="24" y="36"/>
                    <a:pt x="24" y="37"/>
                  </a:cubicBezTo>
                  <a:cubicBezTo>
                    <a:pt x="24" y="37"/>
                    <a:pt x="24" y="37"/>
                    <a:pt x="23" y="37"/>
                  </a:cubicBezTo>
                  <a:close/>
                  <a:moveTo>
                    <a:pt x="24" y="35"/>
                  </a:move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5"/>
                    <a:pt x="24" y="35"/>
                  </a:cubicBezTo>
                  <a:close/>
                  <a:moveTo>
                    <a:pt x="24" y="36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3" y="36"/>
                    <a:pt x="23" y="35"/>
                  </a:cubicBezTo>
                  <a:cubicBezTo>
                    <a:pt x="24" y="35"/>
                    <a:pt x="24" y="35"/>
                    <a:pt x="24" y="36"/>
                  </a:cubicBezTo>
                  <a:close/>
                  <a:moveTo>
                    <a:pt x="25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lose/>
                  <a:moveTo>
                    <a:pt x="23" y="26"/>
                  </a:moveTo>
                  <a:cubicBezTo>
                    <a:pt x="23" y="26"/>
                    <a:pt x="23" y="25"/>
                    <a:pt x="22" y="25"/>
                  </a:cubicBezTo>
                  <a:cubicBezTo>
                    <a:pt x="21" y="24"/>
                    <a:pt x="20" y="24"/>
                    <a:pt x="19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18" y="23"/>
                    <a:pt x="19" y="24"/>
                    <a:pt x="19" y="25"/>
                  </a:cubicBezTo>
                  <a:cubicBezTo>
                    <a:pt x="19" y="27"/>
                    <a:pt x="18" y="29"/>
                    <a:pt x="19" y="31"/>
                  </a:cubicBezTo>
                  <a:cubicBezTo>
                    <a:pt x="18" y="31"/>
                    <a:pt x="19" y="32"/>
                    <a:pt x="18" y="33"/>
                  </a:cubicBezTo>
                  <a:cubicBezTo>
                    <a:pt x="19" y="33"/>
                    <a:pt x="19" y="34"/>
                    <a:pt x="19" y="34"/>
                  </a:cubicBezTo>
                  <a:cubicBezTo>
                    <a:pt x="18" y="36"/>
                    <a:pt x="19" y="40"/>
                    <a:pt x="18" y="41"/>
                  </a:cubicBezTo>
                  <a:cubicBezTo>
                    <a:pt x="18" y="42"/>
                    <a:pt x="17" y="43"/>
                    <a:pt x="16" y="42"/>
                  </a:cubicBezTo>
                  <a:cubicBezTo>
                    <a:pt x="14" y="42"/>
                    <a:pt x="12" y="40"/>
                    <a:pt x="12" y="37"/>
                  </a:cubicBezTo>
                  <a:cubicBezTo>
                    <a:pt x="13" y="37"/>
                    <a:pt x="14" y="39"/>
                    <a:pt x="14" y="40"/>
                  </a:cubicBezTo>
                  <a:cubicBezTo>
                    <a:pt x="16" y="41"/>
                    <a:pt x="18" y="41"/>
                    <a:pt x="17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6"/>
                    <a:pt x="17" y="33"/>
                    <a:pt x="17" y="30"/>
                  </a:cubicBezTo>
                  <a:cubicBezTo>
                    <a:pt x="17" y="28"/>
                    <a:pt x="17" y="25"/>
                    <a:pt x="17" y="23"/>
                  </a:cubicBezTo>
                  <a:cubicBezTo>
                    <a:pt x="17" y="22"/>
                    <a:pt x="17" y="23"/>
                    <a:pt x="16" y="23"/>
                  </a:cubicBezTo>
                  <a:cubicBezTo>
                    <a:pt x="16" y="22"/>
                    <a:pt x="13" y="21"/>
                    <a:pt x="13" y="22"/>
                  </a:cubicBezTo>
                  <a:cubicBezTo>
                    <a:pt x="12" y="21"/>
                    <a:pt x="11" y="20"/>
                    <a:pt x="10" y="20"/>
                  </a:cubicBezTo>
                  <a:cubicBezTo>
                    <a:pt x="11" y="18"/>
                    <a:pt x="13" y="18"/>
                    <a:pt x="15" y="17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8" y="17"/>
                    <a:pt x="18" y="17"/>
                    <a:pt x="19" y="18"/>
                  </a:cubicBezTo>
                  <a:cubicBezTo>
                    <a:pt x="19" y="18"/>
                    <a:pt x="18" y="18"/>
                    <a:pt x="18" y="18"/>
                  </a:cubicBezTo>
                  <a:cubicBezTo>
                    <a:pt x="19" y="19"/>
                    <a:pt x="21" y="20"/>
                    <a:pt x="23" y="22"/>
                  </a:cubicBezTo>
                  <a:cubicBezTo>
                    <a:pt x="23" y="22"/>
                    <a:pt x="23" y="22"/>
                    <a:pt x="24" y="22"/>
                  </a:cubicBezTo>
                  <a:cubicBezTo>
                    <a:pt x="24" y="23"/>
                    <a:pt x="25" y="24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6"/>
                    <a:pt x="26" y="26"/>
                    <a:pt x="26" y="27"/>
                  </a:cubicBezTo>
                  <a:cubicBezTo>
                    <a:pt x="25" y="26"/>
                    <a:pt x="24" y="25"/>
                    <a:pt x="23" y="26"/>
                  </a:cubicBezTo>
                  <a:close/>
                  <a:moveTo>
                    <a:pt x="13" y="34"/>
                  </a:moveTo>
                  <a:cubicBezTo>
                    <a:pt x="13" y="34"/>
                    <a:pt x="14" y="34"/>
                    <a:pt x="14" y="34"/>
                  </a:cubicBezTo>
                  <a:cubicBezTo>
                    <a:pt x="14" y="35"/>
                    <a:pt x="14" y="35"/>
                    <a:pt x="13" y="35"/>
                  </a:cubicBezTo>
                  <a:cubicBezTo>
                    <a:pt x="13" y="34"/>
                    <a:pt x="13" y="34"/>
                    <a:pt x="13" y="34"/>
                  </a:cubicBezTo>
                  <a:close/>
                  <a:moveTo>
                    <a:pt x="16" y="35"/>
                  </a:moveTo>
                  <a:cubicBezTo>
                    <a:pt x="16" y="35"/>
                    <a:pt x="17" y="36"/>
                    <a:pt x="17" y="36"/>
                  </a:cubicBezTo>
                  <a:cubicBezTo>
                    <a:pt x="17" y="36"/>
                    <a:pt x="16" y="36"/>
                    <a:pt x="16" y="35"/>
                  </a:cubicBezTo>
                  <a:close/>
                  <a:moveTo>
                    <a:pt x="26" y="43"/>
                  </a:moveTo>
                  <a:cubicBezTo>
                    <a:pt x="26" y="43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8"/>
                  </a:moveTo>
                  <a:cubicBezTo>
                    <a:pt x="27" y="48"/>
                    <a:pt x="27" y="47"/>
                    <a:pt x="27" y="47"/>
                  </a:cubicBezTo>
                  <a:cubicBezTo>
                    <a:pt x="27" y="47"/>
                    <a:pt x="27" y="47"/>
                    <a:pt x="28" y="47"/>
                  </a:cubicBezTo>
                  <a:cubicBezTo>
                    <a:pt x="28" y="48"/>
                    <a:pt x="27" y="48"/>
                    <a:pt x="27" y="48"/>
                  </a:cubicBezTo>
                  <a:close/>
                  <a:moveTo>
                    <a:pt x="28" y="46"/>
                  </a:moveTo>
                  <a:cubicBezTo>
                    <a:pt x="29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lose/>
                  <a:moveTo>
                    <a:pt x="28" y="46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27" y="45"/>
                    <a:pt x="27" y="45"/>
                    <a:pt x="27" y="46"/>
                  </a:cubicBezTo>
                  <a:cubicBezTo>
                    <a:pt x="26" y="45"/>
                    <a:pt x="27" y="46"/>
                    <a:pt x="26" y="46"/>
                  </a:cubicBezTo>
                  <a:cubicBezTo>
                    <a:pt x="26" y="45"/>
                    <a:pt x="26" y="45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7" y="44"/>
                    <a:pt x="27" y="45"/>
                    <a:pt x="27" y="44"/>
                  </a:cubicBezTo>
                  <a:cubicBezTo>
                    <a:pt x="27" y="44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9" y="45"/>
                    <a:pt x="29" y="45"/>
                  </a:cubicBezTo>
                  <a:cubicBezTo>
                    <a:pt x="29" y="45"/>
                    <a:pt x="28" y="46"/>
                    <a:pt x="28" y="46"/>
                  </a:cubicBezTo>
                  <a:close/>
                  <a:moveTo>
                    <a:pt x="29" y="45"/>
                  </a:moveTo>
                  <a:cubicBezTo>
                    <a:pt x="29" y="45"/>
                    <a:pt x="29" y="44"/>
                    <a:pt x="29" y="44"/>
                  </a:cubicBezTo>
                  <a:cubicBezTo>
                    <a:pt x="29" y="44"/>
                    <a:pt x="30" y="45"/>
                    <a:pt x="30" y="45"/>
                  </a:cubicBezTo>
                  <a:cubicBezTo>
                    <a:pt x="30" y="45"/>
                    <a:pt x="30" y="45"/>
                    <a:pt x="29" y="45"/>
                  </a:cubicBezTo>
                  <a:close/>
                  <a:moveTo>
                    <a:pt x="30" y="46"/>
                  </a:moveTo>
                  <a:cubicBezTo>
                    <a:pt x="30" y="47"/>
                    <a:pt x="31" y="47"/>
                    <a:pt x="31" y="48"/>
                  </a:cubicBezTo>
                  <a:cubicBezTo>
                    <a:pt x="30" y="48"/>
                    <a:pt x="29" y="46"/>
                    <a:pt x="30" y="46"/>
                  </a:cubicBezTo>
                  <a:close/>
                  <a:moveTo>
                    <a:pt x="31" y="37"/>
                  </a:moveTo>
                  <a:cubicBezTo>
                    <a:pt x="31" y="37"/>
                    <a:pt x="31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7"/>
                  </a:cubicBezTo>
                  <a:close/>
                  <a:moveTo>
                    <a:pt x="34" y="48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4" y="49"/>
                    <a:pt x="34" y="48"/>
                    <a:pt x="34" y="48"/>
                  </a:cubicBezTo>
                  <a:close/>
                  <a:moveTo>
                    <a:pt x="34" y="50"/>
                  </a:moveTo>
                  <a:cubicBezTo>
                    <a:pt x="34" y="50"/>
                    <a:pt x="34" y="50"/>
                    <a:pt x="34" y="50"/>
                  </a:cubicBezTo>
                  <a:cubicBezTo>
                    <a:pt x="35" y="50"/>
                    <a:pt x="35" y="50"/>
                    <a:pt x="34" y="50"/>
                  </a:cubicBezTo>
                  <a:close/>
                  <a:moveTo>
                    <a:pt x="35" y="49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7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3" y="49"/>
                    <a:pt x="33" y="50"/>
                  </a:cubicBezTo>
                  <a:cubicBezTo>
                    <a:pt x="32" y="50"/>
                    <a:pt x="32" y="49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1" y="47"/>
                  </a:cubicBezTo>
                  <a:cubicBezTo>
                    <a:pt x="32" y="47"/>
                    <a:pt x="32" y="48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1" y="47"/>
                  </a:cubicBezTo>
                  <a:cubicBezTo>
                    <a:pt x="31" y="46"/>
                    <a:pt x="31" y="46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32" y="44"/>
                    <a:pt x="32" y="44"/>
                  </a:cubicBezTo>
                  <a:cubicBezTo>
                    <a:pt x="32" y="44"/>
                    <a:pt x="32" y="44"/>
                    <a:pt x="33" y="45"/>
                  </a:cubicBezTo>
                  <a:cubicBezTo>
                    <a:pt x="33" y="44"/>
                    <a:pt x="32" y="44"/>
                    <a:pt x="32" y="43"/>
                  </a:cubicBezTo>
                  <a:cubicBezTo>
                    <a:pt x="32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4"/>
                    <a:pt x="33" y="43"/>
                    <a:pt x="33" y="44"/>
                  </a:cubicBezTo>
                  <a:cubicBezTo>
                    <a:pt x="34" y="44"/>
                    <a:pt x="33" y="43"/>
                    <a:pt x="34" y="43"/>
                  </a:cubicBezTo>
                  <a:cubicBezTo>
                    <a:pt x="34" y="43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5" y="44"/>
                  </a:cubicBezTo>
                  <a:cubicBezTo>
                    <a:pt x="35" y="45"/>
                    <a:pt x="35" y="45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7"/>
                    <a:pt x="35" y="48"/>
                    <a:pt x="35" y="49"/>
                  </a:cubicBezTo>
                  <a:close/>
                  <a:moveTo>
                    <a:pt x="35" y="22"/>
                  </a:moveTo>
                  <a:cubicBezTo>
                    <a:pt x="35" y="22"/>
                    <a:pt x="35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5" y="21"/>
                    <a:pt x="35" y="22"/>
                  </a:cubicBezTo>
                  <a:cubicBezTo>
                    <a:pt x="35" y="22"/>
                    <a:pt x="35" y="23"/>
                    <a:pt x="35" y="22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49" name="任意多边形 58848"/>
            <p:cNvSpPr>
              <a:spLocks noEditPoints="1"/>
            </p:cNvSpPr>
            <p:nvPr/>
          </p:nvSpPr>
          <p:spPr>
            <a:xfrm>
              <a:off x="4154" y="2574"/>
              <a:ext cx="77" cy="106"/>
            </a:xfrm>
            <a:custGeom>
              <a:avLst/>
              <a:gdLst/>
              <a:ahLst/>
              <a:cxnLst/>
              <a:pathLst>
                <a:path w="37" h="51">
                  <a:moveTo>
                    <a:pt x="37" y="43"/>
                  </a:moveTo>
                  <a:cubicBezTo>
                    <a:pt x="37" y="42"/>
                    <a:pt x="37" y="42"/>
                    <a:pt x="37" y="41"/>
                  </a:cubicBezTo>
                  <a:cubicBezTo>
                    <a:pt x="37" y="39"/>
                    <a:pt x="37" y="37"/>
                    <a:pt x="36" y="35"/>
                  </a:cubicBezTo>
                  <a:cubicBezTo>
                    <a:pt x="37" y="33"/>
                    <a:pt x="37" y="31"/>
                    <a:pt x="37" y="28"/>
                  </a:cubicBezTo>
                  <a:cubicBezTo>
                    <a:pt x="37" y="27"/>
                    <a:pt x="36" y="25"/>
                    <a:pt x="36" y="23"/>
                  </a:cubicBezTo>
                  <a:cubicBezTo>
                    <a:pt x="36" y="21"/>
                    <a:pt x="37" y="19"/>
                    <a:pt x="36" y="17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4" y="13"/>
                    <a:pt x="32" y="13"/>
                    <a:pt x="31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29" y="11"/>
                    <a:pt x="28" y="12"/>
                  </a:cubicBezTo>
                  <a:cubicBezTo>
                    <a:pt x="27" y="10"/>
                    <a:pt x="25" y="10"/>
                    <a:pt x="23" y="9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18" y="7"/>
                    <a:pt x="16" y="6"/>
                    <a:pt x="13" y="5"/>
                  </a:cubicBezTo>
                  <a:cubicBezTo>
                    <a:pt x="11" y="4"/>
                    <a:pt x="8" y="3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2" y="1"/>
                    <a:pt x="1" y="1"/>
                  </a:cubicBezTo>
                  <a:cubicBezTo>
                    <a:pt x="0" y="0"/>
                    <a:pt x="0" y="3"/>
                    <a:pt x="0" y="4"/>
                  </a:cubicBezTo>
                  <a:cubicBezTo>
                    <a:pt x="0" y="8"/>
                    <a:pt x="1" y="12"/>
                    <a:pt x="1" y="17"/>
                  </a:cubicBezTo>
                  <a:cubicBezTo>
                    <a:pt x="1" y="20"/>
                    <a:pt x="1" y="23"/>
                    <a:pt x="1" y="26"/>
                  </a:cubicBezTo>
                  <a:cubicBezTo>
                    <a:pt x="1" y="26"/>
                    <a:pt x="1" y="27"/>
                    <a:pt x="2" y="27"/>
                  </a:cubicBezTo>
                  <a:cubicBezTo>
                    <a:pt x="2" y="30"/>
                    <a:pt x="2" y="32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7"/>
                    <a:pt x="7" y="38"/>
                    <a:pt x="9" y="39"/>
                  </a:cubicBezTo>
                  <a:cubicBezTo>
                    <a:pt x="10" y="39"/>
                    <a:pt x="10" y="40"/>
                    <a:pt x="10" y="40"/>
                  </a:cubicBezTo>
                  <a:cubicBezTo>
                    <a:pt x="11" y="40"/>
                    <a:pt x="13" y="41"/>
                    <a:pt x="14" y="41"/>
                  </a:cubicBezTo>
                  <a:cubicBezTo>
                    <a:pt x="14" y="41"/>
                    <a:pt x="13" y="41"/>
                    <a:pt x="14" y="40"/>
                  </a:cubicBezTo>
                  <a:cubicBezTo>
                    <a:pt x="14" y="41"/>
                    <a:pt x="14" y="40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4" y="40"/>
                    <a:pt x="14" y="41"/>
                  </a:cubicBezTo>
                  <a:cubicBezTo>
                    <a:pt x="15" y="41"/>
                    <a:pt x="15" y="41"/>
                    <a:pt x="15" y="42"/>
                  </a:cubicBezTo>
                  <a:cubicBezTo>
                    <a:pt x="18" y="43"/>
                    <a:pt x="21" y="44"/>
                    <a:pt x="23" y="45"/>
                  </a:cubicBezTo>
                  <a:cubicBezTo>
                    <a:pt x="26" y="46"/>
                    <a:pt x="28" y="48"/>
                    <a:pt x="31" y="48"/>
                  </a:cubicBezTo>
                  <a:cubicBezTo>
                    <a:pt x="30" y="48"/>
                    <a:pt x="30" y="47"/>
                    <a:pt x="29" y="46"/>
                  </a:cubicBezTo>
                  <a:cubicBezTo>
                    <a:pt x="30" y="46"/>
                    <a:pt x="30" y="46"/>
                    <a:pt x="30" y="45"/>
                  </a:cubicBezTo>
                  <a:cubicBezTo>
                    <a:pt x="30" y="45"/>
                    <a:pt x="30" y="44"/>
                    <a:pt x="30" y="44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2" y="45"/>
                    <a:pt x="3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6"/>
                    <a:pt x="32" y="46"/>
                    <a:pt x="32" y="46"/>
                  </a:cubicBezTo>
                  <a:cubicBezTo>
                    <a:pt x="32" y="47"/>
                    <a:pt x="32" y="46"/>
                    <a:pt x="33" y="46"/>
                  </a:cubicBezTo>
                  <a:cubicBezTo>
                    <a:pt x="33" y="47"/>
                    <a:pt x="33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1" y="47"/>
                    <a:pt x="31" y="48"/>
                  </a:cubicBezTo>
                  <a:cubicBezTo>
                    <a:pt x="32" y="48"/>
                    <a:pt x="32" y="49"/>
                    <a:pt x="32" y="49"/>
                  </a:cubicBezTo>
                  <a:cubicBezTo>
                    <a:pt x="32" y="49"/>
                    <a:pt x="33" y="49"/>
                    <a:pt x="33" y="50"/>
                  </a:cubicBezTo>
                  <a:cubicBezTo>
                    <a:pt x="34" y="50"/>
                    <a:pt x="36" y="51"/>
                    <a:pt x="37" y="51"/>
                  </a:cubicBezTo>
                  <a:cubicBezTo>
                    <a:pt x="37" y="51"/>
                    <a:pt x="37" y="50"/>
                    <a:pt x="37" y="49"/>
                  </a:cubicBezTo>
                  <a:cubicBezTo>
                    <a:pt x="37" y="47"/>
                    <a:pt x="37" y="45"/>
                    <a:pt x="37" y="43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5" y="9"/>
                  </a:moveTo>
                  <a:cubicBezTo>
                    <a:pt x="6" y="9"/>
                    <a:pt x="5" y="9"/>
                    <a:pt x="6" y="10"/>
                  </a:cubicBezTo>
                  <a:cubicBezTo>
                    <a:pt x="5" y="10"/>
                    <a:pt x="5" y="9"/>
                    <a:pt x="5" y="9"/>
                  </a:cubicBezTo>
                  <a:close/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5" y="12"/>
                  </a:cubicBezTo>
                  <a:close/>
                  <a:moveTo>
                    <a:pt x="6" y="11"/>
                  </a:moveTo>
                  <a:cubicBezTo>
                    <a:pt x="7" y="11"/>
                    <a:pt x="6" y="11"/>
                    <a:pt x="6" y="10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2"/>
                    <a:pt x="7" y="12"/>
                    <a:pt x="6" y="11"/>
                  </a:cubicBezTo>
                  <a:close/>
                  <a:moveTo>
                    <a:pt x="8" y="6"/>
                  </a:moveTo>
                  <a:cubicBezTo>
                    <a:pt x="7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lose/>
                  <a:moveTo>
                    <a:pt x="25" y="30"/>
                  </a:moveTo>
                  <a:cubicBezTo>
                    <a:pt x="25" y="30"/>
                    <a:pt x="25" y="30"/>
                    <a:pt x="25" y="29"/>
                  </a:cubicBezTo>
                  <a:cubicBezTo>
                    <a:pt x="25" y="29"/>
                    <a:pt x="25" y="30"/>
                    <a:pt x="25" y="30"/>
                  </a:cubicBezTo>
                  <a:close/>
                  <a:moveTo>
                    <a:pt x="22" y="15"/>
                  </a:moveTo>
                  <a:cubicBezTo>
                    <a:pt x="23" y="17"/>
                    <a:pt x="24" y="18"/>
                    <a:pt x="24" y="20"/>
                  </a:cubicBezTo>
                  <a:cubicBezTo>
                    <a:pt x="24" y="21"/>
                    <a:pt x="22" y="22"/>
                    <a:pt x="21" y="22"/>
                  </a:cubicBezTo>
                  <a:cubicBezTo>
                    <a:pt x="22" y="23"/>
                    <a:pt x="23" y="24"/>
                    <a:pt x="23" y="25"/>
                  </a:cubicBezTo>
                  <a:cubicBezTo>
                    <a:pt x="24" y="25"/>
                    <a:pt x="24" y="26"/>
                    <a:pt x="24" y="26"/>
                  </a:cubicBezTo>
                  <a:cubicBezTo>
                    <a:pt x="25" y="28"/>
                    <a:pt x="24" y="29"/>
                    <a:pt x="23" y="30"/>
                  </a:cubicBezTo>
                  <a:cubicBezTo>
                    <a:pt x="22" y="30"/>
                    <a:pt x="20" y="30"/>
                    <a:pt x="18" y="29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15" y="25"/>
                    <a:pt x="14" y="22"/>
                    <a:pt x="16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7" y="20"/>
                    <a:pt x="16" y="20"/>
                    <a:pt x="16" y="19"/>
                  </a:cubicBezTo>
                  <a:cubicBezTo>
                    <a:pt x="15" y="18"/>
                    <a:pt x="15" y="15"/>
                    <a:pt x="15" y="14"/>
                  </a:cubicBezTo>
                  <a:cubicBezTo>
                    <a:pt x="15" y="14"/>
                    <a:pt x="17" y="13"/>
                    <a:pt x="17" y="13"/>
                  </a:cubicBezTo>
                  <a:cubicBezTo>
                    <a:pt x="18" y="13"/>
                    <a:pt x="20" y="14"/>
                    <a:pt x="22" y="15"/>
                  </a:cubicBezTo>
                  <a:close/>
                  <a:moveTo>
                    <a:pt x="24" y="35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lose/>
                  <a:moveTo>
                    <a:pt x="15" y="12"/>
                  </a:moveTo>
                  <a:cubicBezTo>
                    <a:pt x="16" y="11"/>
                    <a:pt x="16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0"/>
                  </a:cubicBezTo>
                  <a:cubicBezTo>
                    <a:pt x="14" y="10"/>
                    <a:pt x="14" y="10"/>
                    <a:pt x="14" y="11"/>
                  </a:cubicBezTo>
                  <a:close/>
                  <a:moveTo>
                    <a:pt x="13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lose/>
                  <a:moveTo>
                    <a:pt x="11" y="30"/>
                  </a:moveTo>
                  <a:cubicBezTo>
                    <a:pt x="17" y="33"/>
                    <a:pt x="23" y="35"/>
                    <a:pt x="28" y="37"/>
                  </a:cubicBezTo>
                  <a:cubicBezTo>
                    <a:pt x="28" y="38"/>
                    <a:pt x="28" y="39"/>
                    <a:pt x="28" y="39"/>
                  </a:cubicBezTo>
                  <a:cubicBezTo>
                    <a:pt x="28" y="40"/>
                    <a:pt x="27" y="39"/>
                    <a:pt x="27" y="39"/>
                  </a:cubicBezTo>
                  <a:cubicBezTo>
                    <a:pt x="23" y="37"/>
                    <a:pt x="20" y="36"/>
                    <a:pt x="17" y="34"/>
                  </a:cubicBezTo>
                  <a:cubicBezTo>
                    <a:pt x="15" y="34"/>
                    <a:pt x="13" y="33"/>
                    <a:pt x="11" y="32"/>
                  </a:cubicBezTo>
                  <a:cubicBezTo>
                    <a:pt x="11" y="31"/>
                    <a:pt x="11" y="30"/>
                    <a:pt x="11" y="30"/>
                  </a:cubicBezTo>
                  <a:close/>
                  <a:moveTo>
                    <a:pt x="28" y="45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lose/>
                  <a:moveTo>
                    <a:pt x="28" y="44"/>
                  </a:moveTo>
                  <a:cubicBezTo>
                    <a:pt x="28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2" y="42"/>
                    <a:pt x="16" y="39"/>
                    <a:pt x="11" y="37"/>
                  </a:cubicBezTo>
                  <a:cubicBezTo>
                    <a:pt x="11" y="36"/>
                    <a:pt x="11" y="35"/>
                    <a:pt x="11" y="35"/>
                  </a:cubicBezTo>
                  <a:cubicBezTo>
                    <a:pt x="14" y="36"/>
                    <a:pt x="17" y="37"/>
                    <a:pt x="20" y="38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4" y="40"/>
                    <a:pt x="25" y="41"/>
                    <a:pt x="26" y="41"/>
                  </a:cubicBezTo>
                  <a:cubicBezTo>
                    <a:pt x="27" y="42"/>
                    <a:pt x="27" y="41"/>
                    <a:pt x="28" y="42"/>
                  </a:cubicBezTo>
                  <a:cubicBezTo>
                    <a:pt x="28" y="42"/>
                    <a:pt x="28" y="44"/>
                    <a:pt x="28" y="44"/>
                  </a:cubicBezTo>
                  <a:close/>
                  <a:moveTo>
                    <a:pt x="32" y="49"/>
                  </a:move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3" y="48"/>
                  </a:cubicBezTo>
                  <a:cubicBezTo>
                    <a:pt x="33" y="48"/>
                    <a:pt x="33" y="49"/>
                    <a:pt x="32" y="49"/>
                  </a:cubicBezTo>
                  <a:close/>
                  <a:moveTo>
                    <a:pt x="33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1" y="35"/>
                    <a:pt x="32" y="35"/>
                    <a:pt x="33" y="36"/>
                  </a:cubicBezTo>
                  <a:cubicBezTo>
                    <a:pt x="33" y="36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lose/>
                  <a:moveTo>
                    <a:pt x="31" y="38"/>
                  </a:moveTo>
                  <a:cubicBezTo>
                    <a:pt x="31" y="38"/>
                    <a:pt x="32" y="38"/>
                    <a:pt x="32" y="38"/>
                  </a:cubicBezTo>
                  <a:cubicBezTo>
                    <a:pt x="32" y="38"/>
                    <a:pt x="32" y="38"/>
                    <a:pt x="31" y="3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7"/>
                    <a:pt x="33" y="18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18"/>
                    <a:pt x="32" y="18"/>
                    <a:pt x="32" y="17"/>
                  </a:cubicBezTo>
                  <a:close/>
                  <a:moveTo>
                    <a:pt x="33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3" y="19"/>
                    <a:pt x="33" y="20"/>
                  </a:cubicBezTo>
                  <a:close/>
                  <a:moveTo>
                    <a:pt x="33" y="29"/>
                  </a:move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4" y="30"/>
                  </a:cubicBezTo>
                  <a:cubicBezTo>
                    <a:pt x="34" y="30"/>
                    <a:pt x="33" y="30"/>
                    <a:pt x="33" y="30"/>
                  </a:cubicBezTo>
                  <a:cubicBezTo>
                    <a:pt x="33" y="30"/>
                    <a:pt x="33" y="29"/>
                    <a:pt x="33" y="29"/>
                  </a:cubicBezTo>
                  <a:close/>
                  <a:moveTo>
                    <a:pt x="33" y="27"/>
                  </a:move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lose/>
                  <a:moveTo>
                    <a:pt x="33" y="14"/>
                  </a:moveTo>
                  <a:cubicBezTo>
                    <a:pt x="33" y="15"/>
                    <a:pt x="33" y="14"/>
                    <a:pt x="32" y="14"/>
                  </a:cubicBezTo>
                  <a:cubicBezTo>
                    <a:pt x="32" y="14"/>
                    <a:pt x="33" y="14"/>
                    <a:pt x="33" y="14"/>
                  </a:cubicBezTo>
                  <a:close/>
                  <a:moveTo>
                    <a:pt x="32" y="16"/>
                  </a:moveTo>
                  <a:cubicBezTo>
                    <a:pt x="32" y="16"/>
                    <a:pt x="33" y="16"/>
                    <a:pt x="33" y="17"/>
                  </a:cubicBezTo>
                  <a:cubicBezTo>
                    <a:pt x="33" y="17"/>
                    <a:pt x="32" y="17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1" y="18"/>
                  </a:moveTo>
                  <a:cubicBezTo>
                    <a:pt x="31" y="18"/>
                    <a:pt x="31" y="18"/>
                    <a:pt x="31" y="17"/>
                  </a:cubicBezTo>
                  <a:cubicBezTo>
                    <a:pt x="31" y="17"/>
                    <a:pt x="32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1" y="18"/>
                    <a:pt x="31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8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2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30" y="17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29" y="18"/>
                    <a:pt x="30" y="18"/>
                    <a:pt x="30" y="17"/>
                  </a:cubicBezTo>
                  <a:close/>
                  <a:moveTo>
                    <a:pt x="29" y="45"/>
                  </a:moveTo>
                  <a:cubicBezTo>
                    <a:pt x="30" y="45"/>
                    <a:pt x="30" y="46"/>
                    <a:pt x="30" y="46"/>
                  </a:cubicBezTo>
                  <a:cubicBezTo>
                    <a:pt x="29" y="46"/>
                    <a:pt x="29" y="46"/>
                    <a:pt x="29" y="45"/>
                  </a:cubicBezTo>
                  <a:close/>
                  <a:moveTo>
                    <a:pt x="29" y="45"/>
                  </a:moveTo>
                  <a:cubicBezTo>
                    <a:pt x="29" y="45"/>
                    <a:pt x="29" y="45"/>
                    <a:pt x="29" y="44"/>
                  </a:cubicBezTo>
                  <a:cubicBezTo>
                    <a:pt x="29" y="45"/>
                    <a:pt x="30" y="45"/>
                    <a:pt x="30" y="45"/>
                  </a:cubicBezTo>
                  <a:cubicBezTo>
                    <a:pt x="29" y="45"/>
                    <a:pt x="29" y="45"/>
                    <a:pt x="29" y="45"/>
                  </a:cubicBezTo>
                  <a:close/>
                  <a:moveTo>
                    <a:pt x="29" y="43"/>
                  </a:moveTo>
                  <a:cubicBezTo>
                    <a:pt x="29" y="43"/>
                    <a:pt x="29" y="43"/>
                    <a:pt x="30" y="43"/>
                  </a:cubicBezTo>
                  <a:cubicBezTo>
                    <a:pt x="30" y="43"/>
                    <a:pt x="30" y="44"/>
                    <a:pt x="30" y="44"/>
                  </a:cubicBezTo>
                  <a:cubicBezTo>
                    <a:pt x="29" y="44"/>
                    <a:pt x="30" y="43"/>
                    <a:pt x="29" y="43"/>
                  </a:cubicBezTo>
                  <a:close/>
                  <a:moveTo>
                    <a:pt x="30" y="33"/>
                  </a:moveTo>
                  <a:cubicBezTo>
                    <a:pt x="30" y="32"/>
                    <a:pt x="30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lose/>
                  <a:moveTo>
                    <a:pt x="30" y="19"/>
                  </a:moveTo>
                  <a:cubicBezTo>
                    <a:pt x="31" y="20"/>
                    <a:pt x="31" y="20"/>
                    <a:pt x="30" y="20"/>
                  </a:cubicBezTo>
                  <a:cubicBezTo>
                    <a:pt x="30" y="20"/>
                    <a:pt x="30" y="20"/>
                    <a:pt x="30" y="19"/>
                  </a:cubicBezTo>
                  <a:close/>
                  <a:moveTo>
                    <a:pt x="31" y="42"/>
                  </a:moveTo>
                  <a:cubicBezTo>
                    <a:pt x="31" y="42"/>
                    <a:pt x="31" y="42"/>
                    <a:pt x="31" y="43"/>
                  </a:cubicBezTo>
                  <a:cubicBezTo>
                    <a:pt x="31" y="43"/>
                    <a:pt x="31" y="42"/>
                    <a:pt x="31" y="42"/>
                  </a:cubicBezTo>
                  <a:cubicBezTo>
                    <a:pt x="31" y="41"/>
                    <a:pt x="31" y="41"/>
                    <a:pt x="31" y="40"/>
                  </a:cubicBezTo>
                  <a:cubicBezTo>
                    <a:pt x="31" y="40"/>
                    <a:pt x="31" y="40"/>
                    <a:pt x="31" y="39"/>
                  </a:cubicBezTo>
                  <a:cubicBezTo>
                    <a:pt x="31" y="39"/>
                    <a:pt x="31" y="40"/>
                    <a:pt x="32" y="40"/>
                  </a:cubicBezTo>
                  <a:cubicBezTo>
                    <a:pt x="32" y="40"/>
                    <a:pt x="31" y="40"/>
                    <a:pt x="31" y="40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2" y="41"/>
                    <a:pt x="32" y="41"/>
                    <a:pt x="32" y="40"/>
                  </a:cubicBezTo>
                  <a:cubicBezTo>
                    <a:pt x="32" y="41"/>
                    <a:pt x="32" y="40"/>
                    <a:pt x="32" y="40"/>
                  </a:cubicBezTo>
                  <a:cubicBezTo>
                    <a:pt x="33" y="41"/>
                    <a:pt x="33" y="42"/>
                    <a:pt x="33" y="42"/>
                  </a:cubicBezTo>
                  <a:cubicBezTo>
                    <a:pt x="32" y="42"/>
                    <a:pt x="33" y="41"/>
                    <a:pt x="32" y="41"/>
                  </a:cubicBezTo>
                  <a:cubicBezTo>
                    <a:pt x="32" y="41"/>
                    <a:pt x="32" y="42"/>
                    <a:pt x="32" y="42"/>
                  </a:cubicBezTo>
                  <a:cubicBezTo>
                    <a:pt x="32" y="42"/>
                    <a:pt x="32" y="42"/>
                    <a:pt x="31" y="42"/>
                  </a:cubicBezTo>
                  <a:close/>
                  <a:moveTo>
                    <a:pt x="33" y="46"/>
                  </a:move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2" y="44"/>
                    <a:pt x="32" y="44"/>
                  </a:cubicBezTo>
                  <a:cubicBezTo>
                    <a:pt x="32" y="44"/>
                    <a:pt x="32" y="43"/>
                    <a:pt x="32" y="43"/>
                  </a:cubicBezTo>
                  <a:cubicBezTo>
                    <a:pt x="32" y="44"/>
                    <a:pt x="33" y="44"/>
                    <a:pt x="33" y="44"/>
                  </a:cubicBezTo>
                  <a:cubicBezTo>
                    <a:pt x="33" y="44"/>
                    <a:pt x="34" y="44"/>
                    <a:pt x="34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6"/>
                    <a:pt x="33" y="46"/>
                  </a:cubicBezTo>
                  <a:close/>
                  <a:moveTo>
                    <a:pt x="32" y="40"/>
                  </a:moveTo>
                  <a:cubicBezTo>
                    <a:pt x="32" y="40"/>
                    <a:pt x="32" y="39"/>
                    <a:pt x="32" y="39"/>
                  </a:cubicBezTo>
                  <a:cubicBezTo>
                    <a:pt x="32" y="39"/>
                    <a:pt x="32" y="39"/>
                    <a:pt x="33" y="39"/>
                  </a:cubicBezTo>
                  <a:cubicBezTo>
                    <a:pt x="33" y="39"/>
                    <a:pt x="33" y="38"/>
                    <a:pt x="33" y="39"/>
                  </a:cubicBezTo>
                  <a:cubicBezTo>
                    <a:pt x="34" y="39"/>
                    <a:pt x="33" y="40"/>
                    <a:pt x="34" y="40"/>
                  </a:cubicBezTo>
                  <a:cubicBezTo>
                    <a:pt x="34" y="41"/>
                    <a:pt x="34" y="40"/>
                    <a:pt x="34" y="40"/>
                  </a:cubicBezTo>
                  <a:cubicBezTo>
                    <a:pt x="34" y="41"/>
                    <a:pt x="33" y="40"/>
                    <a:pt x="32" y="40"/>
                  </a:cubicBezTo>
                  <a:close/>
                  <a:moveTo>
                    <a:pt x="35" y="44"/>
                  </a:move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5"/>
                    <a:pt x="35" y="45"/>
                    <a:pt x="35" y="44"/>
                  </a:cubicBezTo>
                  <a:close/>
                  <a:moveTo>
                    <a:pt x="35" y="48"/>
                  </a:moveTo>
                  <a:cubicBezTo>
                    <a:pt x="35" y="48"/>
                    <a:pt x="35" y="47"/>
                    <a:pt x="35" y="47"/>
                  </a:cubicBezTo>
                  <a:cubicBezTo>
                    <a:pt x="35" y="47"/>
                    <a:pt x="36" y="48"/>
                    <a:pt x="36" y="48"/>
                  </a:cubicBezTo>
                  <a:cubicBezTo>
                    <a:pt x="35" y="48"/>
                    <a:pt x="35" y="48"/>
                    <a:pt x="35" y="48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50" name="任意多边形 58849"/>
            <p:cNvSpPr/>
            <p:nvPr/>
          </p:nvSpPr>
          <p:spPr>
            <a:xfrm>
              <a:off x="3878" y="2667"/>
              <a:ext cx="310" cy="401"/>
            </a:xfrm>
            <a:custGeom>
              <a:avLst/>
              <a:gdLst/>
              <a:ahLst/>
              <a:cxnLst/>
              <a:pathLst>
                <a:path w="282" h="365">
                  <a:moveTo>
                    <a:pt x="45" y="219"/>
                  </a:moveTo>
                  <a:lnTo>
                    <a:pt x="278" y="365"/>
                  </a:lnTo>
                  <a:lnTo>
                    <a:pt x="282" y="131"/>
                  </a:lnTo>
                  <a:lnTo>
                    <a:pt x="0" y="0"/>
                  </a:lnTo>
                  <a:lnTo>
                    <a:pt x="45" y="219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51" name="任意多边形 58850"/>
            <p:cNvSpPr/>
            <p:nvPr/>
          </p:nvSpPr>
          <p:spPr>
            <a:xfrm>
              <a:off x="4182" y="2648"/>
              <a:ext cx="218" cy="420"/>
            </a:xfrm>
            <a:custGeom>
              <a:avLst/>
              <a:gdLst/>
              <a:ahLst/>
              <a:cxnLst/>
              <a:pathLst>
                <a:path w="198" h="382">
                  <a:moveTo>
                    <a:pt x="198" y="0"/>
                  </a:moveTo>
                  <a:lnTo>
                    <a:pt x="4" y="148"/>
                  </a:lnTo>
                  <a:lnTo>
                    <a:pt x="0" y="382"/>
                  </a:lnTo>
                  <a:lnTo>
                    <a:pt x="164" y="214"/>
                  </a:lnTo>
                  <a:lnTo>
                    <a:pt x="198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52" name="任意多边形 58851"/>
            <p:cNvSpPr/>
            <p:nvPr/>
          </p:nvSpPr>
          <p:spPr>
            <a:xfrm>
              <a:off x="3878" y="2568"/>
              <a:ext cx="522" cy="242"/>
            </a:xfrm>
            <a:custGeom>
              <a:avLst/>
              <a:gdLst/>
              <a:ahLst/>
              <a:cxnLst/>
              <a:pathLst>
                <a:path w="476" h="221">
                  <a:moveTo>
                    <a:pt x="0" y="90"/>
                  </a:moveTo>
                  <a:lnTo>
                    <a:pt x="244" y="0"/>
                  </a:lnTo>
                  <a:lnTo>
                    <a:pt x="476" y="73"/>
                  </a:lnTo>
                  <a:lnTo>
                    <a:pt x="282" y="221"/>
                  </a:lnTo>
                  <a:lnTo>
                    <a:pt x="0" y="9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53" name="任意多边形 58852"/>
            <p:cNvSpPr/>
            <p:nvPr/>
          </p:nvSpPr>
          <p:spPr>
            <a:xfrm>
              <a:off x="3915" y="2581"/>
              <a:ext cx="232" cy="92"/>
            </a:xfrm>
            <a:custGeom>
              <a:avLst/>
              <a:gdLst/>
              <a:ahLst/>
              <a:cxnLst/>
              <a:pathLst>
                <a:path w="212" h="85">
                  <a:moveTo>
                    <a:pt x="0" y="81"/>
                  </a:moveTo>
                  <a:lnTo>
                    <a:pt x="212" y="0"/>
                  </a:lnTo>
                  <a:lnTo>
                    <a:pt x="210" y="6"/>
                  </a:lnTo>
                  <a:lnTo>
                    <a:pt x="9" y="85"/>
                  </a:lnTo>
                  <a:lnTo>
                    <a:pt x="0" y="81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54" name="任意多边形 58853"/>
            <p:cNvSpPr/>
            <p:nvPr/>
          </p:nvSpPr>
          <p:spPr>
            <a:xfrm>
              <a:off x="4146" y="2581"/>
              <a:ext cx="222" cy="77"/>
            </a:xfrm>
            <a:custGeom>
              <a:avLst/>
              <a:gdLst/>
              <a:ahLst/>
              <a:cxnLst/>
              <a:pathLst>
                <a:path w="202" h="70">
                  <a:moveTo>
                    <a:pt x="2" y="0"/>
                  </a:moveTo>
                  <a:lnTo>
                    <a:pt x="202" y="66"/>
                  </a:lnTo>
                  <a:lnTo>
                    <a:pt x="196" y="70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55" name="任意多边形 58854"/>
            <p:cNvSpPr/>
            <p:nvPr/>
          </p:nvSpPr>
          <p:spPr>
            <a:xfrm>
              <a:off x="3925" y="2658"/>
              <a:ext cx="436" cy="128"/>
            </a:xfrm>
            <a:custGeom>
              <a:avLst/>
              <a:gdLst/>
              <a:ahLst/>
              <a:cxnLst/>
              <a:pathLst>
                <a:path w="397" h="117">
                  <a:moveTo>
                    <a:pt x="0" y="15"/>
                  </a:moveTo>
                  <a:lnTo>
                    <a:pt x="233" y="117"/>
                  </a:lnTo>
                  <a:lnTo>
                    <a:pt x="397" y="0"/>
                  </a:lnTo>
                  <a:lnTo>
                    <a:pt x="397" y="0"/>
                  </a:lnTo>
                  <a:lnTo>
                    <a:pt x="233" y="115"/>
                  </a:lnTo>
                  <a:lnTo>
                    <a:pt x="2" y="15"/>
                  </a:lnTo>
                  <a:lnTo>
                    <a:pt x="0" y="15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56" name="任意多边形 58855"/>
            <p:cNvSpPr/>
            <p:nvPr/>
          </p:nvSpPr>
          <p:spPr>
            <a:xfrm>
              <a:off x="3905" y="2697"/>
              <a:ext cx="45" cy="209"/>
            </a:xfrm>
            <a:custGeom>
              <a:avLst/>
              <a:gdLst/>
              <a:ahLst/>
              <a:cxnLst/>
              <a:pathLst>
                <a:path w="41" h="191">
                  <a:moveTo>
                    <a:pt x="0" y="0"/>
                  </a:moveTo>
                  <a:lnTo>
                    <a:pt x="35" y="191"/>
                  </a:lnTo>
                  <a:lnTo>
                    <a:pt x="41" y="185"/>
                  </a:lnTo>
                  <a:lnTo>
                    <a:pt x="9" y="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57" name="任意多边形 58856"/>
            <p:cNvSpPr/>
            <p:nvPr/>
          </p:nvSpPr>
          <p:spPr>
            <a:xfrm>
              <a:off x="3943" y="2899"/>
              <a:ext cx="221" cy="141"/>
            </a:xfrm>
            <a:custGeom>
              <a:avLst/>
              <a:gdLst/>
              <a:ahLst/>
              <a:cxnLst/>
              <a:pathLst>
                <a:path w="201" h="128">
                  <a:moveTo>
                    <a:pt x="201" y="128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201" y="123"/>
                  </a:lnTo>
                  <a:lnTo>
                    <a:pt x="201" y="128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58" name="任意多边形 58857"/>
            <p:cNvSpPr/>
            <p:nvPr/>
          </p:nvSpPr>
          <p:spPr>
            <a:xfrm>
              <a:off x="3915" y="2702"/>
              <a:ext cx="252" cy="338"/>
            </a:xfrm>
            <a:custGeom>
              <a:avLst/>
              <a:gdLst/>
              <a:ahLst/>
              <a:cxnLst/>
              <a:pathLst>
                <a:path w="229" h="308">
                  <a:moveTo>
                    <a:pt x="0" y="0"/>
                  </a:moveTo>
                  <a:lnTo>
                    <a:pt x="227" y="110"/>
                  </a:lnTo>
                  <a:lnTo>
                    <a:pt x="229" y="308"/>
                  </a:lnTo>
                  <a:lnTo>
                    <a:pt x="227" y="308"/>
                  </a:lnTo>
                  <a:lnTo>
                    <a:pt x="225" y="1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59" name="任意多边形 58858"/>
            <p:cNvSpPr/>
            <p:nvPr/>
          </p:nvSpPr>
          <p:spPr>
            <a:xfrm>
              <a:off x="4351" y="2672"/>
              <a:ext cx="38" cy="205"/>
            </a:xfrm>
            <a:custGeom>
              <a:avLst/>
              <a:gdLst/>
              <a:ahLst/>
              <a:cxnLst/>
              <a:pathLst>
                <a:path w="34" h="187">
                  <a:moveTo>
                    <a:pt x="34" y="0"/>
                  </a:moveTo>
                  <a:lnTo>
                    <a:pt x="6" y="187"/>
                  </a:lnTo>
                  <a:lnTo>
                    <a:pt x="0" y="185"/>
                  </a:lnTo>
                  <a:lnTo>
                    <a:pt x="26" y="8"/>
                  </a:lnTo>
                  <a:lnTo>
                    <a:pt x="34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60" name="任意多边形 58859"/>
            <p:cNvSpPr/>
            <p:nvPr/>
          </p:nvSpPr>
          <p:spPr>
            <a:xfrm>
              <a:off x="4197" y="2874"/>
              <a:ext cx="160" cy="164"/>
            </a:xfrm>
            <a:custGeom>
              <a:avLst/>
              <a:gdLst/>
              <a:ahLst/>
              <a:cxnLst/>
              <a:pathLst>
                <a:path w="77" h="79">
                  <a:moveTo>
                    <a:pt x="0" y="79"/>
                  </a:moveTo>
                  <a:cubicBezTo>
                    <a:pt x="0" y="78"/>
                    <a:pt x="0" y="74"/>
                    <a:pt x="0" y="74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1"/>
                    <a:pt x="77" y="1"/>
                    <a:pt x="77" y="1"/>
                  </a:cubicBezTo>
                  <a:lnTo>
                    <a:pt x="0" y="79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61" name="任意多边形 58860"/>
            <p:cNvSpPr/>
            <p:nvPr/>
          </p:nvSpPr>
          <p:spPr>
            <a:xfrm>
              <a:off x="4197" y="2672"/>
              <a:ext cx="192" cy="357"/>
            </a:xfrm>
            <a:custGeom>
              <a:avLst/>
              <a:gdLst/>
              <a:ahLst/>
              <a:cxnLst/>
              <a:pathLst>
                <a:path w="174" h="325">
                  <a:moveTo>
                    <a:pt x="0" y="325"/>
                  </a:moveTo>
                  <a:lnTo>
                    <a:pt x="4" y="132"/>
                  </a:lnTo>
                  <a:lnTo>
                    <a:pt x="174" y="0"/>
                  </a:lnTo>
                  <a:lnTo>
                    <a:pt x="166" y="8"/>
                  </a:lnTo>
                  <a:lnTo>
                    <a:pt x="6" y="134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8868" name="组合 58867"/>
          <p:cNvGrpSpPr/>
          <p:nvPr/>
        </p:nvGrpSpPr>
        <p:grpSpPr>
          <a:xfrm>
            <a:off x="755650" y="4473575"/>
            <a:ext cx="511175" cy="512763"/>
            <a:chOff x="521" y="618"/>
            <a:chExt cx="692" cy="688"/>
          </a:xfrm>
        </p:grpSpPr>
        <p:sp>
          <p:nvSpPr>
            <p:cNvPr id="58863" name="圆角矩形 58862"/>
            <p:cNvSpPr/>
            <p:nvPr userDrawn="1"/>
          </p:nvSpPr>
          <p:spPr>
            <a:xfrm>
              <a:off x="521" y="618"/>
              <a:ext cx="689" cy="6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E06306"/>
                </a:gs>
                <a:gs pos="100000">
                  <a:srgbClr val="F0C40A"/>
                </a:gs>
              </a:gsLst>
              <a:lin ang="2700000" scaled="1"/>
              <a:tileRect/>
            </a:gradFill>
            <a:ln w="5715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65" name="任意多边形 58864"/>
            <p:cNvSpPr/>
            <p:nvPr userDrawn="1"/>
          </p:nvSpPr>
          <p:spPr>
            <a:xfrm>
              <a:off x="521" y="971"/>
              <a:ext cx="692" cy="335"/>
            </a:xfrm>
            <a:custGeom>
              <a:avLst/>
              <a:gdLst/>
              <a:ahLst/>
              <a:cxnLst/>
              <a:pathLst>
                <a:path w="956" h="463">
                  <a:moveTo>
                    <a:pt x="4" y="0"/>
                  </a:moveTo>
                  <a:lnTo>
                    <a:pt x="0" y="304"/>
                  </a:lnTo>
                  <a:cubicBezTo>
                    <a:pt x="0" y="392"/>
                    <a:pt x="71" y="463"/>
                    <a:pt x="159" y="463"/>
                  </a:cubicBezTo>
                  <a:lnTo>
                    <a:pt x="793" y="463"/>
                  </a:lnTo>
                  <a:cubicBezTo>
                    <a:pt x="881" y="463"/>
                    <a:pt x="952" y="392"/>
                    <a:pt x="952" y="304"/>
                  </a:cubicBezTo>
                  <a:lnTo>
                    <a:pt x="956" y="0"/>
                  </a:lnTo>
                  <a:lnTo>
                    <a:pt x="4" y="0"/>
                  </a:lnTo>
                  <a:close/>
                </a:path>
              </a:pathLst>
            </a:custGeom>
            <a:gradFill rotWithShape="1">
              <a:gsLst>
                <a:gs pos="0">
                  <a:srgbClr val="F0C40A">
                    <a:gamma/>
                    <a:tint val="0"/>
                    <a:invGamma/>
                    <a:alpha val="0"/>
                  </a:srgbClr>
                </a:gs>
                <a:gs pos="100000">
                  <a:srgbClr val="F0C40A">
                    <a:alpha val="100000"/>
                  </a:srgbClr>
                </a:gs>
              </a:gsLst>
              <a:lin ang="5400000" scaled="1"/>
              <a:tileRect/>
            </a:gra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66" name="任意多边形 58865"/>
            <p:cNvSpPr/>
            <p:nvPr userDrawn="1"/>
          </p:nvSpPr>
          <p:spPr>
            <a:xfrm>
              <a:off x="536" y="631"/>
              <a:ext cx="660" cy="568"/>
            </a:xfrm>
            <a:custGeom>
              <a:avLst/>
              <a:gdLst/>
              <a:ahLst/>
              <a:cxnLst/>
              <a:pathLst>
                <a:path w="1082" h="934">
                  <a:moveTo>
                    <a:pt x="181" y="0"/>
                  </a:moveTo>
                  <a:cubicBezTo>
                    <a:pt x="81" y="0"/>
                    <a:pt x="0" y="81"/>
                    <a:pt x="0" y="180"/>
                  </a:cubicBezTo>
                  <a:lnTo>
                    <a:pt x="0" y="900"/>
                  </a:lnTo>
                  <a:cubicBezTo>
                    <a:pt x="183" y="934"/>
                    <a:pt x="899" y="503"/>
                    <a:pt x="1079" y="383"/>
                  </a:cubicBezTo>
                  <a:lnTo>
                    <a:pt x="1082" y="180"/>
                  </a:lnTo>
                  <a:cubicBezTo>
                    <a:pt x="1082" y="81"/>
                    <a:pt x="1002" y="0"/>
                    <a:pt x="902" y="0"/>
                  </a:cubicBezTo>
                  <a:lnTo>
                    <a:pt x="181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gamma/>
                    <a:shade val="60392"/>
                    <a:invGamma/>
                    <a:alpha val="0"/>
                  </a:schemeClr>
                </a:gs>
              </a:gsLst>
              <a:lin ang="5400000" scaled="1"/>
              <a:tileRect/>
            </a:gra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8869" name="组合 58868"/>
          <p:cNvGrpSpPr/>
          <p:nvPr/>
        </p:nvGrpSpPr>
        <p:grpSpPr>
          <a:xfrm>
            <a:off x="755650" y="5030788"/>
            <a:ext cx="511175" cy="512762"/>
            <a:chOff x="521" y="618"/>
            <a:chExt cx="692" cy="688"/>
          </a:xfrm>
        </p:grpSpPr>
        <p:sp>
          <p:nvSpPr>
            <p:cNvPr id="58870" name="圆角矩形 58869"/>
            <p:cNvSpPr/>
            <p:nvPr userDrawn="1"/>
          </p:nvSpPr>
          <p:spPr>
            <a:xfrm>
              <a:off x="521" y="618"/>
              <a:ext cx="689" cy="6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E06306"/>
                </a:gs>
                <a:gs pos="100000">
                  <a:srgbClr val="F0C40A"/>
                </a:gs>
              </a:gsLst>
              <a:lin ang="2700000" scaled="1"/>
              <a:tileRect/>
            </a:gradFill>
            <a:ln w="5715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71" name="任意多边形 58870"/>
            <p:cNvSpPr/>
            <p:nvPr userDrawn="1"/>
          </p:nvSpPr>
          <p:spPr>
            <a:xfrm>
              <a:off x="521" y="971"/>
              <a:ext cx="692" cy="335"/>
            </a:xfrm>
            <a:custGeom>
              <a:avLst/>
              <a:gdLst/>
              <a:ahLst/>
              <a:cxnLst/>
              <a:pathLst>
                <a:path w="956" h="463">
                  <a:moveTo>
                    <a:pt x="4" y="0"/>
                  </a:moveTo>
                  <a:lnTo>
                    <a:pt x="0" y="304"/>
                  </a:lnTo>
                  <a:cubicBezTo>
                    <a:pt x="0" y="392"/>
                    <a:pt x="71" y="463"/>
                    <a:pt x="159" y="463"/>
                  </a:cubicBezTo>
                  <a:lnTo>
                    <a:pt x="793" y="463"/>
                  </a:lnTo>
                  <a:cubicBezTo>
                    <a:pt x="881" y="463"/>
                    <a:pt x="952" y="392"/>
                    <a:pt x="952" y="304"/>
                  </a:cubicBezTo>
                  <a:lnTo>
                    <a:pt x="956" y="0"/>
                  </a:lnTo>
                  <a:lnTo>
                    <a:pt x="4" y="0"/>
                  </a:lnTo>
                  <a:close/>
                </a:path>
              </a:pathLst>
            </a:custGeom>
            <a:gradFill rotWithShape="1">
              <a:gsLst>
                <a:gs pos="0">
                  <a:srgbClr val="F0C40A">
                    <a:gamma/>
                    <a:tint val="0"/>
                    <a:invGamma/>
                    <a:alpha val="0"/>
                  </a:srgbClr>
                </a:gs>
                <a:gs pos="100000">
                  <a:srgbClr val="F0C40A">
                    <a:alpha val="100000"/>
                  </a:srgbClr>
                </a:gs>
              </a:gsLst>
              <a:lin ang="5400000" scaled="1"/>
              <a:tileRect/>
            </a:gra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72" name="任意多边形 58871"/>
            <p:cNvSpPr/>
            <p:nvPr userDrawn="1"/>
          </p:nvSpPr>
          <p:spPr>
            <a:xfrm>
              <a:off x="536" y="631"/>
              <a:ext cx="660" cy="568"/>
            </a:xfrm>
            <a:custGeom>
              <a:avLst/>
              <a:gdLst/>
              <a:ahLst/>
              <a:cxnLst/>
              <a:pathLst>
                <a:path w="1082" h="934">
                  <a:moveTo>
                    <a:pt x="181" y="0"/>
                  </a:moveTo>
                  <a:cubicBezTo>
                    <a:pt x="81" y="0"/>
                    <a:pt x="0" y="81"/>
                    <a:pt x="0" y="180"/>
                  </a:cubicBezTo>
                  <a:lnTo>
                    <a:pt x="0" y="900"/>
                  </a:lnTo>
                  <a:cubicBezTo>
                    <a:pt x="183" y="934"/>
                    <a:pt x="899" y="503"/>
                    <a:pt x="1079" y="383"/>
                  </a:cubicBezTo>
                  <a:lnTo>
                    <a:pt x="1082" y="180"/>
                  </a:lnTo>
                  <a:cubicBezTo>
                    <a:pt x="1082" y="81"/>
                    <a:pt x="1002" y="0"/>
                    <a:pt x="902" y="0"/>
                  </a:cubicBezTo>
                  <a:lnTo>
                    <a:pt x="181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gamma/>
                    <a:shade val="60392"/>
                    <a:invGamma/>
                    <a:alpha val="0"/>
                  </a:schemeClr>
                </a:gs>
              </a:gsLst>
              <a:lin ang="5400000" scaled="1"/>
              <a:tileRect/>
            </a:gra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087269" y="217488"/>
            <a:ext cx="1942306" cy="50228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60350" y="217488"/>
            <a:ext cx="5714321" cy="50228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8479" name="直接连接符 58478"/>
          <p:cNvSpPr/>
          <p:nvPr/>
        </p:nvSpPr>
        <p:spPr>
          <a:xfrm flipH="1" flipV="1">
            <a:off x="6515100" y="2060575"/>
            <a:ext cx="2952750" cy="1227138"/>
          </a:xfrm>
          <a:prstGeom prst="line">
            <a:avLst/>
          </a:prstGeom>
          <a:ln w="19050" cap="flat" cmpd="sng">
            <a:solidFill>
              <a:srgbClr val="DD9615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8480" name="直接连接符 58479"/>
          <p:cNvSpPr/>
          <p:nvPr/>
        </p:nvSpPr>
        <p:spPr>
          <a:xfrm flipH="1" flipV="1">
            <a:off x="6519863" y="-171450"/>
            <a:ext cx="0" cy="2232025"/>
          </a:xfrm>
          <a:prstGeom prst="line">
            <a:avLst/>
          </a:prstGeom>
          <a:ln w="19050" cap="flat" cmpd="sng">
            <a:solidFill>
              <a:srgbClr val="DD9615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8481" name="直接连接符 58480"/>
          <p:cNvSpPr/>
          <p:nvPr/>
        </p:nvSpPr>
        <p:spPr>
          <a:xfrm flipV="1">
            <a:off x="-544512" y="2060575"/>
            <a:ext cx="7056437" cy="1284288"/>
          </a:xfrm>
          <a:prstGeom prst="line">
            <a:avLst/>
          </a:prstGeom>
          <a:ln w="19050" cap="flat" cmpd="sng">
            <a:solidFill>
              <a:srgbClr val="DD9615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8381" name="日期占位符 58380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58378" name="矩形 58377"/>
          <p:cNvSpPr/>
          <p:nvPr/>
        </p:nvSpPr>
        <p:spPr>
          <a:xfrm>
            <a:off x="0" y="3213100"/>
            <a:ext cx="9144000" cy="1511300"/>
          </a:xfrm>
          <a:prstGeom prst="rect">
            <a:avLst/>
          </a:prstGeom>
          <a:gradFill rotWithShape="1">
            <a:gsLst>
              <a:gs pos="0">
                <a:srgbClr val="D7D7D7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8474" name="椭圆 58473"/>
          <p:cNvSpPr/>
          <p:nvPr/>
        </p:nvSpPr>
        <p:spPr>
          <a:xfrm>
            <a:off x="5297488" y="2501900"/>
            <a:ext cx="1668462" cy="769938"/>
          </a:xfrm>
          <a:prstGeom prst="ellipse">
            <a:avLst/>
          </a:prstGeom>
          <a:gradFill rotWithShape="1">
            <a:gsLst>
              <a:gs pos="0">
                <a:srgbClr val="646464">
                  <a:alpha val="60001"/>
                </a:srgbClr>
              </a:gs>
              <a:gs pos="100000">
                <a:srgbClr val="646464">
                  <a:gamma/>
                  <a:tint val="50980"/>
                  <a:invGamma/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8382" name="页脚占位符 58381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8468" name="椭圆 58467"/>
          <p:cNvSpPr/>
          <p:nvPr/>
        </p:nvSpPr>
        <p:spPr>
          <a:xfrm>
            <a:off x="5422900" y="2252663"/>
            <a:ext cx="1978025" cy="563562"/>
          </a:xfrm>
          <a:prstGeom prst="ellipse">
            <a:avLst/>
          </a:prstGeom>
          <a:gradFill rotWithShape="1">
            <a:gsLst>
              <a:gs pos="0">
                <a:srgbClr val="4D4D4D">
                  <a:alpha val="60001"/>
                </a:srgbClr>
              </a:gs>
              <a:gs pos="100000">
                <a:srgbClr val="4D4D4D">
                  <a:gamma/>
                  <a:tint val="50980"/>
                  <a:invGamma/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8383" name="灯片编号占位符 58382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r">
              <a:defRPr sz="1400"/>
            </a:lvl1pPr>
          </a:lstStyle>
          <a:p>
            <a:fld id="{9A0DB2DC-4C9A-4742-B13C-FB6460FD3503}" type="slidenum">
              <a:rPr lang="en-US"/>
            </a:fld>
            <a:endParaRPr lang="en-US"/>
          </a:p>
        </p:txBody>
      </p:sp>
      <p:sp>
        <p:nvSpPr>
          <p:cNvPr id="58475" name="矩形 58474"/>
          <p:cNvSpPr/>
          <p:nvPr/>
        </p:nvSpPr>
        <p:spPr>
          <a:xfrm>
            <a:off x="1311275" y="5030788"/>
            <a:ext cx="8532813" cy="512762"/>
          </a:xfrm>
          <a:prstGeom prst="rect">
            <a:avLst/>
          </a:prstGeom>
          <a:gradFill rotWithShape="1">
            <a:gsLst>
              <a:gs pos="0">
                <a:srgbClr val="9D9D9D">
                  <a:alpha val="80000"/>
                </a:srgbClr>
              </a:gs>
              <a:gs pos="100000">
                <a:srgbClr val="9D9D9D">
                  <a:gamma/>
                  <a:shade val="46275"/>
                  <a:invGamma/>
                  <a:alpha val="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8476" name="矩形 58475"/>
          <p:cNvSpPr/>
          <p:nvPr/>
        </p:nvSpPr>
        <p:spPr>
          <a:xfrm>
            <a:off x="1311275" y="4473575"/>
            <a:ext cx="8532813" cy="512763"/>
          </a:xfrm>
          <a:prstGeom prst="rect">
            <a:avLst/>
          </a:prstGeom>
          <a:gradFill rotWithShape="1">
            <a:gsLst>
              <a:gs pos="0">
                <a:srgbClr val="9D9D9D">
                  <a:alpha val="80000"/>
                </a:srgbClr>
              </a:gs>
              <a:gs pos="100000">
                <a:srgbClr val="9D9D9D">
                  <a:gamma/>
                  <a:shade val="46275"/>
                  <a:invGamma/>
                  <a:alpha val="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8379" name="标题 58378"/>
          <p:cNvSpPr>
            <a:spLocks noGrp="1"/>
          </p:cNvSpPr>
          <p:nvPr>
            <p:ph type="ctrTitle"/>
          </p:nvPr>
        </p:nvSpPr>
        <p:spPr>
          <a:xfrm>
            <a:off x="1333500" y="4411663"/>
            <a:ext cx="7405688" cy="584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58380" name="副标题 58379"/>
          <p:cNvSpPr>
            <a:spLocks noGrp="1"/>
          </p:cNvSpPr>
          <p:nvPr>
            <p:ph type="subTitle" idx="1"/>
          </p:nvPr>
        </p:nvSpPr>
        <p:spPr>
          <a:xfrm>
            <a:off x="1333500" y="4938713"/>
            <a:ext cx="7413625" cy="69691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>
              <a:buClrTx/>
              <a:buSzTx/>
              <a:buFontTx/>
              <a:defRPr/>
            </a:lvl1pPr>
            <a:lvl2pPr marL="457200" lvl="1" indent="0" algn="ctr">
              <a:buClrTx/>
              <a:buSzTx/>
              <a:buFontTx/>
              <a:defRPr/>
            </a:lvl2pPr>
            <a:lvl3pPr marL="914400" lvl="2" indent="0" algn="ctr">
              <a:buClrTx/>
              <a:buSzTx/>
              <a:buFontTx/>
              <a:buNone/>
              <a:defRPr/>
            </a:lvl3pPr>
            <a:lvl4pPr marL="1371600" lvl="3" indent="0" algn="ctr">
              <a:buClrTx/>
              <a:buSzTx/>
              <a:buFontTx/>
              <a:buNone/>
              <a:defRPr/>
            </a:lvl4pPr>
            <a:lvl5pPr marL="1828800" lvl="4" indent="0" algn="ctr">
              <a:buClrTx/>
              <a:buSzTx/>
              <a:buFontTx/>
              <a:buNone/>
              <a:defRPr/>
            </a:lvl5pPr>
          </a:lstStyle>
          <a:p>
            <a:pPr lvl="0"/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grpSp>
        <p:nvGrpSpPr>
          <p:cNvPr id="58633" name="组合 58632"/>
          <p:cNvGrpSpPr/>
          <p:nvPr/>
        </p:nvGrpSpPr>
        <p:grpSpPr>
          <a:xfrm>
            <a:off x="6016625" y="-4351337"/>
            <a:ext cx="1011238" cy="1169987"/>
            <a:chOff x="4933" y="3016"/>
            <a:chExt cx="747" cy="864"/>
          </a:xfrm>
        </p:grpSpPr>
        <p:sp>
          <p:nvSpPr>
            <p:cNvPr id="58634" name="任意多边形 58633"/>
            <p:cNvSpPr/>
            <p:nvPr/>
          </p:nvSpPr>
          <p:spPr>
            <a:xfrm>
              <a:off x="4933" y="3016"/>
              <a:ext cx="747" cy="285"/>
            </a:xfrm>
            <a:custGeom>
              <a:avLst/>
              <a:gdLst/>
              <a:ahLst/>
              <a:cxnLst/>
              <a:pathLst>
                <a:path w="680" h="259">
                  <a:moveTo>
                    <a:pt x="680" y="140"/>
                  </a:moveTo>
                  <a:lnTo>
                    <a:pt x="387" y="0"/>
                  </a:lnTo>
                  <a:lnTo>
                    <a:pt x="0" y="68"/>
                  </a:lnTo>
                  <a:lnTo>
                    <a:pt x="246" y="259"/>
                  </a:lnTo>
                  <a:lnTo>
                    <a:pt x="680" y="140"/>
                  </a:lnTo>
                  <a:close/>
                </a:path>
              </a:pathLst>
            </a:custGeom>
            <a:solidFill>
              <a:srgbClr val="AC9265">
                <a:alpha val="100000"/>
              </a:srgbClr>
            </a:solidFill>
            <a:ln w="8001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35" name="任意多边形 58634"/>
            <p:cNvSpPr/>
            <p:nvPr/>
          </p:nvSpPr>
          <p:spPr>
            <a:xfrm>
              <a:off x="4933" y="3091"/>
              <a:ext cx="297" cy="789"/>
            </a:xfrm>
            <a:custGeom>
              <a:avLst/>
              <a:gdLst/>
              <a:ahLst/>
              <a:cxnLst/>
              <a:pathLst>
                <a:path w="270" h="718">
                  <a:moveTo>
                    <a:pt x="47" y="463"/>
                  </a:moveTo>
                  <a:lnTo>
                    <a:pt x="270" y="718"/>
                  </a:lnTo>
                  <a:lnTo>
                    <a:pt x="246" y="191"/>
                  </a:lnTo>
                  <a:lnTo>
                    <a:pt x="0" y="0"/>
                  </a:lnTo>
                  <a:lnTo>
                    <a:pt x="47" y="463"/>
                  </a:lnTo>
                  <a:close/>
                </a:path>
              </a:pathLst>
            </a:custGeom>
            <a:solidFill>
              <a:srgbClr val="B39A6D">
                <a:alpha val="100000"/>
              </a:srgbClr>
            </a:solidFill>
            <a:ln w="8001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36" name="任意多边形 58635"/>
            <p:cNvSpPr/>
            <p:nvPr/>
          </p:nvSpPr>
          <p:spPr>
            <a:xfrm>
              <a:off x="5203" y="3171"/>
              <a:ext cx="477" cy="709"/>
            </a:xfrm>
            <a:custGeom>
              <a:avLst/>
              <a:gdLst/>
              <a:ahLst/>
              <a:cxnLst/>
              <a:pathLst>
                <a:path w="434" h="646">
                  <a:moveTo>
                    <a:pt x="400" y="478"/>
                  </a:moveTo>
                  <a:lnTo>
                    <a:pt x="434" y="0"/>
                  </a:lnTo>
                  <a:lnTo>
                    <a:pt x="0" y="119"/>
                  </a:lnTo>
                  <a:lnTo>
                    <a:pt x="24" y="646"/>
                  </a:lnTo>
                  <a:lnTo>
                    <a:pt x="400" y="478"/>
                  </a:lnTo>
                  <a:close/>
                </a:path>
              </a:pathLst>
            </a:custGeom>
            <a:solidFill>
              <a:srgbClr val="A88B58">
                <a:alpha val="100000"/>
              </a:srgbClr>
            </a:solidFill>
            <a:ln w="8001" cap="flat" cmpd="sng">
              <a:solidFill>
                <a:srgbClr val="B0966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37" name="任意多边形 58636"/>
            <p:cNvSpPr/>
            <p:nvPr/>
          </p:nvSpPr>
          <p:spPr>
            <a:xfrm>
              <a:off x="5055" y="3080"/>
              <a:ext cx="483" cy="221"/>
            </a:xfrm>
            <a:custGeom>
              <a:avLst/>
              <a:gdLst/>
              <a:ahLst/>
              <a:cxnLst/>
              <a:pathLst>
                <a:path w="440" h="201">
                  <a:moveTo>
                    <a:pt x="32" y="199"/>
                  </a:moveTo>
                  <a:lnTo>
                    <a:pt x="32" y="201"/>
                  </a:lnTo>
                  <a:lnTo>
                    <a:pt x="32" y="195"/>
                  </a:lnTo>
                  <a:lnTo>
                    <a:pt x="28" y="197"/>
                  </a:lnTo>
                  <a:lnTo>
                    <a:pt x="28" y="191"/>
                  </a:lnTo>
                  <a:lnTo>
                    <a:pt x="26" y="193"/>
                  </a:lnTo>
                  <a:lnTo>
                    <a:pt x="26" y="189"/>
                  </a:lnTo>
                  <a:lnTo>
                    <a:pt x="22" y="191"/>
                  </a:lnTo>
                  <a:lnTo>
                    <a:pt x="22" y="185"/>
                  </a:lnTo>
                  <a:lnTo>
                    <a:pt x="20" y="189"/>
                  </a:lnTo>
                  <a:lnTo>
                    <a:pt x="20" y="184"/>
                  </a:lnTo>
                  <a:lnTo>
                    <a:pt x="18" y="187"/>
                  </a:lnTo>
                  <a:lnTo>
                    <a:pt x="18" y="182"/>
                  </a:lnTo>
                  <a:lnTo>
                    <a:pt x="17" y="184"/>
                  </a:lnTo>
                  <a:lnTo>
                    <a:pt x="17" y="180"/>
                  </a:lnTo>
                  <a:lnTo>
                    <a:pt x="13" y="184"/>
                  </a:lnTo>
                  <a:lnTo>
                    <a:pt x="11" y="182"/>
                  </a:lnTo>
                  <a:lnTo>
                    <a:pt x="11" y="176"/>
                  </a:lnTo>
                  <a:lnTo>
                    <a:pt x="9" y="180"/>
                  </a:lnTo>
                  <a:lnTo>
                    <a:pt x="9" y="174"/>
                  </a:lnTo>
                  <a:lnTo>
                    <a:pt x="7" y="176"/>
                  </a:lnTo>
                  <a:lnTo>
                    <a:pt x="7" y="170"/>
                  </a:lnTo>
                  <a:lnTo>
                    <a:pt x="5" y="172"/>
                  </a:lnTo>
                  <a:lnTo>
                    <a:pt x="5" y="167"/>
                  </a:lnTo>
                  <a:lnTo>
                    <a:pt x="1" y="170"/>
                  </a:lnTo>
                  <a:lnTo>
                    <a:pt x="1" y="165"/>
                  </a:lnTo>
                  <a:lnTo>
                    <a:pt x="0" y="167"/>
                  </a:lnTo>
                  <a:lnTo>
                    <a:pt x="0" y="95"/>
                  </a:lnTo>
                  <a:lnTo>
                    <a:pt x="400" y="0"/>
                  </a:lnTo>
                  <a:lnTo>
                    <a:pt x="440" y="19"/>
                  </a:lnTo>
                  <a:lnTo>
                    <a:pt x="32" y="119"/>
                  </a:lnTo>
                  <a:lnTo>
                    <a:pt x="32" y="199"/>
                  </a:lnTo>
                  <a:close/>
                </a:path>
              </a:pathLst>
            </a:custGeom>
            <a:solidFill>
              <a:srgbClr val="D8C9B3">
                <a:alpha val="100000"/>
              </a:srgbClr>
            </a:solidFill>
            <a:ln w="8001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38" name="任意多边形 58637"/>
            <p:cNvSpPr/>
            <p:nvPr/>
          </p:nvSpPr>
          <p:spPr>
            <a:xfrm>
              <a:off x="5073" y="3091"/>
              <a:ext cx="445" cy="108"/>
            </a:xfrm>
            <a:custGeom>
              <a:avLst/>
              <a:gdLst/>
              <a:ahLst/>
              <a:cxnLst/>
              <a:pathLst>
                <a:path w="406" h="98">
                  <a:moveTo>
                    <a:pt x="406" y="2"/>
                  </a:moveTo>
                  <a:lnTo>
                    <a:pt x="1" y="98"/>
                  </a:lnTo>
                  <a:lnTo>
                    <a:pt x="0" y="96"/>
                  </a:lnTo>
                  <a:lnTo>
                    <a:pt x="404" y="0"/>
                  </a:lnTo>
                  <a:lnTo>
                    <a:pt x="406" y="2"/>
                  </a:lnTo>
                  <a:close/>
                </a:path>
              </a:pathLst>
            </a:custGeom>
            <a:solidFill>
              <a:srgbClr val="D0C0A8">
                <a:alpha val="100000"/>
              </a:srgbClr>
            </a:solidFill>
            <a:ln w="8001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39" name="任意多边形 58638"/>
            <p:cNvSpPr/>
            <p:nvPr/>
          </p:nvSpPr>
          <p:spPr>
            <a:xfrm>
              <a:off x="5577" y="3637"/>
              <a:ext cx="17" cy="14"/>
            </a:xfrm>
            <a:custGeom>
              <a:avLst/>
              <a:gdLst/>
              <a:ahLst/>
              <a:cxnLst/>
              <a:pathLst>
                <a:path w="8" h="7">
                  <a:moveTo>
                    <a:pt x="5" y="6"/>
                  </a:moveTo>
                  <a:cubicBezTo>
                    <a:pt x="3" y="7"/>
                    <a:pt x="2" y="7"/>
                    <a:pt x="1" y="6"/>
                  </a:cubicBezTo>
                  <a:cubicBezTo>
                    <a:pt x="0" y="4"/>
                    <a:pt x="2" y="2"/>
                    <a:pt x="4" y="1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3"/>
                    <a:pt x="6" y="5"/>
                    <a:pt x="5" y="6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8001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40" name="任意多边形 58639"/>
            <p:cNvSpPr/>
            <p:nvPr/>
          </p:nvSpPr>
          <p:spPr>
            <a:xfrm>
              <a:off x="5579" y="3650"/>
              <a:ext cx="12" cy="18"/>
            </a:xfrm>
            <a:custGeom>
              <a:avLst/>
              <a:gdLst/>
              <a:ahLst/>
              <a:cxnLst/>
              <a:pathLst>
                <a:path w="6" h="9">
                  <a:moveTo>
                    <a:pt x="6" y="2"/>
                  </a:moveTo>
                  <a:cubicBezTo>
                    <a:pt x="6" y="3"/>
                    <a:pt x="6" y="5"/>
                    <a:pt x="5" y="7"/>
                  </a:cubicBezTo>
                  <a:cubicBezTo>
                    <a:pt x="3" y="8"/>
                    <a:pt x="1" y="9"/>
                    <a:pt x="0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1" y="2"/>
                    <a:pt x="4" y="0"/>
                    <a:pt x="6" y="2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8001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41" name="任意多边形 58640"/>
            <p:cNvSpPr>
              <a:spLocks noEditPoints="1"/>
            </p:cNvSpPr>
            <p:nvPr/>
          </p:nvSpPr>
          <p:spPr>
            <a:xfrm>
              <a:off x="5451" y="3647"/>
              <a:ext cx="78" cy="107"/>
            </a:xfrm>
            <a:custGeom>
              <a:avLst/>
              <a:gdLst/>
              <a:ahLst/>
              <a:cxnLst/>
              <a:pathLst>
                <a:path w="37" h="52">
                  <a:moveTo>
                    <a:pt x="1" y="28"/>
                  </a:moveTo>
                  <a:cubicBezTo>
                    <a:pt x="1" y="28"/>
                    <a:pt x="1" y="29"/>
                    <a:pt x="1" y="29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0" y="34"/>
                    <a:pt x="1" y="37"/>
                    <a:pt x="1" y="40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3"/>
                    <a:pt x="1" y="45"/>
                    <a:pt x="1" y="47"/>
                  </a:cubicBezTo>
                  <a:cubicBezTo>
                    <a:pt x="1" y="48"/>
                    <a:pt x="1" y="50"/>
                    <a:pt x="1" y="52"/>
                  </a:cubicBezTo>
                  <a:cubicBezTo>
                    <a:pt x="2" y="51"/>
                    <a:pt x="3" y="52"/>
                    <a:pt x="4" y="51"/>
                  </a:cubicBezTo>
                  <a:cubicBezTo>
                    <a:pt x="4" y="50"/>
                    <a:pt x="3" y="51"/>
                    <a:pt x="3" y="51"/>
                  </a:cubicBezTo>
                  <a:cubicBezTo>
                    <a:pt x="3" y="50"/>
                    <a:pt x="4" y="50"/>
                    <a:pt x="4" y="50"/>
                  </a:cubicBezTo>
                  <a:cubicBezTo>
                    <a:pt x="4" y="50"/>
                    <a:pt x="4" y="50"/>
                    <a:pt x="4" y="51"/>
                  </a:cubicBezTo>
                  <a:cubicBezTo>
                    <a:pt x="6" y="51"/>
                    <a:pt x="7" y="49"/>
                    <a:pt x="9" y="49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2" y="47"/>
                    <a:pt x="13" y="47"/>
                  </a:cubicBezTo>
                  <a:cubicBezTo>
                    <a:pt x="12" y="47"/>
                    <a:pt x="12" y="47"/>
                    <a:pt x="11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2" y="46"/>
                    <a:pt x="12" y="45"/>
                    <a:pt x="11" y="44"/>
                  </a:cubicBezTo>
                  <a:cubicBezTo>
                    <a:pt x="12" y="44"/>
                    <a:pt x="13" y="44"/>
                    <a:pt x="13" y="43"/>
                  </a:cubicBezTo>
                  <a:cubicBezTo>
                    <a:pt x="13" y="43"/>
                    <a:pt x="12" y="43"/>
                    <a:pt x="12" y="42"/>
                  </a:cubicBezTo>
                  <a:cubicBezTo>
                    <a:pt x="12" y="42"/>
                    <a:pt x="13" y="42"/>
                    <a:pt x="12" y="41"/>
                  </a:cubicBezTo>
                  <a:cubicBezTo>
                    <a:pt x="12" y="41"/>
                    <a:pt x="12" y="41"/>
                    <a:pt x="12" y="42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0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0"/>
                    <a:pt x="12" y="40"/>
                    <a:pt x="12" y="40"/>
                  </a:cubicBezTo>
                  <a:cubicBezTo>
                    <a:pt x="12" y="39"/>
                    <a:pt x="13" y="40"/>
                    <a:pt x="13" y="39"/>
                  </a:cubicBezTo>
                  <a:cubicBezTo>
                    <a:pt x="13" y="39"/>
                    <a:pt x="13" y="39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9"/>
                  </a:cubicBezTo>
                  <a:cubicBezTo>
                    <a:pt x="14" y="39"/>
                    <a:pt x="13" y="41"/>
                    <a:pt x="14" y="42"/>
                  </a:cubicBezTo>
                  <a:cubicBezTo>
                    <a:pt x="14" y="42"/>
                    <a:pt x="13" y="43"/>
                    <a:pt x="13" y="43"/>
                  </a:cubicBezTo>
                  <a:cubicBezTo>
                    <a:pt x="13" y="43"/>
                    <a:pt x="13" y="44"/>
                    <a:pt x="13" y="44"/>
                  </a:cubicBezTo>
                  <a:cubicBezTo>
                    <a:pt x="13" y="44"/>
                    <a:pt x="13" y="44"/>
                    <a:pt x="12" y="44"/>
                  </a:cubicBezTo>
                  <a:cubicBezTo>
                    <a:pt x="12" y="45"/>
                    <a:pt x="13" y="45"/>
                    <a:pt x="13" y="45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6" y="46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7" y="45"/>
                    <a:pt x="17" y="44"/>
                  </a:cubicBezTo>
                  <a:cubicBezTo>
                    <a:pt x="17" y="44"/>
                    <a:pt x="17" y="44"/>
                    <a:pt x="18" y="43"/>
                  </a:cubicBezTo>
                  <a:cubicBezTo>
                    <a:pt x="19" y="43"/>
                    <a:pt x="20" y="43"/>
                    <a:pt x="21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3"/>
                    <a:pt x="21" y="43"/>
                    <a:pt x="20" y="43"/>
                  </a:cubicBezTo>
                  <a:cubicBezTo>
                    <a:pt x="20" y="43"/>
                    <a:pt x="20" y="43"/>
                    <a:pt x="20" y="44"/>
                  </a:cubicBezTo>
                  <a:cubicBezTo>
                    <a:pt x="20" y="44"/>
                    <a:pt x="21" y="43"/>
                    <a:pt x="22" y="43"/>
                  </a:cubicBezTo>
                  <a:cubicBezTo>
                    <a:pt x="22" y="43"/>
                    <a:pt x="21" y="43"/>
                    <a:pt x="22" y="42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2"/>
                    <a:pt x="26" y="41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1" y="39"/>
                    <a:pt x="31" y="38"/>
                  </a:cubicBezTo>
                  <a:cubicBezTo>
                    <a:pt x="32" y="38"/>
                    <a:pt x="32" y="39"/>
                    <a:pt x="32" y="38"/>
                  </a:cubicBezTo>
                  <a:cubicBezTo>
                    <a:pt x="33" y="38"/>
                    <a:pt x="32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4" y="38"/>
                    <a:pt x="33" y="37"/>
                    <a:pt x="33" y="37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6" y="36"/>
                    <a:pt x="35" y="36"/>
                    <a:pt x="36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6" y="36"/>
                    <a:pt x="36" y="36"/>
                  </a:cubicBezTo>
                  <a:cubicBezTo>
                    <a:pt x="35" y="34"/>
                    <a:pt x="37" y="31"/>
                    <a:pt x="36" y="30"/>
                  </a:cubicBezTo>
                  <a:cubicBezTo>
                    <a:pt x="36" y="28"/>
                    <a:pt x="36" y="26"/>
                    <a:pt x="36" y="24"/>
                  </a:cubicBezTo>
                  <a:cubicBezTo>
                    <a:pt x="36" y="21"/>
                    <a:pt x="37" y="17"/>
                    <a:pt x="36" y="15"/>
                  </a:cubicBezTo>
                  <a:cubicBezTo>
                    <a:pt x="37" y="12"/>
                    <a:pt x="37" y="10"/>
                    <a:pt x="36" y="8"/>
                  </a:cubicBezTo>
                  <a:cubicBezTo>
                    <a:pt x="36" y="8"/>
                    <a:pt x="36" y="9"/>
                    <a:pt x="36" y="9"/>
                  </a:cubicBezTo>
                  <a:cubicBezTo>
                    <a:pt x="36" y="10"/>
                    <a:pt x="36" y="9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36" y="11"/>
                    <a:pt x="36" y="11"/>
                    <a:pt x="35" y="11"/>
                  </a:cubicBezTo>
                  <a:cubicBezTo>
                    <a:pt x="35" y="11"/>
                    <a:pt x="34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5" y="11"/>
                  </a:cubicBezTo>
                  <a:cubicBezTo>
                    <a:pt x="34" y="11"/>
                    <a:pt x="34" y="10"/>
                    <a:pt x="35" y="9"/>
                  </a:cubicBezTo>
                  <a:cubicBezTo>
                    <a:pt x="34" y="10"/>
                    <a:pt x="34" y="10"/>
                    <a:pt x="33" y="10"/>
                  </a:cubicBezTo>
                  <a:cubicBezTo>
                    <a:pt x="33" y="11"/>
                    <a:pt x="32" y="11"/>
                    <a:pt x="32" y="12"/>
                  </a:cubicBezTo>
                  <a:cubicBezTo>
                    <a:pt x="32" y="11"/>
                    <a:pt x="31" y="11"/>
                    <a:pt x="31" y="10"/>
                  </a:cubicBezTo>
                  <a:cubicBezTo>
                    <a:pt x="31" y="10"/>
                    <a:pt x="32" y="11"/>
                    <a:pt x="32" y="11"/>
                  </a:cubicBezTo>
                  <a:cubicBezTo>
                    <a:pt x="33" y="10"/>
                    <a:pt x="32" y="9"/>
                    <a:pt x="33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7"/>
                    <a:pt x="31" y="7"/>
                    <a:pt x="32" y="6"/>
                  </a:cubicBezTo>
                  <a:cubicBezTo>
                    <a:pt x="32" y="6"/>
                    <a:pt x="32" y="6"/>
                    <a:pt x="33" y="6"/>
                  </a:cubicBezTo>
                  <a:cubicBezTo>
                    <a:pt x="33" y="6"/>
                    <a:pt x="33" y="6"/>
                    <a:pt x="34" y="6"/>
                  </a:cubicBezTo>
                  <a:cubicBezTo>
                    <a:pt x="33" y="5"/>
                    <a:pt x="34" y="4"/>
                    <a:pt x="34" y="3"/>
                  </a:cubicBezTo>
                  <a:cubicBezTo>
                    <a:pt x="34" y="3"/>
                    <a:pt x="34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6" y="4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6"/>
                    <a:pt x="34" y="6"/>
                    <a:pt x="34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6"/>
                    <a:pt x="35" y="6"/>
                  </a:cubicBezTo>
                  <a:cubicBezTo>
                    <a:pt x="36" y="5"/>
                    <a:pt x="35" y="7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6" y="8"/>
                    <a:pt x="36" y="7"/>
                  </a:cubicBezTo>
                  <a:cubicBezTo>
                    <a:pt x="37" y="6"/>
                    <a:pt x="36" y="6"/>
                    <a:pt x="36" y="6"/>
                  </a:cubicBezTo>
                  <a:cubicBezTo>
                    <a:pt x="36" y="5"/>
                    <a:pt x="37" y="5"/>
                    <a:pt x="37" y="5"/>
                  </a:cubicBezTo>
                  <a:cubicBezTo>
                    <a:pt x="36" y="4"/>
                    <a:pt x="36" y="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1"/>
                    <a:pt x="31" y="2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4"/>
                    <a:pt x="26" y="3"/>
                  </a:cubicBezTo>
                  <a:cubicBezTo>
                    <a:pt x="23" y="5"/>
                    <a:pt x="19" y="6"/>
                    <a:pt x="16" y="8"/>
                  </a:cubicBezTo>
                  <a:cubicBezTo>
                    <a:pt x="15" y="7"/>
                    <a:pt x="13" y="9"/>
                    <a:pt x="11" y="9"/>
                  </a:cubicBezTo>
                  <a:cubicBezTo>
                    <a:pt x="8" y="11"/>
                    <a:pt x="4" y="12"/>
                    <a:pt x="1" y="14"/>
                  </a:cubicBezTo>
                  <a:cubicBezTo>
                    <a:pt x="0" y="18"/>
                    <a:pt x="1" y="22"/>
                    <a:pt x="1" y="25"/>
                  </a:cubicBezTo>
                  <a:cubicBezTo>
                    <a:pt x="1" y="26"/>
                    <a:pt x="1" y="27"/>
                    <a:pt x="1" y="28"/>
                  </a:cubicBezTo>
                  <a:close/>
                  <a:moveTo>
                    <a:pt x="35" y="2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lose/>
                  <a:moveTo>
                    <a:pt x="32" y="5"/>
                  </a:moveTo>
                  <a:cubicBezTo>
                    <a:pt x="33" y="5"/>
                    <a:pt x="33" y="5"/>
                    <a:pt x="33" y="4"/>
                  </a:cubicBezTo>
                  <a:cubicBezTo>
                    <a:pt x="33" y="5"/>
                    <a:pt x="33" y="6"/>
                    <a:pt x="33" y="6"/>
                  </a:cubicBezTo>
                  <a:cubicBezTo>
                    <a:pt x="32" y="6"/>
                    <a:pt x="32" y="5"/>
                    <a:pt x="32" y="5"/>
                  </a:cubicBezTo>
                  <a:close/>
                  <a:moveTo>
                    <a:pt x="32" y="4"/>
                  </a:moveTo>
                  <a:cubicBezTo>
                    <a:pt x="32" y="4"/>
                    <a:pt x="32" y="4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lose/>
                  <a:moveTo>
                    <a:pt x="31" y="4"/>
                  </a:moveTo>
                  <a:cubicBezTo>
                    <a:pt x="31" y="4"/>
                    <a:pt x="32" y="3"/>
                    <a:pt x="32" y="4"/>
                  </a:cubicBezTo>
                  <a:cubicBezTo>
                    <a:pt x="32" y="4"/>
                    <a:pt x="32" y="4"/>
                    <a:pt x="31" y="4"/>
                  </a:cubicBezTo>
                  <a:close/>
                  <a:moveTo>
                    <a:pt x="31" y="9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10"/>
                    <a:pt x="32" y="10"/>
                  </a:cubicBezTo>
                  <a:cubicBezTo>
                    <a:pt x="31" y="10"/>
                    <a:pt x="31" y="9"/>
                    <a:pt x="31" y="9"/>
                  </a:cubicBezTo>
                  <a:close/>
                  <a:moveTo>
                    <a:pt x="11" y="44"/>
                  </a:moveTo>
                  <a:cubicBezTo>
                    <a:pt x="11" y="43"/>
                    <a:pt x="11" y="43"/>
                    <a:pt x="12" y="42"/>
                  </a:cubicBezTo>
                  <a:cubicBezTo>
                    <a:pt x="12" y="43"/>
                    <a:pt x="12" y="43"/>
                    <a:pt x="12" y="44"/>
                  </a:cubicBezTo>
                  <a:cubicBezTo>
                    <a:pt x="12" y="44"/>
                    <a:pt x="11" y="44"/>
                    <a:pt x="11" y="44"/>
                  </a:cubicBezTo>
                  <a:close/>
                  <a:moveTo>
                    <a:pt x="2" y="18"/>
                  </a:moveTo>
                  <a:cubicBezTo>
                    <a:pt x="2" y="18"/>
                    <a:pt x="2" y="17"/>
                    <a:pt x="2" y="17"/>
                  </a:cubicBezTo>
                  <a:cubicBezTo>
                    <a:pt x="2" y="17"/>
                    <a:pt x="2" y="18"/>
                    <a:pt x="2" y="18"/>
                  </a:cubicBezTo>
                  <a:close/>
                  <a:moveTo>
                    <a:pt x="2" y="20"/>
                  </a:moveTo>
                  <a:cubicBezTo>
                    <a:pt x="2" y="20"/>
                    <a:pt x="2" y="19"/>
                    <a:pt x="2" y="19"/>
                  </a:cubicBezTo>
                  <a:cubicBezTo>
                    <a:pt x="3" y="19"/>
                    <a:pt x="3" y="20"/>
                    <a:pt x="2" y="20"/>
                  </a:cubicBezTo>
                  <a:close/>
                  <a:moveTo>
                    <a:pt x="4" y="20"/>
                  </a:moveTo>
                  <a:cubicBezTo>
                    <a:pt x="4" y="20"/>
                    <a:pt x="4" y="21"/>
                    <a:pt x="4" y="21"/>
                  </a:cubicBezTo>
                  <a:cubicBezTo>
                    <a:pt x="4" y="21"/>
                    <a:pt x="3" y="21"/>
                    <a:pt x="3" y="21"/>
                  </a:cubicBezTo>
                  <a:cubicBezTo>
                    <a:pt x="3" y="21"/>
                    <a:pt x="4" y="21"/>
                    <a:pt x="4" y="20"/>
                  </a:cubicBezTo>
                  <a:close/>
                  <a:moveTo>
                    <a:pt x="1" y="35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5"/>
                    <a:pt x="2" y="34"/>
                  </a:cubicBezTo>
                  <a:cubicBezTo>
                    <a:pt x="3" y="35"/>
                    <a:pt x="2" y="35"/>
                    <a:pt x="1" y="35"/>
                  </a:cubicBezTo>
                  <a:close/>
                  <a:moveTo>
                    <a:pt x="2" y="42"/>
                  </a:moveTo>
                  <a:cubicBezTo>
                    <a:pt x="2" y="42"/>
                    <a:pt x="2" y="41"/>
                    <a:pt x="2" y="41"/>
                  </a:cubicBezTo>
                  <a:cubicBezTo>
                    <a:pt x="2" y="42"/>
                    <a:pt x="2" y="42"/>
                    <a:pt x="2" y="43"/>
                  </a:cubicBezTo>
                  <a:cubicBezTo>
                    <a:pt x="2" y="43"/>
                    <a:pt x="2" y="42"/>
                    <a:pt x="2" y="42"/>
                  </a:cubicBezTo>
                  <a:close/>
                  <a:moveTo>
                    <a:pt x="5" y="26"/>
                  </a:moveTo>
                  <a:cubicBezTo>
                    <a:pt x="4" y="26"/>
                    <a:pt x="5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6"/>
                    <a:pt x="4" y="26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4" y="24"/>
                  </a:moveTo>
                  <a:cubicBezTo>
                    <a:pt x="4" y="24"/>
                    <a:pt x="5" y="24"/>
                    <a:pt x="5" y="24"/>
                  </a:cubicBezTo>
                  <a:cubicBezTo>
                    <a:pt x="4" y="25"/>
                    <a:pt x="4" y="24"/>
                    <a:pt x="4" y="24"/>
                  </a:cubicBezTo>
                  <a:close/>
                  <a:moveTo>
                    <a:pt x="3" y="37"/>
                  </a:moveTo>
                  <a:cubicBezTo>
                    <a:pt x="3" y="38"/>
                    <a:pt x="3" y="38"/>
                    <a:pt x="2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7"/>
                    <a:pt x="3" y="37"/>
                  </a:cubicBezTo>
                  <a:close/>
                  <a:moveTo>
                    <a:pt x="3" y="36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lose/>
                  <a:moveTo>
                    <a:pt x="2" y="34"/>
                  </a:moveTo>
                  <a:cubicBezTo>
                    <a:pt x="2" y="34"/>
                    <a:pt x="2" y="34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4" y="32"/>
                    <a:pt x="4" y="32"/>
                    <a:pt x="3" y="32"/>
                  </a:cubicBezTo>
                  <a:cubicBezTo>
                    <a:pt x="4" y="33"/>
                    <a:pt x="5" y="33"/>
                    <a:pt x="4" y="34"/>
                  </a:cubicBezTo>
                  <a:cubicBezTo>
                    <a:pt x="4" y="34"/>
                    <a:pt x="4" y="33"/>
                    <a:pt x="3" y="33"/>
                  </a:cubicBezTo>
                  <a:cubicBezTo>
                    <a:pt x="3" y="33"/>
                    <a:pt x="3" y="34"/>
                    <a:pt x="2" y="34"/>
                  </a:cubicBezTo>
                  <a:close/>
                  <a:moveTo>
                    <a:pt x="4" y="38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5" y="38"/>
                    <a:pt x="4" y="38"/>
                    <a:pt x="4" y="38"/>
                  </a:cubicBezTo>
                  <a:close/>
                  <a:moveTo>
                    <a:pt x="4" y="37"/>
                  </a:moveTo>
                  <a:cubicBezTo>
                    <a:pt x="4" y="37"/>
                    <a:pt x="4" y="37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4" y="37"/>
                    <a:pt x="4" y="37"/>
                    <a:pt x="4" y="37"/>
                  </a:cubicBezTo>
                  <a:close/>
                  <a:moveTo>
                    <a:pt x="3" y="37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3" y="38"/>
                    <a:pt x="3" y="37"/>
                  </a:cubicBezTo>
                  <a:close/>
                  <a:moveTo>
                    <a:pt x="2" y="33"/>
                  </a:moveTo>
                  <a:cubicBezTo>
                    <a:pt x="2" y="33"/>
                    <a:pt x="2" y="32"/>
                    <a:pt x="3" y="32"/>
                  </a:cubicBezTo>
                  <a:cubicBezTo>
                    <a:pt x="3" y="33"/>
                    <a:pt x="2" y="33"/>
                    <a:pt x="2" y="33"/>
                  </a:cubicBezTo>
                  <a:close/>
                  <a:moveTo>
                    <a:pt x="2" y="24"/>
                  </a:moveTo>
                  <a:cubicBezTo>
                    <a:pt x="2" y="24"/>
                    <a:pt x="2" y="23"/>
                    <a:pt x="2" y="23"/>
                  </a:cubicBezTo>
                  <a:cubicBezTo>
                    <a:pt x="2" y="23"/>
                    <a:pt x="2" y="23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lose/>
                  <a:moveTo>
                    <a:pt x="2" y="32"/>
                  </a:moveTo>
                  <a:cubicBezTo>
                    <a:pt x="2" y="31"/>
                    <a:pt x="3" y="31"/>
                    <a:pt x="3" y="30"/>
                  </a:cubicBezTo>
                  <a:cubicBezTo>
                    <a:pt x="3" y="30"/>
                    <a:pt x="3" y="30"/>
                    <a:pt x="4" y="30"/>
                  </a:cubicBezTo>
                  <a:cubicBezTo>
                    <a:pt x="4" y="31"/>
                    <a:pt x="3" y="31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lose/>
                  <a:moveTo>
                    <a:pt x="3" y="26"/>
                  </a:moveTo>
                  <a:cubicBezTo>
                    <a:pt x="3" y="26"/>
                    <a:pt x="4" y="25"/>
                    <a:pt x="4" y="25"/>
                  </a:cubicBezTo>
                  <a:cubicBezTo>
                    <a:pt x="4" y="26"/>
                    <a:pt x="4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lose/>
                  <a:moveTo>
                    <a:pt x="5" y="30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5" y="39"/>
                  </a:moveTo>
                  <a:cubicBezTo>
                    <a:pt x="5" y="40"/>
                    <a:pt x="4" y="40"/>
                    <a:pt x="4" y="40"/>
                  </a:cubicBezTo>
                  <a:cubicBezTo>
                    <a:pt x="4" y="39"/>
                    <a:pt x="5" y="39"/>
                    <a:pt x="5" y="39"/>
                  </a:cubicBezTo>
                  <a:close/>
                  <a:moveTo>
                    <a:pt x="4" y="40"/>
                  </a:moveTo>
                  <a:cubicBezTo>
                    <a:pt x="4" y="41"/>
                    <a:pt x="4" y="41"/>
                    <a:pt x="3" y="41"/>
                  </a:cubicBezTo>
                  <a:cubicBezTo>
                    <a:pt x="3" y="41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" y="40"/>
                    <a:pt x="3" y="41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lose/>
                  <a:moveTo>
                    <a:pt x="3" y="41"/>
                  </a:moveTo>
                  <a:cubicBezTo>
                    <a:pt x="3" y="41"/>
                    <a:pt x="2" y="41"/>
                    <a:pt x="2" y="41"/>
                  </a:cubicBezTo>
                  <a:cubicBezTo>
                    <a:pt x="2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lose/>
                  <a:moveTo>
                    <a:pt x="2" y="2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2"/>
                    <a:pt x="3" y="22"/>
                    <a:pt x="2" y="23"/>
                  </a:cubicBezTo>
                  <a:cubicBezTo>
                    <a:pt x="2" y="22"/>
                    <a:pt x="2" y="23"/>
                    <a:pt x="2" y="22"/>
                  </a:cubicBezTo>
                  <a:close/>
                  <a:moveTo>
                    <a:pt x="4" y="23"/>
                  </a:moveTo>
                  <a:cubicBezTo>
                    <a:pt x="4" y="23"/>
                    <a:pt x="3" y="23"/>
                    <a:pt x="3" y="23"/>
                  </a:cubicBezTo>
                  <a:cubicBezTo>
                    <a:pt x="3" y="22"/>
                    <a:pt x="4" y="23"/>
                    <a:pt x="5" y="22"/>
                  </a:cubicBezTo>
                  <a:cubicBezTo>
                    <a:pt x="5" y="22"/>
                    <a:pt x="5" y="22"/>
                    <a:pt x="5" y="23"/>
                  </a:cubicBezTo>
                  <a:cubicBezTo>
                    <a:pt x="5" y="23"/>
                    <a:pt x="5" y="23"/>
                    <a:pt x="5" y="24"/>
                  </a:cubicBezTo>
                  <a:cubicBezTo>
                    <a:pt x="4" y="24"/>
                    <a:pt x="5" y="23"/>
                    <a:pt x="4" y="23"/>
                  </a:cubicBezTo>
                  <a:cubicBezTo>
                    <a:pt x="4" y="23"/>
                    <a:pt x="3" y="24"/>
                    <a:pt x="2" y="25"/>
                  </a:cubicBezTo>
                  <a:cubicBezTo>
                    <a:pt x="2" y="24"/>
                    <a:pt x="2" y="24"/>
                    <a:pt x="3" y="24"/>
                  </a:cubicBezTo>
                  <a:cubicBezTo>
                    <a:pt x="3" y="23"/>
                    <a:pt x="3" y="24"/>
                    <a:pt x="4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3" y="22"/>
                    <a:pt x="3" y="22"/>
                  </a:cubicBezTo>
                  <a:close/>
                  <a:moveTo>
                    <a:pt x="3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3" y="20"/>
                    <a:pt x="3" y="20"/>
                    <a:pt x="3" y="19"/>
                  </a:cubicBezTo>
                  <a:close/>
                  <a:moveTo>
                    <a:pt x="4" y="16"/>
                  </a:moveTo>
                  <a:cubicBezTo>
                    <a:pt x="4" y="17"/>
                    <a:pt x="4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4" y="16"/>
                    <a:pt x="4" y="16"/>
                  </a:cubicBezTo>
                  <a:close/>
                  <a:moveTo>
                    <a:pt x="5" y="16"/>
                  </a:moveTo>
                  <a:cubicBezTo>
                    <a:pt x="4" y="16"/>
                    <a:pt x="4" y="17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5"/>
                    <a:pt x="5" y="16"/>
                  </a:cubicBezTo>
                  <a:close/>
                  <a:moveTo>
                    <a:pt x="5" y="20"/>
                  </a:move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  <a:moveTo>
                    <a:pt x="6" y="15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lose/>
                  <a:moveTo>
                    <a:pt x="6" y="45"/>
                  </a:moveTo>
                  <a:cubicBezTo>
                    <a:pt x="6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lose/>
                  <a:moveTo>
                    <a:pt x="7" y="17"/>
                  </a:moveTo>
                  <a:cubicBezTo>
                    <a:pt x="7" y="18"/>
                    <a:pt x="7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7"/>
                    <a:pt x="7" y="17"/>
                  </a:cubicBezTo>
                  <a:close/>
                  <a:moveTo>
                    <a:pt x="7" y="39"/>
                  </a:move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6" y="40"/>
                  </a:cubicBezTo>
                  <a:cubicBezTo>
                    <a:pt x="6" y="40"/>
                    <a:pt x="7" y="40"/>
                    <a:pt x="7" y="39"/>
                  </a:cubicBezTo>
                  <a:close/>
                  <a:moveTo>
                    <a:pt x="10" y="41"/>
                  </a:moveTo>
                  <a:cubicBezTo>
                    <a:pt x="10" y="41"/>
                    <a:pt x="10" y="42"/>
                    <a:pt x="9" y="41"/>
                  </a:cubicBezTo>
                  <a:cubicBezTo>
                    <a:pt x="9" y="41"/>
                    <a:pt x="10" y="41"/>
                    <a:pt x="10" y="41"/>
                  </a:cubicBezTo>
                  <a:close/>
                  <a:moveTo>
                    <a:pt x="9" y="23"/>
                  </a:moveTo>
                  <a:cubicBezTo>
                    <a:pt x="9" y="23"/>
                    <a:pt x="9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close/>
                  <a:moveTo>
                    <a:pt x="9" y="34"/>
                  </a:moveTo>
                  <a:cubicBezTo>
                    <a:pt x="9" y="34"/>
                    <a:pt x="9" y="34"/>
                    <a:pt x="9" y="34"/>
                  </a:cubicBezTo>
                  <a:cubicBezTo>
                    <a:pt x="9" y="33"/>
                    <a:pt x="10" y="33"/>
                    <a:pt x="9" y="34"/>
                  </a:cubicBezTo>
                  <a:close/>
                  <a:moveTo>
                    <a:pt x="9" y="43"/>
                  </a:moveTo>
                  <a:cubicBezTo>
                    <a:pt x="8" y="43"/>
                    <a:pt x="8" y="44"/>
                    <a:pt x="8" y="43"/>
                  </a:cubicBezTo>
                  <a:cubicBezTo>
                    <a:pt x="8" y="43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lose/>
                  <a:moveTo>
                    <a:pt x="8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0"/>
                  </a:cubicBezTo>
                  <a:close/>
                  <a:moveTo>
                    <a:pt x="8" y="21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1"/>
                    <a:pt x="8" y="21"/>
                  </a:cubicBezTo>
                  <a:close/>
                  <a:moveTo>
                    <a:pt x="8" y="22"/>
                  </a:moveTo>
                  <a:cubicBezTo>
                    <a:pt x="7" y="23"/>
                    <a:pt x="7" y="24"/>
                    <a:pt x="7" y="24"/>
                  </a:cubicBezTo>
                  <a:cubicBezTo>
                    <a:pt x="7" y="23"/>
                    <a:pt x="7" y="23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18"/>
                  </a:moveTo>
                  <a:cubicBezTo>
                    <a:pt x="7" y="18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lose/>
                  <a:moveTo>
                    <a:pt x="8" y="13"/>
                  </a:moveTo>
                  <a:cubicBezTo>
                    <a:pt x="7" y="14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lose/>
                  <a:moveTo>
                    <a:pt x="8" y="16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7"/>
                    <a:pt x="7" y="16"/>
                    <a:pt x="8" y="16"/>
                  </a:cubicBezTo>
                  <a:close/>
                  <a:moveTo>
                    <a:pt x="10" y="11"/>
                  </a:moveTo>
                  <a:cubicBezTo>
                    <a:pt x="10" y="12"/>
                    <a:pt x="9" y="12"/>
                    <a:pt x="9" y="12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9" y="11"/>
                    <a:pt x="9" y="12"/>
                    <a:pt x="10" y="11"/>
                  </a:cubicBezTo>
                  <a:close/>
                  <a:moveTo>
                    <a:pt x="10" y="13"/>
                  </a:moveTo>
                  <a:cubicBezTo>
                    <a:pt x="10" y="14"/>
                    <a:pt x="10" y="13"/>
                    <a:pt x="9" y="14"/>
                  </a:cubicBezTo>
                  <a:cubicBezTo>
                    <a:pt x="9" y="13"/>
                    <a:pt x="9" y="13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8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13" y="19"/>
                    <a:pt x="13" y="20"/>
                    <a:pt x="13" y="20"/>
                  </a:cubicBezTo>
                  <a:cubicBezTo>
                    <a:pt x="12" y="21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18"/>
                    <a:pt x="12" y="16"/>
                    <a:pt x="11" y="15"/>
                  </a:cubicBezTo>
                  <a:cubicBezTo>
                    <a:pt x="11" y="16"/>
                    <a:pt x="10" y="17"/>
                    <a:pt x="11" y="1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8"/>
                    <a:pt x="12" y="17"/>
                    <a:pt x="12" y="18"/>
                  </a:cubicBezTo>
                  <a:cubicBezTo>
                    <a:pt x="12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0" y="18"/>
                    <a:pt x="10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9" y="19"/>
                    <a:pt x="9" y="19"/>
                    <a:pt x="9" y="20"/>
                  </a:cubicBezTo>
                  <a:cubicBezTo>
                    <a:pt x="10" y="19"/>
                    <a:pt x="10" y="20"/>
                    <a:pt x="10" y="20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9" y="19"/>
                    <a:pt x="8" y="19"/>
                    <a:pt x="8" y="19"/>
                  </a:cubicBezTo>
                  <a:cubicBezTo>
                    <a:pt x="8" y="20"/>
                    <a:pt x="8" y="21"/>
                    <a:pt x="7" y="20"/>
                  </a:cubicBezTo>
                  <a:cubicBezTo>
                    <a:pt x="7" y="20"/>
                    <a:pt x="8" y="20"/>
                    <a:pt x="8" y="19"/>
                  </a:cubicBezTo>
                  <a:cubicBezTo>
                    <a:pt x="8" y="19"/>
                    <a:pt x="7" y="20"/>
                    <a:pt x="7" y="19"/>
                  </a:cubicBezTo>
                  <a:cubicBezTo>
                    <a:pt x="7" y="19"/>
                    <a:pt x="7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7" y="17"/>
                    <a:pt x="8" y="17"/>
                  </a:cubicBezTo>
                  <a:cubicBezTo>
                    <a:pt x="8" y="17"/>
                    <a:pt x="9" y="17"/>
                    <a:pt x="9" y="17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9" y="15"/>
                    <a:pt x="9" y="15"/>
                    <a:pt x="9" y="16"/>
                  </a:cubicBezTo>
                  <a:cubicBezTo>
                    <a:pt x="9" y="15"/>
                    <a:pt x="9" y="15"/>
                    <a:pt x="9" y="14"/>
                  </a:cubicBezTo>
                  <a:cubicBezTo>
                    <a:pt x="9" y="14"/>
                    <a:pt x="10" y="14"/>
                    <a:pt x="10" y="14"/>
                  </a:cubicBezTo>
                  <a:cubicBezTo>
                    <a:pt x="10" y="13"/>
                    <a:pt x="10" y="13"/>
                    <a:pt x="11" y="12"/>
                  </a:cubicBezTo>
                  <a:cubicBezTo>
                    <a:pt x="11" y="12"/>
                    <a:pt x="11" y="13"/>
                    <a:pt x="11" y="14"/>
                  </a:cubicBezTo>
                  <a:cubicBezTo>
                    <a:pt x="11" y="13"/>
                    <a:pt x="12" y="13"/>
                    <a:pt x="12" y="12"/>
                  </a:cubicBezTo>
                  <a:cubicBezTo>
                    <a:pt x="12" y="12"/>
                    <a:pt x="12" y="13"/>
                    <a:pt x="11" y="13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2" y="11"/>
                    <a:pt x="11" y="12"/>
                    <a:pt x="11" y="11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2" y="11"/>
                    <a:pt x="13" y="12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4"/>
                    <a:pt x="13" y="15"/>
                    <a:pt x="13" y="16"/>
                  </a:cubicBezTo>
                  <a:cubicBezTo>
                    <a:pt x="14" y="16"/>
                    <a:pt x="13" y="18"/>
                    <a:pt x="13" y="18"/>
                  </a:cubicBezTo>
                  <a:close/>
                  <a:moveTo>
                    <a:pt x="11" y="20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1" y="20"/>
                    <a:pt x="11" y="20"/>
                  </a:cubicBezTo>
                  <a:close/>
                  <a:moveTo>
                    <a:pt x="12" y="21"/>
                  </a:move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1" y="22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lose/>
                  <a:moveTo>
                    <a:pt x="11" y="22"/>
                  </a:move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1" y="23"/>
                    <a:pt x="11" y="22"/>
                  </a:cubicBezTo>
                  <a:close/>
                  <a:moveTo>
                    <a:pt x="15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5" y="17"/>
                    <a:pt x="15" y="17"/>
                  </a:cubicBezTo>
                  <a:close/>
                  <a:moveTo>
                    <a:pt x="14" y="15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4" y="15"/>
                    <a:pt x="14" y="15"/>
                  </a:cubicBezTo>
                  <a:close/>
                  <a:moveTo>
                    <a:pt x="17" y="10"/>
                  </a:moveTo>
                  <a:cubicBezTo>
                    <a:pt x="17" y="11"/>
                    <a:pt x="17" y="11"/>
                    <a:pt x="17" y="12"/>
                  </a:cubicBezTo>
                  <a:cubicBezTo>
                    <a:pt x="17" y="13"/>
                    <a:pt x="17" y="12"/>
                    <a:pt x="16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4" y="14"/>
                  </a:cubicBezTo>
                  <a:cubicBezTo>
                    <a:pt x="14" y="13"/>
                    <a:pt x="14" y="13"/>
                    <a:pt x="14" y="12"/>
                  </a:cubicBezTo>
                  <a:cubicBezTo>
                    <a:pt x="14" y="11"/>
                    <a:pt x="15" y="12"/>
                    <a:pt x="15" y="12"/>
                  </a:cubicBezTo>
                  <a:cubicBezTo>
                    <a:pt x="16" y="11"/>
                    <a:pt x="17" y="12"/>
                    <a:pt x="17" y="11"/>
                  </a:cubicBezTo>
                  <a:cubicBezTo>
                    <a:pt x="16" y="11"/>
                    <a:pt x="16" y="10"/>
                    <a:pt x="16" y="9"/>
                  </a:cubicBezTo>
                  <a:cubicBezTo>
                    <a:pt x="17" y="9"/>
                    <a:pt x="17" y="10"/>
                    <a:pt x="17" y="10"/>
                  </a:cubicBezTo>
                  <a:close/>
                  <a:moveTo>
                    <a:pt x="17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7" y="17"/>
                    <a:pt x="17" y="17"/>
                  </a:cubicBezTo>
                  <a:close/>
                  <a:moveTo>
                    <a:pt x="15" y="15"/>
                  </a:moveTo>
                  <a:cubicBezTo>
                    <a:pt x="16" y="14"/>
                    <a:pt x="17" y="14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5" y="15"/>
                  </a:cubicBezTo>
                  <a:close/>
                  <a:moveTo>
                    <a:pt x="16" y="12"/>
                  </a:moveTo>
                  <a:cubicBezTo>
                    <a:pt x="17" y="12"/>
                    <a:pt x="16" y="14"/>
                    <a:pt x="17" y="14"/>
                  </a:cubicBezTo>
                  <a:cubicBezTo>
                    <a:pt x="16" y="14"/>
                    <a:pt x="16" y="13"/>
                    <a:pt x="16" y="12"/>
                  </a:cubicBezTo>
                  <a:close/>
                  <a:moveTo>
                    <a:pt x="18" y="14"/>
                  </a:moveTo>
                  <a:cubicBezTo>
                    <a:pt x="18" y="14"/>
                    <a:pt x="18" y="14"/>
                    <a:pt x="18" y="15"/>
                  </a:cubicBezTo>
                  <a:cubicBezTo>
                    <a:pt x="17" y="15"/>
                    <a:pt x="17" y="14"/>
                    <a:pt x="18" y="14"/>
                  </a:cubicBezTo>
                  <a:close/>
                  <a:moveTo>
                    <a:pt x="18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8" y="8"/>
                    <a:pt x="18" y="8"/>
                  </a:cubicBezTo>
                  <a:cubicBezTo>
                    <a:pt x="18" y="8"/>
                    <a:pt x="18" y="9"/>
                    <a:pt x="18" y="9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20" y="13"/>
                  </a:moveTo>
                  <a:cubicBezTo>
                    <a:pt x="19" y="14"/>
                    <a:pt x="19" y="14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8" y="12"/>
                    <a:pt x="17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3"/>
                    <a:pt x="19" y="13"/>
                    <a:pt x="20" y="13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19" y="14"/>
                  </a:cubicBez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3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3" y="14"/>
                  </a:moveTo>
                  <a:cubicBezTo>
                    <a:pt x="23" y="14"/>
                    <a:pt x="23" y="15"/>
                    <a:pt x="23" y="15"/>
                  </a:cubicBezTo>
                  <a:cubicBezTo>
                    <a:pt x="23" y="15"/>
                    <a:pt x="23" y="15"/>
                    <a:pt x="22" y="15"/>
                  </a:cubicBezTo>
                  <a:cubicBezTo>
                    <a:pt x="22" y="14"/>
                    <a:pt x="23" y="14"/>
                    <a:pt x="23" y="14"/>
                  </a:cubicBezTo>
                  <a:close/>
                  <a:moveTo>
                    <a:pt x="23" y="1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4" y="11"/>
                    <a:pt x="23" y="11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4" y="12"/>
                    <a:pt x="24" y="13"/>
                    <a:pt x="24" y="13"/>
                  </a:cubicBezTo>
                  <a:close/>
                  <a:moveTo>
                    <a:pt x="24" y="16"/>
                  </a:moveTo>
                  <a:cubicBezTo>
                    <a:pt x="24" y="16"/>
                    <a:pt x="25" y="16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lose/>
                  <a:moveTo>
                    <a:pt x="25" y="9"/>
                  </a:moveTo>
                  <a:cubicBezTo>
                    <a:pt x="25" y="9"/>
                    <a:pt x="24" y="9"/>
                    <a:pt x="24" y="8"/>
                  </a:cubicBezTo>
                  <a:cubicBezTo>
                    <a:pt x="25" y="8"/>
                    <a:pt x="26" y="9"/>
                    <a:pt x="25" y="9"/>
                  </a:cubicBezTo>
                  <a:close/>
                  <a:moveTo>
                    <a:pt x="26" y="12"/>
                  </a:moveTo>
                  <a:cubicBezTo>
                    <a:pt x="25" y="12"/>
                    <a:pt x="25" y="12"/>
                    <a:pt x="25" y="13"/>
                  </a:cubicBezTo>
                  <a:cubicBezTo>
                    <a:pt x="25" y="12"/>
                    <a:pt x="25" y="12"/>
                    <a:pt x="25" y="11"/>
                  </a:cubicBezTo>
                  <a:cubicBezTo>
                    <a:pt x="25" y="12"/>
                    <a:pt x="25" y="12"/>
                    <a:pt x="26" y="12"/>
                  </a:cubicBezTo>
                  <a:close/>
                  <a:moveTo>
                    <a:pt x="25" y="16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5"/>
                    <a:pt x="25" y="16"/>
                  </a:cubicBezTo>
                  <a:close/>
                  <a:moveTo>
                    <a:pt x="28" y="5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5"/>
                    <a:pt x="28" y="5"/>
                  </a:cubicBezTo>
                  <a:close/>
                  <a:moveTo>
                    <a:pt x="30" y="6"/>
                  </a:moveTo>
                  <a:cubicBezTo>
                    <a:pt x="30" y="7"/>
                    <a:pt x="29" y="7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8" y="10"/>
                    <a:pt x="29" y="10"/>
                    <a:pt x="29" y="11"/>
                  </a:cubicBezTo>
                  <a:cubicBezTo>
                    <a:pt x="28" y="11"/>
                    <a:pt x="28" y="10"/>
                    <a:pt x="28" y="11"/>
                  </a:cubicBezTo>
                  <a:cubicBezTo>
                    <a:pt x="27" y="11"/>
                    <a:pt x="27" y="9"/>
                    <a:pt x="27" y="10"/>
                  </a:cubicBezTo>
                  <a:cubicBezTo>
                    <a:pt x="26" y="10"/>
                    <a:pt x="27" y="11"/>
                    <a:pt x="27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3"/>
                  </a:cubicBezTo>
                  <a:cubicBezTo>
                    <a:pt x="26" y="13"/>
                    <a:pt x="27" y="14"/>
                    <a:pt x="26" y="14"/>
                  </a:cubicBezTo>
                  <a:cubicBezTo>
                    <a:pt x="26" y="13"/>
                    <a:pt x="26" y="12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7" y="9"/>
                    <a:pt x="26" y="9"/>
                    <a:pt x="26" y="8"/>
                  </a:cubicBezTo>
                  <a:cubicBezTo>
                    <a:pt x="26" y="8"/>
                    <a:pt x="26" y="7"/>
                    <a:pt x="27" y="7"/>
                  </a:cubicBezTo>
                  <a:cubicBezTo>
                    <a:pt x="27" y="7"/>
                    <a:pt x="27" y="7"/>
                    <a:pt x="28" y="7"/>
                  </a:cubicBezTo>
                  <a:cubicBezTo>
                    <a:pt x="28" y="7"/>
                    <a:pt x="28" y="6"/>
                    <a:pt x="28" y="6"/>
                  </a:cubicBezTo>
                  <a:cubicBezTo>
                    <a:pt x="27" y="7"/>
                    <a:pt x="26" y="6"/>
                    <a:pt x="26" y="7"/>
                  </a:cubicBezTo>
                  <a:cubicBezTo>
                    <a:pt x="26" y="6"/>
                    <a:pt x="26" y="5"/>
                    <a:pt x="26" y="5"/>
                  </a:cubicBezTo>
                  <a:cubicBezTo>
                    <a:pt x="26" y="5"/>
                    <a:pt x="26" y="4"/>
                    <a:pt x="27" y="4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7" y="5"/>
                    <a:pt x="27" y="6"/>
                    <a:pt x="28" y="6"/>
                  </a:cubicBezTo>
                  <a:cubicBezTo>
                    <a:pt x="28" y="5"/>
                    <a:pt x="28" y="6"/>
                    <a:pt x="28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8" y="4"/>
                    <a:pt x="28" y="4"/>
                    <a:pt x="28" y="5"/>
                  </a:cubicBezTo>
                  <a:cubicBezTo>
                    <a:pt x="28" y="5"/>
                    <a:pt x="28" y="5"/>
                    <a:pt x="29" y="5"/>
                  </a:cubicBezTo>
                  <a:cubicBezTo>
                    <a:pt x="29" y="5"/>
                    <a:pt x="28" y="5"/>
                    <a:pt x="28" y="6"/>
                  </a:cubicBezTo>
                  <a:cubicBezTo>
                    <a:pt x="29" y="6"/>
                    <a:pt x="29" y="5"/>
                    <a:pt x="29" y="5"/>
                  </a:cubicBezTo>
                  <a:cubicBezTo>
                    <a:pt x="29" y="6"/>
                    <a:pt x="29" y="7"/>
                    <a:pt x="30" y="6"/>
                  </a:cubicBezTo>
                  <a:close/>
                  <a:moveTo>
                    <a:pt x="28" y="34"/>
                  </a:moveTo>
                  <a:cubicBezTo>
                    <a:pt x="29" y="34"/>
                    <a:pt x="28" y="35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lose/>
                  <a:moveTo>
                    <a:pt x="28" y="32"/>
                  </a:moveTo>
                  <a:cubicBezTo>
                    <a:pt x="28" y="32"/>
                    <a:pt x="29" y="31"/>
                    <a:pt x="29" y="31"/>
                  </a:cubicBezTo>
                  <a:cubicBezTo>
                    <a:pt x="29" y="32"/>
                    <a:pt x="28" y="32"/>
                    <a:pt x="28" y="32"/>
                  </a:cubicBezTo>
                  <a:close/>
                  <a:moveTo>
                    <a:pt x="27" y="15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2"/>
                    <a:pt x="29" y="12"/>
                  </a:cubicBezTo>
                  <a:cubicBezTo>
                    <a:pt x="29" y="12"/>
                    <a:pt x="29" y="13"/>
                    <a:pt x="29" y="13"/>
                  </a:cubicBezTo>
                  <a:cubicBezTo>
                    <a:pt x="29" y="13"/>
                    <a:pt x="29" y="12"/>
                    <a:pt x="30" y="12"/>
                  </a:cubicBezTo>
                  <a:cubicBezTo>
                    <a:pt x="30" y="13"/>
                    <a:pt x="29" y="13"/>
                    <a:pt x="29" y="14"/>
                  </a:cubicBezTo>
                  <a:cubicBezTo>
                    <a:pt x="28" y="14"/>
                    <a:pt x="28" y="14"/>
                    <a:pt x="27" y="15"/>
                  </a:cubicBezTo>
                  <a:close/>
                  <a:moveTo>
                    <a:pt x="29" y="10"/>
                  </a:moveTo>
                  <a:cubicBezTo>
                    <a:pt x="30" y="9"/>
                    <a:pt x="30" y="10"/>
                    <a:pt x="30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3"/>
                  </a:moveTo>
                  <a:cubicBezTo>
                    <a:pt x="28" y="13"/>
                    <a:pt x="28" y="13"/>
                    <a:pt x="27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2"/>
                    <a:pt x="28" y="13"/>
                    <a:pt x="28" y="13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6"/>
                    <a:pt x="27" y="16"/>
                  </a:cubicBezTo>
                  <a:close/>
                  <a:moveTo>
                    <a:pt x="27" y="34"/>
                  </a:moveTo>
                  <a:cubicBezTo>
                    <a:pt x="27" y="33"/>
                    <a:pt x="28" y="33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lose/>
                  <a:moveTo>
                    <a:pt x="27" y="15"/>
                  </a:moveTo>
                  <a:cubicBezTo>
                    <a:pt x="27" y="15"/>
                    <a:pt x="26" y="15"/>
                    <a:pt x="26" y="15"/>
                  </a:cubicBezTo>
                  <a:cubicBezTo>
                    <a:pt x="26" y="14"/>
                    <a:pt x="27" y="14"/>
                    <a:pt x="27" y="15"/>
                  </a:cubicBezTo>
                  <a:close/>
                  <a:moveTo>
                    <a:pt x="27" y="37"/>
                  </a:move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7"/>
                  </a:cubicBezTo>
                  <a:close/>
                  <a:moveTo>
                    <a:pt x="30" y="10"/>
                  </a:move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0" y="9"/>
                    <a:pt x="30" y="10"/>
                  </a:cubicBezTo>
                  <a:close/>
                  <a:moveTo>
                    <a:pt x="30" y="11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31" y="10"/>
                    <a:pt x="30" y="11"/>
                  </a:cubicBezTo>
                  <a:close/>
                  <a:moveTo>
                    <a:pt x="32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2" y="12"/>
                    <a:pt x="32" y="12"/>
                  </a:cubicBezTo>
                  <a:close/>
                  <a:moveTo>
                    <a:pt x="32" y="13"/>
                  </a:move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lose/>
                  <a:moveTo>
                    <a:pt x="32" y="23"/>
                  </a:moveTo>
                  <a:cubicBezTo>
                    <a:pt x="32" y="23"/>
                    <a:pt x="32" y="22"/>
                    <a:pt x="32" y="22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32" y="23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2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3" y="31"/>
                    <a:pt x="33" y="30"/>
                  </a:cubicBezTo>
                  <a:cubicBezTo>
                    <a:pt x="34" y="30"/>
                    <a:pt x="34" y="30"/>
                    <a:pt x="34" y="29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4" y="31"/>
                    <a:pt x="34" y="32"/>
                    <a:pt x="33" y="32"/>
                  </a:cubicBezTo>
                  <a:cubicBezTo>
                    <a:pt x="33" y="32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1"/>
                  </a:cubicBezTo>
                  <a:close/>
                  <a:moveTo>
                    <a:pt x="33" y="30"/>
                  </a:moveTo>
                  <a:cubicBezTo>
                    <a:pt x="33" y="29"/>
                    <a:pt x="33" y="29"/>
                    <a:pt x="33" y="28"/>
                  </a:cubicBezTo>
                  <a:cubicBezTo>
                    <a:pt x="33" y="28"/>
                    <a:pt x="34" y="28"/>
                    <a:pt x="34" y="28"/>
                  </a:cubicBezTo>
                  <a:cubicBezTo>
                    <a:pt x="34" y="29"/>
                    <a:pt x="34" y="29"/>
                    <a:pt x="33" y="30"/>
                  </a:cubicBezTo>
                  <a:close/>
                  <a:moveTo>
                    <a:pt x="33" y="33"/>
                  </a:moveTo>
                  <a:cubicBezTo>
                    <a:pt x="33" y="33"/>
                    <a:pt x="33" y="33"/>
                    <a:pt x="32" y="33"/>
                  </a:cubicBezTo>
                  <a:cubicBezTo>
                    <a:pt x="32" y="33"/>
                    <a:pt x="32" y="33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lose/>
                  <a:moveTo>
                    <a:pt x="32" y="31"/>
                  </a:moveTo>
                  <a:cubicBezTo>
                    <a:pt x="32" y="31"/>
                    <a:pt x="32" y="30"/>
                    <a:pt x="33" y="30"/>
                  </a:cubicBezTo>
                  <a:cubicBezTo>
                    <a:pt x="33" y="31"/>
                    <a:pt x="33" y="31"/>
                    <a:pt x="32" y="31"/>
                  </a:cubicBezTo>
                  <a:close/>
                  <a:moveTo>
                    <a:pt x="32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2" y="31"/>
                    <a:pt x="33" y="31"/>
                    <a:pt x="32" y="32"/>
                  </a:cubicBezTo>
                  <a:close/>
                  <a:moveTo>
                    <a:pt x="33" y="19"/>
                  </a:moveTo>
                  <a:cubicBezTo>
                    <a:pt x="33" y="19"/>
                    <a:pt x="33" y="20"/>
                    <a:pt x="33" y="20"/>
                  </a:cubicBezTo>
                  <a:cubicBezTo>
                    <a:pt x="32" y="20"/>
                    <a:pt x="32" y="19"/>
                    <a:pt x="33" y="19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5"/>
                  </a:cubicBezTo>
                  <a:cubicBezTo>
                    <a:pt x="33" y="25"/>
                    <a:pt x="33" y="25"/>
                    <a:pt x="32" y="25"/>
                  </a:cubicBezTo>
                  <a:cubicBezTo>
                    <a:pt x="32" y="24"/>
                    <a:pt x="32" y="24"/>
                    <a:pt x="33" y="23"/>
                  </a:cubicBezTo>
                  <a:close/>
                  <a:moveTo>
                    <a:pt x="33" y="22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lose/>
                  <a:moveTo>
                    <a:pt x="33" y="25"/>
                  </a:moveTo>
                  <a:cubicBezTo>
                    <a:pt x="34" y="24"/>
                    <a:pt x="34" y="24"/>
                    <a:pt x="34" y="2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5" y="25"/>
                  </a:cubicBezTo>
                  <a:cubicBezTo>
                    <a:pt x="35" y="26"/>
                    <a:pt x="35" y="26"/>
                    <a:pt x="34" y="26"/>
                  </a:cubicBezTo>
                  <a:cubicBezTo>
                    <a:pt x="34" y="26"/>
                    <a:pt x="34" y="25"/>
                    <a:pt x="33" y="25"/>
                  </a:cubicBezTo>
                  <a:close/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3" y="21"/>
                    <a:pt x="34" y="20"/>
                  </a:cubicBezTo>
                  <a:close/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lose/>
                  <a:moveTo>
                    <a:pt x="34" y="14"/>
                  </a:moveTo>
                  <a:cubicBezTo>
                    <a:pt x="34" y="14"/>
                    <a:pt x="33" y="14"/>
                    <a:pt x="34" y="14"/>
                  </a:cubicBezTo>
                  <a:cubicBezTo>
                    <a:pt x="34" y="13"/>
                    <a:pt x="34" y="14"/>
                    <a:pt x="34" y="14"/>
                  </a:cubicBezTo>
                  <a:close/>
                  <a:moveTo>
                    <a:pt x="35" y="16"/>
                  </a:moveTo>
                  <a:cubicBezTo>
                    <a:pt x="34" y="16"/>
                    <a:pt x="33" y="17"/>
                    <a:pt x="33" y="16"/>
                  </a:cubicBezTo>
                  <a:cubicBezTo>
                    <a:pt x="34" y="16"/>
                    <a:pt x="35" y="15"/>
                    <a:pt x="35" y="16"/>
                  </a:cubicBezTo>
                  <a:close/>
                  <a:moveTo>
                    <a:pt x="35" y="13"/>
                  </a:moveTo>
                  <a:cubicBezTo>
                    <a:pt x="34" y="14"/>
                    <a:pt x="34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6" y="12"/>
                  </a:moveTo>
                  <a:cubicBezTo>
                    <a:pt x="36" y="12"/>
                    <a:pt x="35" y="13"/>
                    <a:pt x="35" y="13"/>
                  </a:cubicBezTo>
                  <a:cubicBezTo>
                    <a:pt x="35" y="13"/>
                    <a:pt x="35" y="13"/>
                    <a:pt x="35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6" y="14"/>
                  </a:moveTo>
                  <a:cubicBezTo>
                    <a:pt x="35" y="14"/>
                    <a:pt x="35" y="15"/>
                    <a:pt x="35" y="14"/>
                  </a:cubicBezTo>
                  <a:cubicBezTo>
                    <a:pt x="35" y="14"/>
                    <a:pt x="35" y="14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lose/>
                  <a:moveTo>
                    <a:pt x="35" y="18"/>
                  </a:moveTo>
                  <a:cubicBezTo>
                    <a:pt x="35" y="18"/>
                    <a:pt x="35" y="18"/>
                    <a:pt x="36" y="17"/>
                  </a:cubicBezTo>
                  <a:cubicBezTo>
                    <a:pt x="36" y="18"/>
                    <a:pt x="36" y="18"/>
                    <a:pt x="35" y="18"/>
                  </a:cubicBezTo>
                  <a:close/>
                  <a:moveTo>
                    <a:pt x="35" y="19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4" y="29"/>
                  </a:moveTo>
                  <a:cubicBezTo>
                    <a:pt x="34" y="29"/>
                    <a:pt x="34" y="29"/>
                    <a:pt x="34" y="28"/>
                  </a:cubicBezTo>
                  <a:cubicBezTo>
                    <a:pt x="35" y="28"/>
                    <a:pt x="36" y="28"/>
                    <a:pt x="35" y="29"/>
                  </a:cubicBezTo>
                  <a:cubicBezTo>
                    <a:pt x="35" y="29"/>
                    <a:pt x="35" y="29"/>
                    <a:pt x="34" y="29"/>
                  </a:cubicBezTo>
                  <a:close/>
                  <a:moveTo>
                    <a:pt x="33" y="35"/>
                  </a:moveTo>
                  <a:cubicBezTo>
                    <a:pt x="33" y="34"/>
                    <a:pt x="34" y="33"/>
                    <a:pt x="34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4" y="33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5"/>
                    <a:pt x="34" y="34"/>
                    <a:pt x="34" y="35"/>
                  </a:cubicBezTo>
                  <a:cubicBezTo>
                    <a:pt x="34" y="35"/>
                    <a:pt x="34" y="36"/>
                    <a:pt x="33" y="36"/>
                  </a:cubicBezTo>
                  <a:cubicBezTo>
                    <a:pt x="33" y="35"/>
                    <a:pt x="33" y="35"/>
                    <a:pt x="33" y="35"/>
                  </a:cubicBezTo>
                  <a:close/>
                  <a:moveTo>
                    <a:pt x="31" y="36"/>
                  </a:moveTo>
                  <a:cubicBezTo>
                    <a:pt x="31" y="36"/>
                    <a:pt x="32" y="35"/>
                    <a:pt x="32" y="35"/>
                  </a:cubicBezTo>
                  <a:cubicBezTo>
                    <a:pt x="32" y="35"/>
                    <a:pt x="32" y="35"/>
                    <a:pt x="32" y="34"/>
                  </a:cubicBezTo>
                  <a:cubicBezTo>
                    <a:pt x="32" y="34"/>
                    <a:pt x="31" y="34"/>
                    <a:pt x="31" y="34"/>
                  </a:cubicBezTo>
                  <a:cubicBezTo>
                    <a:pt x="31" y="33"/>
                    <a:pt x="32" y="33"/>
                    <a:pt x="32" y="33"/>
                  </a:cubicBezTo>
                  <a:cubicBezTo>
                    <a:pt x="32" y="32"/>
                    <a:pt x="32" y="33"/>
                    <a:pt x="32" y="34"/>
                  </a:cubicBezTo>
                  <a:cubicBezTo>
                    <a:pt x="32" y="34"/>
                    <a:pt x="32" y="33"/>
                    <a:pt x="33" y="33"/>
                  </a:cubicBezTo>
                  <a:cubicBezTo>
                    <a:pt x="33" y="34"/>
                    <a:pt x="32" y="35"/>
                    <a:pt x="32" y="36"/>
                  </a:cubicBezTo>
                  <a:cubicBezTo>
                    <a:pt x="32" y="37"/>
                    <a:pt x="31" y="36"/>
                    <a:pt x="31" y="36"/>
                  </a:cubicBezTo>
                  <a:close/>
                  <a:moveTo>
                    <a:pt x="31" y="18"/>
                  </a:moveTo>
                  <a:cubicBezTo>
                    <a:pt x="31" y="18"/>
                    <a:pt x="31" y="18"/>
                    <a:pt x="32" y="18"/>
                  </a:cubicBezTo>
                  <a:cubicBezTo>
                    <a:pt x="31" y="17"/>
                    <a:pt x="32" y="17"/>
                    <a:pt x="32" y="17"/>
                  </a:cubicBezTo>
                  <a:cubicBezTo>
                    <a:pt x="32" y="17"/>
                    <a:pt x="32" y="16"/>
                    <a:pt x="32" y="16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2" y="15"/>
                    <a:pt x="31" y="15"/>
                    <a:pt x="31" y="14"/>
                  </a:cubicBezTo>
                  <a:cubicBezTo>
                    <a:pt x="31" y="15"/>
                    <a:pt x="32" y="16"/>
                    <a:pt x="33" y="15"/>
                  </a:cubicBezTo>
                  <a:cubicBezTo>
                    <a:pt x="33" y="16"/>
                    <a:pt x="32" y="17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1" y="18"/>
                    <a:pt x="31" y="18"/>
                    <a:pt x="31" y="19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lose/>
                  <a:moveTo>
                    <a:pt x="31" y="6"/>
                  </a:moveTo>
                  <a:cubicBezTo>
                    <a:pt x="31" y="6"/>
                    <a:pt x="31" y="5"/>
                    <a:pt x="31" y="5"/>
                  </a:cubicBezTo>
                  <a:cubicBezTo>
                    <a:pt x="31" y="6"/>
                    <a:pt x="31" y="6"/>
                    <a:pt x="31" y="6"/>
                  </a:cubicBezTo>
                  <a:close/>
                  <a:moveTo>
                    <a:pt x="30" y="35"/>
                  </a:moveTo>
                  <a:cubicBezTo>
                    <a:pt x="30" y="35"/>
                    <a:pt x="29" y="36"/>
                    <a:pt x="29" y="36"/>
                  </a:cubicBezTo>
                  <a:cubicBezTo>
                    <a:pt x="29" y="36"/>
                    <a:pt x="29" y="35"/>
                    <a:pt x="29" y="36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9" y="35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3"/>
                    <a:pt x="29" y="33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30" y="34"/>
                    <a:pt x="30" y="34"/>
                    <a:pt x="31" y="34"/>
                  </a:cubicBezTo>
                  <a:cubicBezTo>
                    <a:pt x="31" y="34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lose/>
                  <a:moveTo>
                    <a:pt x="28" y="37"/>
                  </a:moveTo>
                  <a:cubicBezTo>
                    <a:pt x="28" y="36"/>
                    <a:pt x="29" y="37"/>
                    <a:pt x="29" y="37"/>
                  </a:cubicBezTo>
                  <a:cubicBezTo>
                    <a:pt x="30" y="36"/>
                    <a:pt x="30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8" y="38"/>
                    <a:pt x="28" y="38"/>
                  </a:cubicBezTo>
                  <a:cubicBezTo>
                    <a:pt x="28" y="38"/>
                    <a:pt x="28" y="37"/>
                    <a:pt x="28" y="37"/>
                  </a:cubicBezTo>
                  <a:close/>
                  <a:moveTo>
                    <a:pt x="28" y="35"/>
                  </a:moveTo>
                  <a:cubicBezTo>
                    <a:pt x="28" y="35"/>
                    <a:pt x="27" y="36"/>
                    <a:pt x="27" y="36"/>
                  </a:cubicBezTo>
                  <a:cubicBezTo>
                    <a:pt x="27" y="35"/>
                    <a:pt x="27" y="35"/>
                    <a:pt x="28" y="35"/>
                  </a:cubicBezTo>
                  <a:close/>
                  <a:moveTo>
                    <a:pt x="26" y="41"/>
                  </a:moveTo>
                  <a:cubicBezTo>
                    <a:pt x="27" y="40"/>
                    <a:pt x="27" y="40"/>
                    <a:pt x="28" y="40"/>
                  </a:cubicBezTo>
                  <a:cubicBezTo>
                    <a:pt x="27" y="40"/>
                    <a:pt x="27" y="40"/>
                    <a:pt x="26" y="41"/>
                  </a:cubicBezTo>
                  <a:close/>
                  <a:moveTo>
                    <a:pt x="26" y="37"/>
                  </a:moveTo>
                  <a:cubicBezTo>
                    <a:pt x="26" y="37"/>
                    <a:pt x="25" y="37"/>
                    <a:pt x="26" y="36"/>
                  </a:cubicBezTo>
                  <a:cubicBezTo>
                    <a:pt x="26" y="36"/>
                    <a:pt x="26" y="36"/>
                    <a:pt x="27" y="36"/>
                  </a:cubicBezTo>
                  <a:cubicBezTo>
                    <a:pt x="27" y="36"/>
                    <a:pt x="27" y="37"/>
                    <a:pt x="26" y="37"/>
                  </a:cubicBezTo>
                  <a:close/>
                  <a:moveTo>
                    <a:pt x="25" y="41"/>
                  </a:moveTo>
                  <a:cubicBezTo>
                    <a:pt x="25" y="40"/>
                    <a:pt x="26" y="40"/>
                    <a:pt x="26" y="41"/>
                  </a:cubicBezTo>
                  <a:cubicBezTo>
                    <a:pt x="26" y="41"/>
                    <a:pt x="25" y="41"/>
                    <a:pt x="25" y="41"/>
                  </a:cubicBezTo>
                  <a:close/>
                  <a:moveTo>
                    <a:pt x="25" y="35"/>
                  </a:moveTo>
                  <a:cubicBezTo>
                    <a:pt x="25" y="34"/>
                    <a:pt x="26" y="34"/>
                    <a:pt x="26" y="34"/>
                  </a:cubicBezTo>
                  <a:cubicBezTo>
                    <a:pt x="25" y="35"/>
                    <a:pt x="25" y="35"/>
                    <a:pt x="25" y="35"/>
                  </a:cubicBezTo>
                  <a:close/>
                  <a:moveTo>
                    <a:pt x="25" y="38"/>
                  </a:moveTo>
                  <a:cubicBezTo>
                    <a:pt x="25" y="38"/>
                    <a:pt x="25" y="38"/>
                    <a:pt x="25" y="39"/>
                  </a:cubicBezTo>
                  <a:cubicBezTo>
                    <a:pt x="25" y="39"/>
                    <a:pt x="25" y="38"/>
                    <a:pt x="25" y="38"/>
                  </a:cubicBezTo>
                  <a:close/>
                  <a:moveTo>
                    <a:pt x="25" y="37"/>
                  </a:moveTo>
                  <a:cubicBezTo>
                    <a:pt x="25" y="36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lose/>
                  <a:moveTo>
                    <a:pt x="23" y="42"/>
                  </a:moveTo>
                  <a:cubicBezTo>
                    <a:pt x="24" y="41"/>
                    <a:pt x="24" y="41"/>
                    <a:pt x="24" y="42"/>
                  </a:cubicBezTo>
                  <a:cubicBezTo>
                    <a:pt x="24" y="42"/>
                    <a:pt x="23" y="42"/>
                    <a:pt x="23" y="42"/>
                  </a:cubicBezTo>
                  <a:close/>
                  <a:moveTo>
                    <a:pt x="23" y="42"/>
                  </a:move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close/>
                  <a:moveTo>
                    <a:pt x="18" y="43"/>
                  </a:moveTo>
                  <a:cubicBezTo>
                    <a:pt x="18" y="43"/>
                    <a:pt x="18" y="42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2"/>
                    <a:pt x="18" y="43"/>
                    <a:pt x="18" y="43"/>
                  </a:cubicBezTo>
                  <a:close/>
                  <a:moveTo>
                    <a:pt x="16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6" y="26"/>
                    <a:pt x="16" y="25"/>
                  </a:cubicBezTo>
                  <a:close/>
                  <a:moveTo>
                    <a:pt x="16" y="42"/>
                  </a:move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6" y="39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9"/>
                  </a:cubicBezTo>
                  <a:close/>
                  <a:moveTo>
                    <a:pt x="15" y="44"/>
                  </a:moveTo>
                  <a:cubicBezTo>
                    <a:pt x="16" y="44"/>
                    <a:pt x="16" y="43"/>
                    <a:pt x="16" y="43"/>
                  </a:cubicBezTo>
                  <a:cubicBezTo>
                    <a:pt x="16" y="44"/>
                    <a:pt x="15" y="44"/>
                    <a:pt x="15" y="44"/>
                  </a:cubicBezTo>
                  <a:close/>
                  <a:moveTo>
                    <a:pt x="15" y="45"/>
                  </a:moveTo>
                  <a:cubicBezTo>
                    <a:pt x="15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5"/>
                  </a:cubicBezTo>
                  <a:close/>
                  <a:moveTo>
                    <a:pt x="15" y="39"/>
                  </a:move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lose/>
                  <a:moveTo>
                    <a:pt x="12" y="36"/>
                  </a:moveTo>
                  <a:cubicBezTo>
                    <a:pt x="13" y="35"/>
                    <a:pt x="14" y="35"/>
                    <a:pt x="13" y="36"/>
                  </a:cubicBezTo>
                  <a:cubicBezTo>
                    <a:pt x="13" y="36"/>
                    <a:pt x="13" y="37"/>
                    <a:pt x="12" y="36"/>
                  </a:cubicBezTo>
                  <a:close/>
                  <a:moveTo>
                    <a:pt x="13" y="34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lose/>
                  <a:moveTo>
                    <a:pt x="13" y="35"/>
                  </a:moveTo>
                  <a:cubicBezTo>
                    <a:pt x="13" y="35"/>
                    <a:pt x="13" y="35"/>
                    <a:pt x="12" y="36"/>
                  </a:cubicBezTo>
                  <a:cubicBezTo>
                    <a:pt x="13" y="35"/>
                    <a:pt x="12" y="35"/>
                    <a:pt x="12" y="35"/>
                  </a:cubicBezTo>
                  <a:cubicBezTo>
                    <a:pt x="13" y="35"/>
                    <a:pt x="13" y="35"/>
                    <a:pt x="13" y="35"/>
                  </a:cubicBezTo>
                  <a:close/>
                  <a:moveTo>
                    <a:pt x="12" y="38"/>
                  </a:moveTo>
                  <a:cubicBezTo>
                    <a:pt x="12" y="38"/>
                    <a:pt x="12" y="38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8"/>
                    <a:pt x="12" y="38"/>
                    <a:pt x="12" y="38"/>
                  </a:cubicBezTo>
                  <a:close/>
                  <a:moveTo>
                    <a:pt x="10" y="26"/>
                  </a:moveTo>
                  <a:cubicBezTo>
                    <a:pt x="11" y="25"/>
                    <a:pt x="10" y="26"/>
                    <a:pt x="10" y="25"/>
                  </a:cubicBezTo>
                  <a:cubicBezTo>
                    <a:pt x="10" y="24"/>
                    <a:pt x="11" y="25"/>
                    <a:pt x="11" y="25"/>
                  </a:cubicBezTo>
                  <a:cubicBezTo>
                    <a:pt x="11" y="23"/>
                    <a:pt x="13" y="23"/>
                    <a:pt x="13" y="21"/>
                  </a:cubicBezTo>
                  <a:cubicBezTo>
                    <a:pt x="13" y="21"/>
                    <a:pt x="13" y="22"/>
                    <a:pt x="14" y="21"/>
                  </a:cubicBezTo>
                  <a:cubicBezTo>
                    <a:pt x="15" y="20"/>
                    <a:pt x="17" y="19"/>
                    <a:pt x="18" y="18"/>
                  </a:cubicBezTo>
                  <a:cubicBezTo>
                    <a:pt x="18" y="17"/>
                    <a:pt x="18" y="18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8"/>
                  </a:cubicBezTo>
                  <a:cubicBezTo>
                    <a:pt x="20" y="18"/>
                    <a:pt x="21" y="17"/>
                    <a:pt x="21" y="17"/>
                  </a:cubicBezTo>
                  <a:cubicBezTo>
                    <a:pt x="23" y="18"/>
                    <a:pt x="26" y="17"/>
                    <a:pt x="27" y="19"/>
                  </a:cubicBezTo>
                  <a:cubicBezTo>
                    <a:pt x="26" y="19"/>
                    <a:pt x="24" y="20"/>
                    <a:pt x="24" y="21"/>
                  </a:cubicBezTo>
                  <a:cubicBezTo>
                    <a:pt x="23" y="20"/>
                    <a:pt x="21" y="21"/>
                    <a:pt x="20" y="23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5"/>
                    <a:pt x="19" y="27"/>
                    <a:pt x="19" y="30"/>
                  </a:cubicBezTo>
                  <a:cubicBezTo>
                    <a:pt x="19" y="32"/>
                    <a:pt x="19" y="35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18" y="40"/>
                    <a:pt x="21" y="41"/>
                    <a:pt x="22" y="39"/>
                  </a:cubicBezTo>
                  <a:cubicBezTo>
                    <a:pt x="23" y="38"/>
                    <a:pt x="23" y="37"/>
                    <a:pt x="24" y="37"/>
                  </a:cubicBezTo>
                  <a:cubicBezTo>
                    <a:pt x="24" y="39"/>
                    <a:pt x="22" y="41"/>
                    <a:pt x="20" y="42"/>
                  </a:cubicBezTo>
                  <a:cubicBezTo>
                    <a:pt x="20" y="42"/>
                    <a:pt x="18" y="42"/>
                    <a:pt x="18" y="41"/>
                  </a:cubicBezTo>
                  <a:cubicBezTo>
                    <a:pt x="17" y="39"/>
                    <a:pt x="18" y="36"/>
                    <a:pt x="18" y="34"/>
                  </a:cubicBezTo>
                  <a:cubicBezTo>
                    <a:pt x="18" y="33"/>
                    <a:pt x="18" y="33"/>
                    <a:pt x="18" y="32"/>
                  </a:cubicBezTo>
                  <a:cubicBezTo>
                    <a:pt x="18" y="32"/>
                    <a:pt x="18" y="31"/>
                    <a:pt x="18" y="30"/>
                  </a:cubicBezTo>
                  <a:cubicBezTo>
                    <a:pt x="18" y="28"/>
                    <a:pt x="18" y="26"/>
                    <a:pt x="18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7" y="23"/>
                    <a:pt x="17" y="24"/>
                    <a:pt x="17" y="24"/>
                  </a:cubicBezTo>
                  <a:cubicBezTo>
                    <a:pt x="16" y="24"/>
                    <a:pt x="15" y="23"/>
                    <a:pt x="14" y="24"/>
                  </a:cubicBezTo>
                  <a:cubicBezTo>
                    <a:pt x="14" y="25"/>
                    <a:pt x="14" y="25"/>
                    <a:pt x="13" y="26"/>
                  </a:cubicBezTo>
                  <a:cubicBezTo>
                    <a:pt x="13" y="25"/>
                    <a:pt x="11" y="25"/>
                    <a:pt x="10" y="26"/>
                  </a:cubicBezTo>
                  <a:close/>
                  <a:moveTo>
                    <a:pt x="23" y="34"/>
                  </a:move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lose/>
                  <a:moveTo>
                    <a:pt x="20" y="35"/>
                  </a:move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lose/>
                  <a:moveTo>
                    <a:pt x="10" y="42"/>
                  </a:move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3"/>
                    <a:pt x="10" y="42"/>
                    <a:pt x="10" y="42"/>
                  </a:cubicBezTo>
                  <a:close/>
                  <a:moveTo>
                    <a:pt x="9" y="47"/>
                  </a:move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lose/>
                  <a:moveTo>
                    <a:pt x="8" y="46"/>
                  </a:moveTo>
                  <a:cubicBezTo>
                    <a:pt x="8" y="46"/>
                    <a:pt x="8" y="45"/>
                    <a:pt x="8" y="45"/>
                  </a:cubicBezTo>
                  <a:cubicBezTo>
                    <a:pt x="8" y="45"/>
                    <a:pt x="8" y="46"/>
                    <a:pt x="8" y="46"/>
                  </a:cubicBezTo>
                  <a:close/>
                  <a:moveTo>
                    <a:pt x="8" y="45"/>
                  </a:moveTo>
                  <a:cubicBezTo>
                    <a:pt x="8" y="45"/>
                    <a:pt x="8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10" y="44"/>
                    <a:pt x="10" y="43"/>
                  </a:cubicBezTo>
                  <a:cubicBezTo>
                    <a:pt x="10" y="43"/>
                    <a:pt x="10" y="43"/>
                    <a:pt x="11" y="44"/>
                  </a:cubicBezTo>
                  <a:cubicBezTo>
                    <a:pt x="10" y="44"/>
                    <a:pt x="10" y="45"/>
                    <a:pt x="10" y="45"/>
                  </a:cubicBezTo>
                  <a:cubicBezTo>
                    <a:pt x="10" y="46"/>
                    <a:pt x="10" y="45"/>
                    <a:pt x="10" y="45"/>
                  </a:cubicBezTo>
                  <a:cubicBezTo>
                    <a:pt x="9" y="45"/>
                    <a:pt x="9" y="44"/>
                    <a:pt x="9" y="4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5"/>
                    <a:pt x="8" y="45"/>
                    <a:pt x="8" y="45"/>
                  </a:cubicBezTo>
                  <a:close/>
                  <a:moveTo>
                    <a:pt x="7" y="45"/>
                  </a:moveTo>
                  <a:cubicBezTo>
                    <a:pt x="7" y="44"/>
                    <a:pt x="7" y="44"/>
                    <a:pt x="8" y="43"/>
                  </a:cubicBezTo>
                  <a:cubicBezTo>
                    <a:pt x="7" y="44"/>
                    <a:pt x="7" y="44"/>
                    <a:pt x="7" y="45"/>
                  </a:cubicBezTo>
                  <a:cubicBezTo>
                    <a:pt x="7" y="45"/>
                    <a:pt x="7" y="45"/>
                    <a:pt x="7" y="45"/>
                  </a:cubicBezTo>
                  <a:close/>
                  <a:moveTo>
                    <a:pt x="6" y="48"/>
                  </a:moveTo>
                  <a:cubicBezTo>
                    <a:pt x="6" y="47"/>
                    <a:pt x="6" y="46"/>
                    <a:pt x="6" y="46"/>
                  </a:cubicBezTo>
                  <a:cubicBezTo>
                    <a:pt x="7" y="45"/>
                    <a:pt x="6" y="47"/>
                    <a:pt x="6" y="48"/>
                  </a:cubicBezTo>
                  <a:close/>
                  <a:moveTo>
                    <a:pt x="5" y="38"/>
                  </a:moveTo>
                  <a:cubicBezTo>
                    <a:pt x="5" y="38"/>
                    <a:pt x="5" y="38"/>
                    <a:pt x="5" y="3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8"/>
                  </a:cubicBezTo>
                  <a:close/>
                  <a:moveTo>
                    <a:pt x="2" y="49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8"/>
                    <a:pt x="3" y="49"/>
                    <a:pt x="2" y="49"/>
                  </a:cubicBezTo>
                  <a:close/>
                  <a:moveTo>
                    <a:pt x="2" y="49"/>
                  </a:moveTo>
                  <a:cubicBezTo>
                    <a:pt x="2" y="49"/>
                    <a:pt x="2" y="50"/>
                    <a:pt x="2" y="50"/>
                  </a:cubicBezTo>
                  <a:cubicBezTo>
                    <a:pt x="2" y="50"/>
                    <a:pt x="2" y="49"/>
                    <a:pt x="2" y="49"/>
                  </a:cubicBezTo>
                  <a:close/>
                  <a:moveTo>
                    <a:pt x="2" y="45"/>
                  </a:moveTo>
                  <a:cubicBezTo>
                    <a:pt x="2" y="45"/>
                    <a:pt x="1" y="45"/>
                    <a:pt x="1" y="45"/>
                  </a:cubicBezTo>
                  <a:cubicBezTo>
                    <a:pt x="2" y="44"/>
                    <a:pt x="2" y="44"/>
                    <a:pt x="2" y="43"/>
                  </a:cubicBezTo>
                  <a:cubicBezTo>
                    <a:pt x="2" y="44"/>
                    <a:pt x="2" y="44"/>
                    <a:pt x="3" y="44"/>
                  </a:cubicBezTo>
                  <a:cubicBezTo>
                    <a:pt x="3" y="44"/>
                    <a:pt x="3" y="44"/>
                    <a:pt x="3" y="43"/>
                  </a:cubicBezTo>
                  <a:cubicBezTo>
                    <a:pt x="3" y="43"/>
                    <a:pt x="2" y="43"/>
                    <a:pt x="3" y="43"/>
                  </a:cubicBezTo>
                  <a:cubicBezTo>
                    <a:pt x="3" y="42"/>
                    <a:pt x="3" y="43"/>
                    <a:pt x="3" y="43"/>
                  </a:cubicBezTo>
                  <a:cubicBezTo>
                    <a:pt x="3" y="43"/>
                    <a:pt x="3" y="43"/>
                    <a:pt x="4" y="43"/>
                  </a:cubicBezTo>
                  <a:cubicBezTo>
                    <a:pt x="3" y="43"/>
                    <a:pt x="3" y="43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ubicBezTo>
                    <a:pt x="4" y="43"/>
                    <a:pt x="4" y="42"/>
                    <a:pt x="4" y="43"/>
                  </a:cubicBezTo>
                  <a:cubicBezTo>
                    <a:pt x="4" y="43"/>
                    <a:pt x="4" y="44"/>
                    <a:pt x="4" y="44"/>
                  </a:cubicBezTo>
                  <a:cubicBezTo>
                    <a:pt x="4" y="44"/>
                    <a:pt x="4" y="43"/>
                    <a:pt x="5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5"/>
                    <a:pt x="5" y="44"/>
                  </a:cubicBezTo>
                  <a:cubicBezTo>
                    <a:pt x="5" y="45"/>
                    <a:pt x="5" y="46"/>
                    <a:pt x="5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4" y="47"/>
                    <a:pt x="4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4" y="48"/>
                  </a:cubicBezTo>
                  <a:cubicBezTo>
                    <a:pt x="5" y="48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4" y="49"/>
                    <a:pt x="4" y="49"/>
                  </a:cubicBezTo>
                  <a:cubicBezTo>
                    <a:pt x="4" y="49"/>
                    <a:pt x="4" y="48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4" y="48"/>
                    <a:pt x="3" y="48"/>
                    <a:pt x="3" y="48"/>
                  </a:cubicBezTo>
                  <a:cubicBezTo>
                    <a:pt x="3" y="48"/>
                    <a:pt x="4" y="48"/>
                    <a:pt x="4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7"/>
                    <a:pt x="4" y="47"/>
                    <a:pt x="3" y="47"/>
                  </a:cubicBezTo>
                  <a:cubicBezTo>
                    <a:pt x="3" y="47"/>
                    <a:pt x="3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1" y="46"/>
                    <a:pt x="2" y="45"/>
                  </a:cubicBezTo>
                  <a:close/>
                  <a:moveTo>
                    <a:pt x="1" y="22"/>
                  </a:moveTo>
                  <a:cubicBezTo>
                    <a:pt x="1" y="21"/>
                    <a:pt x="2" y="20"/>
                    <a:pt x="3" y="20"/>
                  </a:cubicBezTo>
                  <a:cubicBezTo>
                    <a:pt x="3" y="21"/>
                    <a:pt x="2" y="20"/>
                    <a:pt x="2" y="21"/>
                  </a:cubicBezTo>
                  <a:cubicBezTo>
                    <a:pt x="2" y="21"/>
                    <a:pt x="2" y="21"/>
                    <a:pt x="2" y="22"/>
                  </a:cubicBezTo>
                  <a:cubicBezTo>
                    <a:pt x="1" y="22"/>
                    <a:pt x="1" y="22"/>
                    <a:pt x="1" y="22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7938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42" name="任意多边形 58641"/>
            <p:cNvSpPr>
              <a:spLocks noEditPoints="1"/>
            </p:cNvSpPr>
            <p:nvPr/>
          </p:nvSpPr>
          <p:spPr>
            <a:xfrm>
              <a:off x="5355" y="3686"/>
              <a:ext cx="77" cy="113"/>
            </a:xfrm>
            <a:custGeom>
              <a:avLst/>
              <a:gdLst/>
              <a:ahLst/>
              <a:cxnLst/>
              <a:pathLst>
                <a:path w="37" h="54">
                  <a:moveTo>
                    <a:pt x="0" y="15"/>
                  </a:moveTo>
                  <a:cubicBezTo>
                    <a:pt x="1" y="16"/>
                    <a:pt x="0" y="19"/>
                    <a:pt x="0" y="21"/>
                  </a:cubicBezTo>
                  <a:cubicBezTo>
                    <a:pt x="0" y="21"/>
                    <a:pt x="0" y="22"/>
                    <a:pt x="1" y="22"/>
                  </a:cubicBezTo>
                  <a:cubicBezTo>
                    <a:pt x="1" y="23"/>
                    <a:pt x="0" y="24"/>
                    <a:pt x="1" y="25"/>
                  </a:cubicBezTo>
                  <a:cubicBezTo>
                    <a:pt x="1" y="27"/>
                    <a:pt x="0" y="30"/>
                    <a:pt x="1" y="32"/>
                  </a:cubicBezTo>
                  <a:cubicBezTo>
                    <a:pt x="1" y="33"/>
                    <a:pt x="1" y="33"/>
                    <a:pt x="1" y="34"/>
                  </a:cubicBezTo>
                  <a:cubicBezTo>
                    <a:pt x="1" y="35"/>
                    <a:pt x="1" y="37"/>
                    <a:pt x="1" y="39"/>
                  </a:cubicBezTo>
                  <a:cubicBezTo>
                    <a:pt x="1" y="41"/>
                    <a:pt x="1" y="42"/>
                    <a:pt x="1" y="43"/>
                  </a:cubicBezTo>
                  <a:cubicBezTo>
                    <a:pt x="1" y="46"/>
                    <a:pt x="1" y="48"/>
                    <a:pt x="1" y="50"/>
                  </a:cubicBezTo>
                  <a:cubicBezTo>
                    <a:pt x="1" y="51"/>
                    <a:pt x="2" y="52"/>
                    <a:pt x="1" y="53"/>
                  </a:cubicBezTo>
                  <a:cubicBezTo>
                    <a:pt x="2" y="54"/>
                    <a:pt x="4" y="52"/>
                    <a:pt x="5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1"/>
                    <a:pt x="9" y="50"/>
                    <a:pt x="11" y="50"/>
                  </a:cubicBezTo>
                  <a:cubicBezTo>
                    <a:pt x="11" y="49"/>
                    <a:pt x="10" y="49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ubicBezTo>
                    <a:pt x="12" y="49"/>
                    <a:pt x="11" y="49"/>
                    <a:pt x="11" y="49"/>
                  </a:cubicBezTo>
                  <a:cubicBezTo>
                    <a:pt x="12" y="50"/>
                    <a:pt x="13" y="49"/>
                    <a:pt x="13" y="49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4" y="48"/>
                    <a:pt x="14" y="48"/>
                  </a:cubicBezTo>
                  <a:cubicBezTo>
                    <a:pt x="14" y="48"/>
                    <a:pt x="14" y="47"/>
                    <a:pt x="15" y="47"/>
                  </a:cubicBezTo>
                  <a:cubicBezTo>
                    <a:pt x="14" y="46"/>
                    <a:pt x="13" y="46"/>
                    <a:pt x="13" y="45"/>
                  </a:cubicBezTo>
                  <a:cubicBezTo>
                    <a:pt x="13" y="45"/>
                    <a:pt x="14" y="44"/>
                    <a:pt x="14" y="44"/>
                  </a:cubicBezTo>
                  <a:cubicBezTo>
                    <a:pt x="14" y="44"/>
                    <a:pt x="14" y="43"/>
                    <a:pt x="14" y="43"/>
                  </a:cubicBezTo>
                  <a:cubicBezTo>
                    <a:pt x="14" y="43"/>
                    <a:pt x="13" y="43"/>
                    <a:pt x="13" y="43"/>
                  </a:cubicBezTo>
                  <a:cubicBezTo>
                    <a:pt x="13" y="43"/>
                    <a:pt x="13" y="44"/>
                    <a:pt x="13" y="44"/>
                  </a:cubicBezTo>
                  <a:cubicBezTo>
                    <a:pt x="13" y="44"/>
                    <a:pt x="13" y="43"/>
                    <a:pt x="13" y="42"/>
                  </a:cubicBezTo>
                  <a:cubicBezTo>
                    <a:pt x="13" y="42"/>
                    <a:pt x="14" y="42"/>
                    <a:pt x="14" y="41"/>
                  </a:cubicBezTo>
                  <a:cubicBezTo>
                    <a:pt x="15" y="42"/>
                    <a:pt x="15" y="42"/>
                    <a:pt x="16" y="42"/>
                  </a:cubicBezTo>
                  <a:cubicBezTo>
                    <a:pt x="16" y="42"/>
                    <a:pt x="15" y="43"/>
                    <a:pt x="15" y="44"/>
                  </a:cubicBezTo>
                  <a:cubicBezTo>
                    <a:pt x="16" y="43"/>
                    <a:pt x="17" y="42"/>
                    <a:pt x="18" y="42"/>
                  </a:cubicBezTo>
                  <a:cubicBezTo>
                    <a:pt x="18" y="38"/>
                    <a:pt x="18" y="33"/>
                    <a:pt x="18" y="28"/>
                  </a:cubicBezTo>
                  <a:cubicBezTo>
                    <a:pt x="15" y="29"/>
                    <a:pt x="14" y="28"/>
                    <a:pt x="13" y="26"/>
                  </a:cubicBezTo>
                  <a:cubicBezTo>
                    <a:pt x="13" y="22"/>
                    <a:pt x="13" y="19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cubicBezTo>
                    <a:pt x="13" y="14"/>
                    <a:pt x="13" y="13"/>
                    <a:pt x="12" y="12"/>
                  </a:cubicBezTo>
                  <a:cubicBezTo>
                    <a:pt x="13" y="12"/>
                    <a:pt x="13" y="12"/>
                    <a:pt x="13" y="11"/>
                  </a:cubicBezTo>
                  <a:cubicBezTo>
                    <a:pt x="15" y="11"/>
                    <a:pt x="16" y="10"/>
                    <a:pt x="17" y="10"/>
                  </a:cubicBezTo>
                  <a:cubicBezTo>
                    <a:pt x="17" y="10"/>
                    <a:pt x="17" y="9"/>
                    <a:pt x="18" y="9"/>
                  </a:cubicBezTo>
                  <a:cubicBezTo>
                    <a:pt x="18" y="9"/>
                    <a:pt x="18" y="9"/>
                    <a:pt x="18" y="10"/>
                  </a:cubicBezTo>
                  <a:cubicBezTo>
                    <a:pt x="19" y="9"/>
                    <a:pt x="19" y="8"/>
                    <a:pt x="20" y="9"/>
                  </a:cubicBezTo>
                  <a:cubicBezTo>
                    <a:pt x="21" y="8"/>
                    <a:pt x="22" y="8"/>
                    <a:pt x="23" y="7"/>
                  </a:cubicBezTo>
                  <a:cubicBezTo>
                    <a:pt x="24" y="8"/>
                    <a:pt x="24" y="8"/>
                    <a:pt x="24" y="9"/>
                  </a:cubicBezTo>
                  <a:cubicBezTo>
                    <a:pt x="23" y="12"/>
                    <a:pt x="24" y="14"/>
                    <a:pt x="24" y="17"/>
                  </a:cubicBezTo>
                  <a:cubicBezTo>
                    <a:pt x="24" y="17"/>
                    <a:pt x="24" y="17"/>
                    <a:pt x="24" y="18"/>
                  </a:cubicBezTo>
                  <a:cubicBezTo>
                    <a:pt x="24" y="18"/>
                    <a:pt x="24" y="19"/>
                    <a:pt x="24" y="20"/>
                  </a:cubicBezTo>
                  <a:cubicBezTo>
                    <a:pt x="24" y="21"/>
                    <a:pt x="23" y="23"/>
                    <a:pt x="23" y="24"/>
                  </a:cubicBezTo>
                  <a:cubicBezTo>
                    <a:pt x="21" y="26"/>
                    <a:pt x="21" y="27"/>
                    <a:pt x="19" y="28"/>
                  </a:cubicBezTo>
                  <a:cubicBezTo>
                    <a:pt x="19" y="32"/>
                    <a:pt x="19" y="37"/>
                    <a:pt x="20" y="41"/>
                  </a:cubicBezTo>
                  <a:cubicBezTo>
                    <a:pt x="22" y="40"/>
                    <a:pt x="24" y="40"/>
                    <a:pt x="25" y="41"/>
                  </a:cubicBezTo>
                  <a:cubicBezTo>
                    <a:pt x="25" y="41"/>
                    <a:pt x="24" y="42"/>
                    <a:pt x="24" y="43"/>
                  </a:cubicBezTo>
                  <a:cubicBezTo>
                    <a:pt x="23" y="43"/>
                    <a:pt x="24" y="41"/>
                    <a:pt x="25" y="41"/>
                  </a:cubicBezTo>
                  <a:cubicBezTo>
                    <a:pt x="24" y="41"/>
                    <a:pt x="23" y="42"/>
                    <a:pt x="22" y="42"/>
                  </a:cubicBezTo>
                  <a:cubicBezTo>
                    <a:pt x="21" y="42"/>
                    <a:pt x="20" y="43"/>
                    <a:pt x="19" y="44"/>
                  </a:cubicBezTo>
                  <a:cubicBezTo>
                    <a:pt x="18" y="43"/>
                    <a:pt x="17" y="44"/>
                    <a:pt x="16" y="44"/>
                  </a:cubicBezTo>
                  <a:cubicBezTo>
                    <a:pt x="16" y="45"/>
                    <a:pt x="16" y="45"/>
                    <a:pt x="17" y="45"/>
                  </a:cubicBezTo>
                  <a:cubicBezTo>
                    <a:pt x="17" y="45"/>
                    <a:pt x="16" y="46"/>
                    <a:pt x="16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7" y="46"/>
                    <a:pt x="18" y="46"/>
                    <a:pt x="19" y="46"/>
                  </a:cubicBezTo>
                  <a:cubicBezTo>
                    <a:pt x="19" y="45"/>
                    <a:pt x="20" y="45"/>
                    <a:pt x="20" y="45"/>
                  </a:cubicBezTo>
                  <a:cubicBezTo>
                    <a:pt x="20" y="46"/>
                    <a:pt x="19" y="45"/>
                    <a:pt x="19" y="46"/>
                  </a:cubicBezTo>
                  <a:cubicBezTo>
                    <a:pt x="19" y="47"/>
                    <a:pt x="19" y="46"/>
                    <a:pt x="20" y="46"/>
                  </a:cubicBezTo>
                  <a:cubicBezTo>
                    <a:pt x="20" y="46"/>
                    <a:pt x="22" y="45"/>
                    <a:pt x="22" y="44"/>
                  </a:cubicBezTo>
                  <a:cubicBezTo>
                    <a:pt x="21" y="45"/>
                    <a:pt x="21" y="45"/>
                    <a:pt x="20" y="45"/>
                  </a:cubicBezTo>
                  <a:cubicBezTo>
                    <a:pt x="21" y="44"/>
                    <a:pt x="22" y="43"/>
                    <a:pt x="22" y="44"/>
                  </a:cubicBezTo>
                  <a:cubicBezTo>
                    <a:pt x="23" y="44"/>
                    <a:pt x="23" y="43"/>
                    <a:pt x="23" y="43"/>
                  </a:cubicBezTo>
                  <a:cubicBezTo>
                    <a:pt x="23" y="43"/>
                    <a:pt x="24" y="43"/>
                    <a:pt x="24" y="43"/>
                  </a:cubicBezTo>
                  <a:cubicBezTo>
                    <a:pt x="23" y="44"/>
                    <a:pt x="23" y="44"/>
                    <a:pt x="22" y="44"/>
                  </a:cubicBezTo>
                  <a:cubicBezTo>
                    <a:pt x="22" y="45"/>
                    <a:pt x="24" y="44"/>
                    <a:pt x="24" y="44"/>
                  </a:cubicBezTo>
                  <a:cubicBezTo>
                    <a:pt x="25" y="44"/>
                    <a:pt x="26" y="43"/>
                    <a:pt x="26" y="43"/>
                  </a:cubicBezTo>
                  <a:cubicBezTo>
                    <a:pt x="26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1"/>
                    <a:pt x="25" y="41"/>
                    <a:pt x="26" y="40"/>
                  </a:cubicBezTo>
                  <a:cubicBezTo>
                    <a:pt x="26" y="39"/>
                    <a:pt x="25" y="40"/>
                    <a:pt x="25" y="39"/>
                  </a:cubicBezTo>
                  <a:cubicBezTo>
                    <a:pt x="25" y="39"/>
                    <a:pt x="25" y="39"/>
                    <a:pt x="26" y="39"/>
                  </a:cubicBezTo>
                  <a:cubicBezTo>
                    <a:pt x="26" y="39"/>
                    <a:pt x="26" y="38"/>
                    <a:pt x="27" y="38"/>
                  </a:cubicBezTo>
                  <a:cubicBezTo>
                    <a:pt x="27" y="38"/>
                    <a:pt x="27" y="39"/>
                    <a:pt x="27" y="39"/>
                  </a:cubicBezTo>
                  <a:cubicBezTo>
                    <a:pt x="27" y="39"/>
                    <a:pt x="27" y="38"/>
                    <a:pt x="28" y="38"/>
                  </a:cubicBezTo>
                  <a:cubicBezTo>
                    <a:pt x="28" y="39"/>
                    <a:pt x="27" y="40"/>
                    <a:pt x="28" y="41"/>
                  </a:cubicBezTo>
                  <a:cubicBezTo>
                    <a:pt x="28" y="41"/>
                    <a:pt x="29" y="41"/>
                    <a:pt x="29" y="41"/>
                  </a:cubicBezTo>
                  <a:cubicBezTo>
                    <a:pt x="29" y="42"/>
                    <a:pt x="28" y="41"/>
                    <a:pt x="28" y="42"/>
                  </a:cubicBezTo>
                  <a:cubicBezTo>
                    <a:pt x="29" y="42"/>
                    <a:pt x="30" y="42"/>
                    <a:pt x="30" y="41"/>
                  </a:cubicBezTo>
                  <a:cubicBezTo>
                    <a:pt x="30" y="41"/>
                    <a:pt x="30" y="41"/>
                    <a:pt x="30" y="40"/>
                  </a:cubicBezTo>
                  <a:cubicBezTo>
                    <a:pt x="29" y="40"/>
                    <a:pt x="29" y="39"/>
                    <a:pt x="29" y="38"/>
                  </a:cubicBezTo>
                  <a:cubicBezTo>
                    <a:pt x="29" y="38"/>
                    <a:pt x="29" y="39"/>
                    <a:pt x="29" y="38"/>
                  </a:cubicBezTo>
                  <a:cubicBezTo>
                    <a:pt x="29" y="38"/>
                    <a:pt x="29" y="36"/>
                    <a:pt x="29" y="35"/>
                  </a:cubicBezTo>
                  <a:cubicBezTo>
                    <a:pt x="30" y="35"/>
                    <a:pt x="30" y="36"/>
                    <a:pt x="30" y="36"/>
                  </a:cubicBezTo>
                  <a:cubicBezTo>
                    <a:pt x="30" y="35"/>
                    <a:pt x="29" y="34"/>
                    <a:pt x="29" y="34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4"/>
                    <a:pt x="29" y="33"/>
                    <a:pt x="30" y="32"/>
                  </a:cubicBezTo>
                  <a:cubicBezTo>
                    <a:pt x="30" y="32"/>
                    <a:pt x="30" y="33"/>
                    <a:pt x="30" y="32"/>
                  </a:cubicBezTo>
                  <a:cubicBezTo>
                    <a:pt x="31" y="31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3"/>
                  </a:cubicBezTo>
                  <a:cubicBezTo>
                    <a:pt x="33" y="33"/>
                    <a:pt x="33" y="33"/>
                    <a:pt x="34" y="33"/>
                  </a:cubicBezTo>
                  <a:cubicBezTo>
                    <a:pt x="34" y="33"/>
                    <a:pt x="34" y="32"/>
                    <a:pt x="34" y="32"/>
                  </a:cubicBezTo>
                  <a:cubicBezTo>
                    <a:pt x="34" y="32"/>
                    <a:pt x="35" y="32"/>
                    <a:pt x="35" y="32"/>
                  </a:cubicBezTo>
                  <a:cubicBezTo>
                    <a:pt x="35" y="33"/>
                    <a:pt x="35" y="33"/>
                    <a:pt x="35" y="34"/>
                  </a:cubicBezTo>
                  <a:cubicBezTo>
                    <a:pt x="35" y="34"/>
                    <a:pt x="35" y="33"/>
                    <a:pt x="35" y="33"/>
                  </a:cubicBezTo>
                  <a:cubicBezTo>
                    <a:pt x="36" y="34"/>
                    <a:pt x="35" y="35"/>
                    <a:pt x="35" y="36"/>
                  </a:cubicBezTo>
                  <a:cubicBezTo>
                    <a:pt x="35" y="36"/>
                    <a:pt x="35" y="35"/>
                    <a:pt x="34" y="36"/>
                  </a:cubicBezTo>
                  <a:cubicBezTo>
                    <a:pt x="34" y="36"/>
                    <a:pt x="34" y="36"/>
                    <a:pt x="34" y="37"/>
                  </a:cubicBezTo>
                  <a:cubicBezTo>
                    <a:pt x="34" y="37"/>
                    <a:pt x="33" y="37"/>
                    <a:pt x="33" y="38"/>
                  </a:cubicBezTo>
                  <a:cubicBezTo>
                    <a:pt x="32" y="38"/>
                    <a:pt x="32" y="39"/>
                    <a:pt x="32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1" y="37"/>
                    <a:pt x="31" y="37"/>
                  </a:cubicBezTo>
                  <a:cubicBezTo>
                    <a:pt x="31" y="37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2" y="39"/>
                    <a:pt x="31" y="39"/>
                    <a:pt x="31" y="39"/>
                  </a:cubicBezTo>
                  <a:cubicBezTo>
                    <a:pt x="31" y="39"/>
                    <a:pt x="31" y="40"/>
                    <a:pt x="31" y="40"/>
                  </a:cubicBezTo>
                  <a:cubicBezTo>
                    <a:pt x="31" y="40"/>
                    <a:pt x="31" y="39"/>
                    <a:pt x="32" y="40"/>
                  </a:cubicBezTo>
                  <a:cubicBezTo>
                    <a:pt x="32" y="40"/>
                    <a:pt x="31" y="40"/>
                    <a:pt x="32" y="41"/>
                  </a:cubicBezTo>
                  <a:cubicBezTo>
                    <a:pt x="32" y="40"/>
                    <a:pt x="33" y="40"/>
                    <a:pt x="33" y="40"/>
                  </a:cubicBezTo>
                  <a:cubicBezTo>
                    <a:pt x="34" y="40"/>
                    <a:pt x="34" y="39"/>
                    <a:pt x="34" y="39"/>
                  </a:cubicBezTo>
                  <a:cubicBezTo>
                    <a:pt x="34" y="39"/>
                    <a:pt x="34" y="39"/>
                    <a:pt x="35" y="39"/>
                  </a:cubicBezTo>
                  <a:cubicBezTo>
                    <a:pt x="35" y="39"/>
                    <a:pt x="36" y="38"/>
                    <a:pt x="36" y="38"/>
                  </a:cubicBezTo>
                  <a:cubicBezTo>
                    <a:pt x="36" y="36"/>
                    <a:pt x="37" y="33"/>
                    <a:pt x="36" y="31"/>
                  </a:cubicBezTo>
                  <a:cubicBezTo>
                    <a:pt x="36" y="27"/>
                    <a:pt x="37" y="24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17"/>
                    <a:pt x="37" y="12"/>
                    <a:pt x="36" y="9"/>
                  </a:cubicBezTo>
                  <a:cubicBezTo>
                    <a:pt x="36" y="9"/>
                    <a:pt x="36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35" y="11"/>
                    <a:pt x="35" y="10"/>
                    <a:pt x="35" y="11"/>
                  </a:cubicBezTo>
                  <a:cubicBezTo>
                    <a:pt x="34" y="10"/>
                    <a:pt x="35" y="8"/>
                    <a:pt x="35" y="9"/>
                  </a:cubicBezTo>
                  <a:cubicBezTo>
                    <a:pt x="36" y="9"/>
                    <a:pt x="35" y="8"/>
                    <a:pt x="35" y="8"/>
                  </a:cubicBezTo>
                  <a:cubicBezTo>
                    <a:pt x="35" y="9"/>
                    <a:pt x="34" y="9"/>
                    <a:pt x="33" y="10"/>
                  </a:cubicBezTo>
                  <a:cubicBezTo>
                    <a:pt x="33" y="10"/>
                    <a:pt x="32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2" y="8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4" y="7"/>
                    <a:pt x="34" y="6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6"/>
                    <a:pt x="35" y="6"/>
                  </a:cubicBezTo>
                  <a:cubicBezTo>
                    <a:pt x="34" y="6"/>
                    <a:pt x="34" y="8"/>
                    <a:pt x="35" y="8"/>
                  </a:cubicBezTo>
                  <a:cubicBezTo>
                    <a:pt x="35" y="8"/>
                    <a:pt x="35" y="7"/>
                    <a:pt x="35" y="7"/>
                  </a:cubicBezTo>
                  <a:cubicBezTo>
                    <a:pt x="35" y="6"/>
                    <a:pt x="35" y="7"/>
                    <a:pt x="35" y="7"/>
                  </a:cubicBezTo>
                  <a:cubicBezTo>
                    <a:pt x="36" y="6"/>
                    <a:pt x="36" y="4"/>
                    <a:pt x="36" y="3"/>
                  </a:cubicBezTo>
                  <a:cubicBezTo>
                    <a:pt x="36" y="2"/>
                    <a:pt x="35" y="1"/>
                    <a:pt x="36" y="0"/>
                  </a:cubicBezTo>
                  <a:cubicBezTo>
                    <a:pt x="33" y="1"/>
                    <a:pt x="31" y="2"/>
                    <a:pt x="28" y="2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6" y="3"/>
                  </a:cubicBezTo>
                  <a:cubicBezTo>
                    <a:pt x="26" y="3"/>
                    <a:pt x="26" y="4"/>
                    <a:pt x="26" y="4"/>
                  </a:cubicBezTo>
                  <a:cubicBezTo>
                    <a:pt x="24" y="4"/>
                    <a:pt x="23" y="4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6"/>
                    <a:pt x="20" y="6"/>
                    <a:pt x="19" y="6"/>
                  </a:cubicBezTo>
                  <a:cubicBezTo>
                    <a:pt x="19" y="6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5" y="8"/>
                    <a:pt x="13" y="9"/>
                    <a:pt x="12" y="9"/>
                  </a:cubicBezTo>
                  <a:cubicBezTo>
                    <a:pt x="11" y="9"/>
                    <a:pt x="11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6" y="11"/>
                    <a:pt x="4" y="12"/>
                    <a:pt x="4" y="13"/>
                  </a:cubicBezTo>
                  <a:cubicBezTo>
                    <a:pt x="3" y="12"/>
                    <a:pt x="2" y="14"/>
                    <a:pt x="1" y="14"/>
                  </a:cubicBezTo>
                  <a:cubicBezTo>
                    <a:pt x="0" y="14"/>
                    <a:pt x="0" y="14"/>
                    <a:pt x="0" y="15"/>
                  </a:cubicBezTo>
                  <a:close/>
                  <a:moveTo>
                    <a:pt x="30" y="6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lose/>
                  <a:moveTo>
                    <a:pt x="29" y="15"/>
                  </a:moveTo>
                  <a:cubicBezTo>
                    <a:pt x="29" y="15"/>
                    <a:pt x="30" y="15"/>
                    <a:pt x="30" y="15"/>
                  </a:cubicBezTo>
                  <a:cubicBezTo>
                    <a:pt x="30" y="15"/>
                    <a:pt x="29" y="15"/>
                    <a:pt x="29" y="15"/>
                  </a:cubicBezTo>
                  <a:close/>
                  <a:moveTo>
                    <a:pt x="30" y="24"/>
                  </a:moveTo>
                  <a:cubicBezTo>
                    <a:pt x="30" y="24"/>
                    <a:pt x="30" y="25"/>
                    <a:pt x="29" y="24"/>
                  </a:cubicBezTo>
                  <a:cubicBezTo>
                    <a:pt x="29" y="24"/>
                    <a:pt x="30" y="24"/>
                    <a:pt x="30" y="24"/>
                  </a:cubicBezTo>
                  <a:close/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9"/>
                  </a:moveTo>
                  <a:cubicBezTo>
                    <a:pt x="30" y="9"/>
                    <a:pt x="30" y="10"/>
                    <a:pt x="31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2" y="9"/>
                    <a:pt x="32" y="10"/>
                  </a:cubicBezTo>
                  <a:cubicBezTo>
                    <a:pt x="31" y="10"/>
                    <a:pt x="31" y="10"/>
                    <a:pt x="30" y="10"/>
                  </a:cubicBezTo>
                  <a:cubicBezTo>
                    <a:pt x="30" y="10"/>
                    <a:pt x="30" y="10"/>
                    <a:pt x="29" y="9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30" y="9"/>
                    <a:pt x="30" y="9"/>
                    <a:pt x="30" y="10"/>
                  </a:cubicBezTo>
                  <a:cubicBezTo>
                    <a:pt x="30" y="10"/>
                    <a:pt x="30" y="9"/>
                    <a:pt x="30" y="9"/>
                  </a:cubicBezTo>
                  <a:close/>
                  <a:moveTo>
                    <a:pt x="31" y="11"/>
                  </a:moveTo>
                  <a:cubicBezTo>
                    <a:pt x="31" y="11"/>
                    <a:pt x="32" y="11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2" y="12"/>
                    <a:pt x="32" y="13"/>
                    <a:pt x="31" y="12"/>
                  </a:cubicBezTo>
                  <a:cubicBezTo>
                    <a:pt x="32" y="12"/>
                    <a:pt x="31" y="12"/>
                    <a:pt x="31" y="11"/>
                  </a:cubicBezTo>
                  <a:close/>
                  <a:moveTo>
                    <a:pt x="31" y="6"/>
                  </a:moveTo>
                  <a:cubicBezTo>
                    <a:pt x="31" y="6"/>
                    <a:pt x="31" y="6"/>
                    <a:pt x="31" y="7"/>
                  </a:cubicBezTo>
                  <a:cubicBezTo>
                    <a:pt x="31" y="6"/>
                    <a:pt x="30" y="6"/>
                    <a:pt x="30" y="6"/>
                  </a:cubicBezTo>
                  <a:cubicBezTo>
                    <a:pt x="31" y="5"/>
                    <a:pt x="31" y="6"/>
                    <a:pt x="31" y="6"/>
                  </a:cubicBezTo>
                  <a:close/>
                  <a:moveTo>
                    <a:pt x="34" y="3"/>
                  </a:moveTo>
                  <a:cubicBezTo>
                    <a:pt x="34" y="3"/>
                    <a:pt x="33" y="3"/>
                    <a:pt x="33" y="2"/>
                  </a:cubicBezTo>
                  <a:cubicBezTo>
                    <a:pt x="33" y="2"/>
                    <a:pt x="34" y="2"/>
                    <a:pt x="34" y="3"/>
                  </a:cubicBezTo>
                  <a:close/>
                  <a:moveTo>
                    <a:pt x="33" y="5"/>
                  </a:moveTo>
                  <a:cubicBezTo>
                    <a:pt x="33" y="4"/>
                    <a:pt x="33" y="4"/>
                    <a:pt x="34" y="4"/>
                  </a:cubicBezTo>
                  <a:cubicBezTo>
                    <a:pt x="34" y="4"/>
                    <a:pt x="34" y="5"/>
                    <a:pt x="34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5"/>
                    <a:pt x="33" y="5"/>
                    <a:pt x="33" y="4"/>
                  </a:cubicBezTo>
                  <a:cubicBezTo>
                    <a:pt x="33" y="4"/>
                    <a:pt x="33" y="5"/>
                    <a:pt x="33" y="5"/>
                  </a:cubicBezTo>
                  <a:close/>
                  <a:moveTo>
                    <a:pt x="32" y="7"/>
                  </a:moveTo>
                  <a:cubicBezTo>
                    <a:pt x="31" y="7"/>
                    <a:pt x="32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7"/>
                    <a:pt x="31" y="7"/>
                  </a:cubicBezTo>
                  <a:cubicBezTo>
                    <a:pt x="32" y="7"/>
                    <a:pt x="32" y="6"/>
                    <a:pt x="33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2" y="6"/>
                    <a:pt x="32" y="7"/>
                    <a:pt x="32" y="7"/>
                  </a:cubicBezTo>
                  <a:close/>
                  <a:moveTo>
                    <a:pt x="32" y="13"/>
                  </a:moveTo>
                  <a:cubicBezTo>
                    <a:pt x="32" y="13"/>
                    <a:pt x="32" y="12"/>
                    <a:pt x="32" y="12"/>
                  </a:cubicBezTo>
                  <a:cubicBezTo>
                    <a:pt x="33" y="12"/>
                    <a:pt x="33" y="13"/>
                    <a:pt x="32" y="13"/>
                  </a:cubicBezTo>
                  <a:close/>
                  <a:moveTo>
                    <a:pt x="32" y="18"/>
                  </a:moveTo>
                  <a:cubicBezTo>
                    <a:pt x="32" y="18"/>
                    <a:pt x="32" y="17"/>
                    <a:pt x="32" y="17"/>
                  </a:cubicBezTo>
                  <a:cubicBezTo>
                    <a:pt x="32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6"/>
                    <a:pt x="30" y="15"/>
                    <a:pt x="31" y="14"/>
                  </a:cubicBezTo>
                  <a:cubicBezTo>
                    <a:pt x="31" y="14"/>
                    <a:pt x="32" y="14"/>
                    <a:pt x="32" y="15"/>
                  </a:cubicBezTo>
                  <a:cubicBezTo>
                    <a:pt x="32" y="15"/>
                    <a:pt x="32" y="15"/>
                    <a:pt x="32" y="16"/>
                  </a:cubicBezTo>
                  <a:cubicBezTo>
                    <a:pt x="32" y="16"/>
                    <a:pt x="32" y="16"/>
                    <a:pt x="32" y="17"/>
                  </a:cubicBezTo>
                  <a:cubicBezTo>
                    <a:pt x="32" y="16"/>
                    <a:pt x="33" y="16"/>
                    <a:pt x="33" y="16"/>
                  </a:cubicBezTo>
                  <a:cubicBezTo>
                    <a:pt x="33" y="16"/>
                    <a:pt x="33" y="17"/>
                    <a:pt x="32" y="18"/>
                  </a:cubicBezTo>
                  <a:close/>
                  <a:moveTo>
                    <a:pt x="34" y="17"/>
                  </a:moveTo>
                  <a:cubicBezTo>
                    <a:pt x="33" y="17"/>
                    <a:pt x="34" y="16"/>
                    <a:pt x="34" y="16"/>
                  </a:cubicBezTo>
                  <a:cubicBezTo>
                    <a:pt x="33" y="15"/>
                    <a:pt x="34" y="14"/>
                    <a:pt x="33" y="14"/>
                  </a:cubicBezTo>
                  <a:cubicBezTo>
                    <a:pt x="33" y="13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4" y="12"/>
                    <a:pt x="34" y="13"/>
                    <a:pt x="34" y="13"/>
                  </a:cubicBezTo>
                  <a:cubicBezTo>
                    <a:pt x="35" y="14"/>
                    <a:pt x="33" y="17"/>
                    <a:pt x="34" y="17"/>
                  </a:cubicBezTo>
                  <a:close/>
                  <a:moveTo>
                    <a:pt x="35" y="11"/>
                  </a:moveTo>
                  <a:cubicBezTo>
                    <a:pt x="35" y="11"/>
                    <a:pt x="34" y="11"/>
                    <a:pt x="34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5" y="11"/>
                  </a:cubicBezTo>
                  <a:close/>
                  <a:moveTo>
                    <a:pt x="35" y="16"/>
                  </a:moveTo>
                  <a:cubicBezTo>
                    <a:pt x="34" y="16"/>
                    <a:pt x="34" y="16"/>
                    <a:pt x="34" y="15"/>
                  </a:cubicBezTo>
                  <a:cubicBezTo>
                    <a:pt x="34" y="15"/>
                    <a:pt x="35" y="15"/>
                    <a:pt x="35" y="15"/>
                  </a:cubicBezTo>
                  <a:cubicBezTo>
                    <a:pt x="35" y="15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6"/>
                    <a:pt x="35" y="16"/>
                  </a:cubicBezTo>
                  <a:close/>
                  <a:moveTo>
                    <a:pt x="35" y="13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3"/>
                    <a:pt x="35" y="13"/>
                    <a:pt x="35" y="13"/>
                  </a:cubicBezTo>
                  <a:close/>
                  <a:moveTo>
                    <a:pt x="35" y="13"/>
                  </a:moveTo>
                  <a:cubicBezTo>
                    <a:pt x="35" y="13"/>
                    <a:pt x="35" y="12"/>
                    <a:pt x="35" y="12"/>
                  </a:cubicBezTo>
                  <a:cubicBezTo>
                    <a:pt x="35" y="12"/>
                    <a:pt x="35" y="11"/>
                    <a:pt x="36" y="11"/>
                  </a:cubicBezTo>
                  <a:cubicBezTo>
                    <a:pt x="36" y="12"/>
                    <a:pt x="35" y="12"/>
                    <a:pt x="35" y="13"/>
                  </a:cubicBezTo>
                  <a:close/>
                  <a:moveTo>
                    <a:pt x="35" y="21"/>
                  </a:moveTo>
                  <a:cubicBezTo>
                    <a:pt x="35" y="20"/>
                    <a:pt x="35" y="20"/>
                    <a:pt x="35" y="19"/>
                  </a:cubicBezTo>
                  <a:cubicBezTo>
                    <a:pt x="35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9"/>
                    <a:pt x="34" y="18"/>
                    <a:pt x="34" y="18"/>
                  </a:cubicBezTo>
                  <a:cubicBezTo>
                    <a:pt x="35" y="18"/>
                    <a:pt x="35" y="19"/>
                    <a:pt x="35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9"/>
                    <a:pt x="37" y="21"/>
                    <a:pt x="35" y="21"/>
                  </a:cubicBezTo>
                  <a:close/>
                  <a:moveTo>
                    <a:pt x="35" y="24"/>
                  </a:moveTo>
                  <a:cubicBezTo>
                    <a:pt x="35" y="24"/>
                    <a:pt x="35" y="24"/>
                    <a:pt x="34" y="24"/>
                  </a:cubicBezTo>
                  <a:cubicBezTo>
                    <a:pt x="34" y="24"/>
                    <a:pt x="35" y="23"/>
                    <a:pt x="35" y="24"/>
                  </a:cubicBezTo>
                  <a:close/>
                  <a:moveTo>
                    <a:pt x="36" y="32"/>
                  </a:moveTo>
                  <a:cubicBezTo>
                    <a:pt x="36" y="32"/>
                    <a:pt x="36" y="33"/>
                    <a:pt x="35" y="33"/>
                  </a:cubicBezTo>
                  <a:cubicBezTo>
                    <a:pt x="35" y="32"/>
                    <a:pt x="35" y="32"/>
                    <a:pt x="36" y="32"/>
                  </a:cubicBezTo>
                  <a:close/>
                  <a:moveTo>
                    <a:pt x="35" y="26"/>
                  </a:move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7"/>
                    <a:pt x="35" y="27"/>
                  </a:cubicBezTo>
                  <a:cubicBezTo>
                    <a:pt x="35" y="27"/>
                    <a:pt x="35" y="27"/>
                    <a:pt x="35" y="26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8"/>
                    <a:pt x="35" y="30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3" y="31"/>
                  </a:cubicBezTo>
                  <a:cubicBezTo>
                    <a:pt x="34" y="31"/>
                    <a:pt x="34" y="30"/>
                    <a:pt x="34" y="30"/>
                  </a:cubicBezTo>
                  <a:cubicBezTo>
                    <a:pt x="34" y="30"/>
                    <a:pt x="34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4" y="23"/>
                  </a:moveTo>
                  <a:cubicBezTo>
                    <a:pt x="34" y="23"/>
                    <a:pt x="34" y="24"/>
                    <a:pt x="34" y="24"/>
                  </a:cubicBezTo>
                  <a:cubicBezTo>
                    <a:pt x="33" y="24"/>
                    <a:pt x="34" y="23"/>
                    <a:pt x="34" y="23"/>
                  </a:cubicBezTo>
                  <a:close/>
                  <a:moveTo>
                    <a:pt x="34" y="24"/>
                  </a:moveTo>
                  <a:cubicBezTo>
                    <a:pt x="34" y="24"/>
                    <a:pt x="34" y="24"/>
                    <a:pt x="34" y="25"/>
                  </a:cubicBezTo>
                  <a:cubicBezTo>
                    <a:pt x="34" y="25"/>
                    <a:pt x="34" y="25"/>
                    <a:pt x="33" y="25"/>
                  </a:cubicBezTo>
                  <a:cubicBezTo>
                    <a:pt x="33" y="24"/>
                    <a:pt x="34" y="24"/>
                    <a:pt x="34" y="24"/>
                  </a:cubicBezTo>
                  <a:close/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2" y="25"/>
                    <a:pt x="32" y="24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1"/>
                    <a:pt x="33" y="32"/>
                  </a:cubicBezTo>
                  <a:cubicBezTo>
                    <a:pt x="32" y="32"/>
                    <a:pt x="32" y="31"/>
                    <a:pt x="33" y="31"/>
                  </a:cubicBezTo>
                  <a:close/>
                  <a:moveTo>
                    <a:pt x="32" y="29"/>
                  </a:move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1" y="29"/>
                    <a:pt x="32" y="29"/>
                  </a:cubicBezTo>
                  <a:close/>
                  <a:moveTo>
                    <a:pt x="31" y="24"/>
                  </a:move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2"/>
                  </a:cubicBezTo>
                  <a:cubicBezTo>
                    <a:pt x="32" y="21"/>
                    <a:pt x="32" y="20"/>
                    <a:pt x="33" y="19"/>
                  </a:cubicBezTo>
                  <a:cubicBezTo>
                    <a:pt x="33" y="19"/>
                    <a:pt x="34" y="19"/>
                    <a:pt x="33" y="20"/>
                  </a:cubicBezTo>
                  <a:cubicBezTo>
                    <a:pt x="33" y="20"/>
                    <a:pt x="33" y="19"/>
                    <a:pt x="33" y="20"/>
                  </a:cubicBezTo>
                  <a:cubicBezTo>
                    <a:pt x="33" y="20"/>
                    <a:pt x="33" y="21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1"/>
                    <a:pt x="33" y="22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2"/>
                  </a:cubicBezTo>
                  <a:cubicBezTo>
                    <a:pt x="35" y="22"/>
                    <a:pt x="35" y="21"/>
                    <a:pt x="35" y="22"/>
                  </a:cubicBezTo>
                  <a:cubicBezTo>
                    <a:pt x="35" y="22"/>
                    <a:pt x="34" y="22"/>
                    <a:pt x="34" y="23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3"/>
                    <a:pt x="32" y="23"/>
                    <a:pt x="32" y="24"/>
                  </a:cubicBezTo>
                  <a:cubicBezTo>
                    <a:pt x="32" y="24"/>
                    <a:pt x="32" y="23"/>
                    <a:pt x="31" y="24"/>
                  </a:cubicBezTo>
                  <a:close/>
                  <a:moveTo>
                    <a:pt x="31" y="27"/>
                  </a:move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7"/>
                    <a:pt x="31" y="27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6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lose/>
                  <a:moveTo>
                    <a:pt x="30" y="21"/>
                  </a:moveTo>
                  <a:cubicBezTo>
                    <a:pt x="31" y="21"/>
                    <a:pt x="31" y="21"/>
                    <a:pt x="31" y="2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2" y="22"/>
                    <a:pt x="32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1"/>
                    <a:pt x="30" y="21"/>
                  </a:cubicBezTo>
                  <a:close/>
                  <a:moveTo>
                    <a:pt x="30" y="17"/>
                  </a:move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5"/>
                    <a:pt x="31" y="15"/>
                  </a:cubicBezTo>
                  <a:cubicBezTo>
                    <a:pt x="31" y="16"/>
                    <a:pt x="31" y="16"/>
                    <a:pt x="31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26"/>
                  </a:moveTo>
                  <a:cubicBezTo>
                    <a:pt x="29" y="26"/>
                    <a:pt x="29" y="26"/>
                    <a:pt x="29" y="25"/>
                  </a:cubicBezTo>
                  <a:cubicBezTo>
                    <a:pt x="29" y="25"/>
                    <a:pt x="30" y="25"/>
                    <a:pt x="30" y="26"/>
                  </a:cubicBezTo>
                  <a:close/>
                  <a:moveTo>
                    <a:pt x="30" y="27"/>
                  </a:moveTo>
                  <a:cubicBezTo>
                    <a:pt x="30" y="28"/>
                    <a:pt x="30" y="28"/>
                    <a:pt x="29" y="28"/>
                  </a:cubicBezTo>
                  <a:cubicBezTo>
                    <a:pt x="29" y="28"/>
                    <a:pt x="29" y="27"/>
                    <a:pt x="30" y="27"/>
                  </a:cubicBezTo>
                  <a:close/>
                  <a:moveTo>
                    <a:pt x="29" y="30"/>
                  </a:moveTo>
                  <a:cubicBezTo>
                    <a:pt x="29" y="30"/>
                    <a:pt x="29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0"/>
                  </a:cubicBezTo>
                  <a:close/>
                  <a:moveTo>
                    <a:pt x="29" y="6"/>
                  </a:moveTo>
                  <a:cubicBezTo>
                    <a:pt x="29" y="5"/>
                    <a:pt x="29" y="5"/>
                    <a:pt x="30" y="5"/>
                  </a:cubicBezTo>
                  <a:cubicBezTo>
                    <a:pt x="30" y="6"/>
                    <a:pt x="29" y="6"/>
                    <a:pt x="29" y="6"/>
                  </a:cubicBezTo>
                  <a:close/>
                  <a:moveTo>
                    <a:pt x="29" y="9"/>
                  </a:moveTo>
                  <a:cubicBezTo>
                    <a:pt x="29" y="9"/>
                    <a:pt x="29" y="10"/>
                    <a:pt x="29" y="10"/>
                  </a:cubicBezTo>
                  <a:cubicBezTo>
                    <a:pt x="29" y="10"/>
                    <a:pt x="29" y="10"/>
                    <a:pt x="29" y="9"/>
                  </a:cubicBezTo>
                  <a:close/>
                  <a:moveTo>
                    <a:pt x="29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29" y="39"/>
                  </a:cubicBezTo>
                  <a:close/>
                  <a:moveTo>
                    <a:pt x="18" y="45"/>
                  </a:moveTo>
                  <a:cubicBezTo>
                    <a:pt x="18" y="45"/>
                    <a:pt x="18" y="45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lose/>
                  <a:moveTo>
                    <a:pt x="23" y="42"/>
                  </a:moveTo>
                  <a:cubicBezTo>
                    <a:pt x="23" y="42"/>
                    <a:pt x="23" y="43"/>
                    <a:pt x="23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lose/>
                  <a:moveTo>
                    <a:pt x="21" y="39"/>
                  </a:moveTo>
                  <a:cubicBezTo>
                    <a:pt x="20" y="39"/>
                    <a:pt x="20" y="39"/>
                    <a:pt x="20" y="39"/>
                  </a:cubicBezTo>
                  <a:cubicBezTo>
                    <a:pt x="21" y="38"/>
                    <a:pt x="20" y="38"/>
                    <a:pt x="21" y="37"/>
                  </a:cubicBezTo>
                  <a:cubicBezTo>
                    <a:pt x="21" y="38"/>
                    <a:pt x="21" y="38"/>
                    <a:pt x="21" y="39"/>
                  </a:cubicBezTo>
                  <a:close/>
                  <a:moveTo>
                    <a:pt x="21" y="36"/>
                  </a:moveTo>
                  <a:cubicBezTo>
                    <a:pt x="22" y="36"/>
                    <a:pt x="22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lose/>
                  <a:moveTo>
                    <a:pt x="22" y="29"/>
                  </a:moveTo>
                  <a:cubicBezTo>
                    <a:pt x="22" y="29"/>
                    <a:pt x="21" y="29"/>
                    <a:pt x="21" y="3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2" y="29"/>
                  </a:cubicBezTo>
                  <a:close/>
                  <a:moveTo>
                    <a:pt x="22" y="34"/>
                  </a:moveTo>
                  <a:cubicBezTo>
                    <a:pt x="22" y="34"/>
                    <a:pt x="21" y="34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close/>
                  <a:moveTo>
                    <a:pt x="23" y="31"/>
                  </a:moveTo>
                  <a:cubicBezTo>
                    <a:pt x="22" y="30"/>
                    <a:pt x="22" y="31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30"/>
                    <a:pt x="23" y="30"/>
                    <a:pt x="23" y="31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4"/>
                    <a:pt x="22" y="34"/>
                  </a:cubicBezTo>
                  <a:cubicBezTo>
                    <a:pt x="22" y="33"/>
                    <a:pt x="23" y="33"/>
                    <a:pt x="23" y="33"/>
                  </a:cubicBezTo>
                  <a:close/>
                  <a:moveTo>
                    <a:pt x="23" y="36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5"/>
                    <a:pt x="23" y="36"/>
                  </a:cubicBezTo>
                  <a:close/>
                  <a:moveTo>
                    <a:pt x="24" y="38"/>
                  </a:moveTo>
                  <a:cubicBezTo>
                    <a:pt x="23" y="38"/>
                    <a:pt x="23" y="39"/>
                    <a:pt x="23" y="39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8"/>
                    <a:pt x="23" y="37"/>
                    <a:pt x="23" y="37"/>
                  </a:cubicBezTo>
                  <a:cubicBezTo>
                    <a:pt x="23" y="37"/>
                    <a:pt x="23" y="37"/>
                    <a:pt x="24" y="38"/>
                  </a:cubicBezTo>
                  <a:close/>
                  <a:moveTo>
                    <a:pt x="25" y="11"/>
                  </a:moveTo>
                  <a:cubicBezTo>
                    <a:pt x="25" y="11"/>
                    <a:pt x="25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0"/>
                    <a:pt x="25" y="11"/>
                    <a:pt x="25" y="11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4"/>
                  </a:cubicBezTo>
                  <a:cubicBezTo>
                    <a:pt x="25" y="13"/>
                    <a:pt x="25" y="14"/>
                    <a:pt x="25" y="13"/>
                  </a:cubicBezTo>
                  <a:cubicBezTo>
                    <a:pt x="25" y="13"/>
                    <a:pt x="25" y="12"/>
                    <a:pt x="25" y="12"/>
                  </a:cubicBezTo>
                  <a:cubicBezTo>
                    <a:pt x="25" y="13"/>
                    <a:pt x="26" y="12"/>
                    <a:pt x="26" y="13"/>
                  </a:cubicBezTo>
                  <a:close/>
                  <a:moveTo>
                    <a:pt x="25" y="11"/>
                  </a:moveTo>
                  <a:cubicBezTo>
                    <a:pt x="25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2"/>
                  </a:cubicBezTo>
                  <a:cubicBezTo>
                    <a:pt x="26" y="11"/>
                    <a:pt x="26" y="11"/>
                    <a:pt x="25" y="11"/>
                  </a:cubicBezTo>
                  <a:close/>
                  <a:moveTo>
                    <a:pt x="25" y="17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16"/>
                    <a:pt x="25" y="16"/>
                    <a:pt x="25" y="17"/>
                  </a:cubicBezTo>
                  <a:close/>
                  <a:moveTo>
                    <a:pt x="25" y="27"/>
                  </a:moveTo>
                  <a:cubicBezTo>
                    <a:pt x="25" y="26"/>
                    <a:pt x="26" y="27"/>
                    <a:pt x="25" y="27"/>
                  </a:cubicBezTo>
                  <a:close/>
                  <a:moveTo>
                    <a:pt x="26" y="32"/>
                  </a:moveTo>
                  <a:cubicBezTo>
                    <a:pt x="26" y="32"/>
                    <a:pt x="26" y="32"/>
                    <a:pt x="25" y="32"/>
                  </a:cubicBezTo>
                  <a:cubicBezTo>
                    <a:pt x="25" y="31"/>
                    <a:pt x="26" y="31"/>
                    <a:pt x="26" y="31"/>
                  </a:cubicBezTo>
                  <a:cubicBezTo>
                    <a:pt x="26" y="30"/>
                    <a:pt x="26" y="31"/>
                    <a:pt x="26" y="30"/>
                  </a:cubicBezTo>
                  <a:cubicBezTo>
                    <a:pt x="26" y="30"/>
                    <a:pt x="26" y="31"/>
                    <a:pt x="26" y="32"/>
                  </a:cubicBezTo>
                  <a:close/>
                  <a:moveTo>
                    <a:pt x="2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6" y="34"/>
                    <a:pt x="26" y="35"/>
                  </a:cubicBez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5" y="31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4" y="32"/>
                  </a:cubicBezTo>
                  <a:close/>
                  <a:moveTo>
                    <a:pt x="24" y="12"/>
                  </a:moveTo>
                  <a:cubicBezTo>
                    <a:pt x="24" y="12"/>
                    <a:pt x="24" y="12"/>
                    <a:pt x="25" y="12"/>
                  </a:cubicBezTo>
                  <a:cubicBezTo>
                    <a:pt x="25" y="12"/>
                    <a:pt x="24" y="13"/>
                    <a:pt x="24" y="12"/>
                  </a:cubicBezTo>
                  <a:close/>
                  <a:moveTo>
                    <a:pt x="25" y="7"/>
                  </a:moveTo>
                  <a:cubicBezTo>
                    <a:pt x="26" y="7"/>
                    <a:pt x="25" y="8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7"/>
                    <a:pt x="25" y="7"/>
                  </a:cubicBezTo>
                  <a:close/>
                  <a:moveTo>
                    <a:pt x="26" y="5"/>
                  </a:moveTo>
                  <a:cubicBezTo>
                    <a:pt x="26" y="6"/>
                    <a:pt x="26" y="6"/>
                    <a:pt x="25" y="6"/>
                  </a:cubicBezTo>
                  <a:cubicBezTo>
                    <a:pt x="25" y="6"/>
                    <a:pt x="25" y="5"/>
                    <a:pt x="25" y="4"/>
                  </a:cubicBezTo>
                  <a:cubicBezTo>
                    <a:pt x="26" y="4"/>
                    <a:pt x="26" y="5"/>
                    <a:pt x="26" y="5"/>
                  </a:cubicBezTo>
                  <a:close/>
                  <a:moveTo>
                    <a:pt x="26" y="10"/>
                  </a:moveTo>
                  <a:cubicBezTo>
                    <a:pt x="26" y="10"/>
                    <a:pt x="26" y="10"/>
                    <a:pt x="25" y="10"/>
                  </a:cubicBezTo>
                  <a:cubicBezTo>
                    <a:pt x="25" y="10"/>
                    <a:pt x="25" y="9"/>
                    <a:pt x="26" y="9"/>
                  </a:cubicBezTo>
                  <a:cubicBezTo>
                    <a:pt x="26" y="9"/>
                    <a:pt x="26" y="9"/>
                    <a:pt x="26" y="10"/>
                  </a:cubicBezTo>
                  <a:close/>
                  <a:moveTo>
                    <a:pt x="27" y="5"/>
                  </a:moveTo>
                  <a:cubicBezTo>
                    <a:pt x="27" y="6"/>
                    <a:pt x="28" y="6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6" y="8"/>
                    <a:pt x="26" y="8"/>
                  </a:cubicBezTo>
                  <a:cubicBezTo>
                    <a:pt x="26" y="7"/>
                    <a:pt x="26" y="5"/>
                    <a:pt x="27" y="5"/>
                  </a:cubicBezTo>
                  <a:close/>
                  <a:moveTo>
                    <a:pt x="27" y="30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7" y="30"/>
                    <a:pt x="27" y="30"/>
                    <a:pt x="27" y="30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8"/>
                    <a:pt x="27" y="28"/>
                  </a:cubicBezTo>
                  <a:cubicBezTo>
                    <a:pt x="27" y="28"/>
                    <a:pt x="27" y="29"/>
                    <a:pt x="27" y="29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7" y="5"/>
                  </a:moveTo>
                  <a:cubicBezTo>
                    <a:pt x="27" y="4"/>
                    <a:pt x="28" y="5"/>
                    <a:pt x="28" y="5"/>
                  </a:cubicBezTo>
                  <a:cubicBezTo>
                    <a:pt x="28" y="5"/>
                    <a:pt x="27" y="5"/>
                    <a:pt x="27" y="5"/>
                  </a:cubicBezTo>
                  <a:close/>
                  <a:moveTo>
                    <a:pt x="27" y="36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6"/>
                    <a:pt x="27" y="36"/>
                  </a:cubicBezTo>
                  <a:cubicBezTo>
                    <a:pt x="27" y="36"/>
                    <a:pt x="28" y="36"/>
                    <a:pt x="27" y="36"/>
                  </a:cubicBezTo>
                  <a:close/>
                  <a:moveTo>
                    <a:pt x="26" y="36"/>
                  </a:moveTo>
                  <a:cubicBezTo>
                    <a:pt x="26" y="37"/>
                    <a:pt x="26" y="35"/>
                    <a:pt x="26" y="34"/>
                  </a:cubicBezTo>
                  <a:cubicBezTo>
                    <a:pt x="26" y="34"/>
                    <a:pt x="27" y="34"/>
                    <a:pt x="27" y="34"/>
                  </a:cubicBezTo>
                  <a:cubicBezTo>
                    <a:pt x="27" y="34"/>
                    <a:pt x="27" y="34"/>
                    <a:pt x="28" y="34"/>
                  </a:cubicBezTo>
                  <a:cubicBezTo>
                    <a:pt x="28" y="34"/>
                    <a:pt x="27" y="34"/>
                    <a:pt x="27" y="35"/>
                  </a:cubicBezTo>
                  <a:cubicBezTo>
                    <a:pt x="27" y="35"/>
                    <a:pt x="27" y="36"/>
                    <a:pt x="26" y="36"/>
                  </a:cubicBezTo>
                  <a:cubicBezTo>
                    <a:pt x="26" y="36"/>
                    <a:pt x="27" y="36"/>
                    <a:pt x="26" y="36"/>
                  </a:cubicBezTo>
                  <a:close/>
                  <a:moveTo>
                    <a:pt x="25" y="37"/>
                  </a:moveTo>
                  <a:cubicBezTo>
                    <a:pt x="25" y="38"/>
                    <a:pt x="26" y="37"/>
                    <a:pt x="26" y="37"/>
                  </a:cubicBezTo>
                  <a:cubicBezTo>
                    <a:pt x="27" y="38"/>
                    <a:pt x="26" y="38"/>
                    <a:pt x="26" y="38"/>
                  </a:cubicBezTo>
                  <a:cubicBezTo>
                    <a:pt x="26" y="38"/>
                    <a:pt x="25" y="38"/>
                    <a:pt x="25" y="37"/>
                  </a:cubicBezTo>
                  <a:close/>
                  <a:moveTo>
                    <a:pt x="24" y="36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4" y="36"/>
                    <a:pt x="24" y="36"/>
                  </a:cubicBezTo>
                  <a:close/>
                  <a:moveTo>
                    <a:pt x="24" y="10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lose/>
                  <a:moveTo>
                    <a:pt x="24" y="6"/>
                  </a:moveTo>
                  <a:cubicBezTo>
                    <a:pt x="24" y="6"/>
                    <a:pt x="25" y="6"/>
                    <a:pt x="24" y="7"/>
                  </a:cubicBezTo>
                  <a:cubicBezTo>
                    <a:pt x="24" y="7"/>
                    <a:pt x="24" y="6"/>
                    <a:pt x="24" y="6"/>
                  </a:cubicBez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8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9"/>
                  </a:cubicBezTo>
                  <a:cubicBezTo>
                    <a:pt x="16" y="9"/>
                    <a:pt x="17" y="8"/>
                    <a:pt x="17" y="8"/>
                  </a:cubicBezTo>
                  <a:close/>
                  <a:moveTo>
                    <a:pt x="17" y="37"/>
                  </a:move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3" y="19"/>
                  </a:moveTo>
                  <a:cubicBezTo>
                    <a:pt x="3" y="20"/>
                    <a:pt x="4" y="20"/>
                    <a:pt x="4" y="20"/>
                  </a:cubicBezTo>
                  <a:cubicBezTo>
                    <a:pt x="4" y="20"/>
                    <a:pt x="4" y="20"/>
                    <a:pt x="4" y="21"/>
                  </a:cubicBezTo>
                  <a:cubicBezTo>
                    <a:pt x="4" y="21"/>
                    <a:pt x="4" y="20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3" y="19"/>
                    <a:pt x="3" y="19"/>
                  </a:cubicBezTo>
                  <a:close/>
                  <a:moveTo>
                    <a:pt x="3" y="37"/>
                  </a:moveTo>
                  <a:cubicBezTo>
                    <a:pt x="3" y="37"/>
                    <a:pt x="3" y="36"/>
                    <a:pt x="3" y="36"/>
                  </a:cubicBezTo>
                  <a:cubicBezTo>
                    <a:pt x="3" y="37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5" y="37"/>
                    <a:pt x="5" y="37"/>
                  </a:cubicBezTo>
                  <a:cubicBezTo>
                    <a:pt x="5" y="36"/>
                    <a:pt x="4" y="36"/>
                    <a:pt x="5" y="36"/>
                  </a:cubicBezTo>
                  <a:cubicBezTo>
                    <a:pt x="5" y="37"/>
                    <a:pt x="5" y="36"/>
                    <a:pt x="6" y="37"/>
                  </a:cubicBezTo>
                  <a:cubicBezTo>
                    <a:pt x="5" y="37"/>
                    <a:pt x="5" y="37"/>
                    <a:pt x="5" y="38"/>
                  </a:cubicBezTo>
                  <a:cubicBezTo>
                    <a:pt x="4" y="37"/>
                    <a:pt x="3" y="38"/>
                    <a:pt x="3" y="37"/>
                  </a:cubicBezTo>
                  <a:close/>
                  <a:moveTo>
                    <a:pt x="3" y="41"/>
                  </a:moveTo>
                  <a:cubicBezTo>
                    <a:pt x="3" y="41"/>
                    <a:pt x="3" y="42"/>
                    <a:pt x="3" y="42"/>
                  </a:cubicBezTo>
                  <a:cubicBezTo>
                    <a:pt x="3" y="42"/>
                    <a:pt x="3" y="41"/>
                    <a:pt x="3" y="41"/>
                  </a:cubicBezTo>
                  <a:close/>
                  <a:moveTo>
                    <a:pt x="6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5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5" y="19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20"/>
                    <a:pt x="7" y="20"/>
                  </a:cubicBezTo>
                  <a:cubicBezTo>
                    <a:pt x="7" y="21"/>
                    <a:pt x="6" y="21"/>
                    <a:pt x="6" y="22"/>
                  </a:cubicBezTo>
                  <a:cubicBezTo>
                    <a:pt x="6" y="21"/>
                    <a:pt x="6" y="21"/>
                    <a:pt x="6" y="20"/>
                  </a:cubicBezTo>
                  <a:close/>
                  <a:moveTo>
                    <a:pt x="7" y="47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7" y="47"/>
                    <a:pt x="7" y="47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6" y="47"/>
                    <a:pt x="7" y="47"/>
                  </a:cubicBezTo>
                  <a:close/>
                  <a:moveTo>
                    <a:pt x="7" y="33"/>
                  </a:move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4"/>
                    <a:pt x="7" y="33"/>
                  </a:cubicBezTo>
                  <a:close/>
                  <a:moveTo>
                    <a:pt x="7" y="41"/>
                  </a:moveTo>
                  <a:cubicBezTo>
                    <a:pt x="7" y="41"/>
                    <a:pt x="7" y="41"/>
                    <a:pt x="7" y="41"/>
                  </a:cubicBezTo>
                  <a:cubicBezTo>
                    <a:pt x="7" y="42"/>
                    <a:pt x="7" y="42"/>
                    <a:pt x="6" y="42"/>
                  </a:cubicBezTo>
                  <a:cubicBezTo>
                    <a:pt x="6" y="41"/>
                    <a:pt x="7" y="41"/>
                    <a:pt x="7" y="41"/>
                  </a:cubicBezTo>
                  <a:close/>
                  <a:moveTo>
                    <a:pt x="7" y="32"/>
                  </a:moveTo>
                  <a:cubicBezTo>
                    <a:pt x="7" y="31"/>
                    <a:pt x="7" y="31"/>
                    <a:pt x="8" y="32"/>
                  </a:cubicBezTo>
                  <a:cubicBezTo>
                    <a:pt x="7" y="32"/>
                    <a:pt x="7" y="32"/>
                    <a:pt x="7" y="32"/>
                  </a:cubicBezTo>
                  <a:close/>
                  <a:moveTo>
                    <a:pt x="8" y="45"/>
                  </a:moveTo>
                  <a:cubicBezTo>
                    <a:pt x="8" y="45"/>
                    <a:pt x="7" y="45"/>
                    <a:pt x="7" y="45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5"/>
                    <a:pt x="7" y="45"/>
                    <a:pt x="8" y="45"/>
                  </a:cubicBezTo>
                  <a:close/>
                  <a:moveTo>
                    <a:pt x="8" y="21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8" y="21"/>
                  </a:cubicBezTo>
                  <a:close/>
                  <a:moveTo>
                    <a:pt x="7" y="47"/>
                  </a:moveTo>
                  <a:cubicBezTo>
                    <a:pt x="7" y="47"/>
                    <a:pt x="7" y="46"/>
                    <a:pt x="7" y="46"/>
                  </a:cubicBezTo>
                  <a:cubicBezTo>
                    <a:pt x="7" y="46"/>
                    <a:pt x="7" y="46"/>
                    <a:pt x="8" y="46"/>
                  </a:cubicBezTo>
                  <a:cubicBezTo>
                    <a:pt x="8" y="46"/>
                    <a:pt x="7" y="46"/>
                    <a:pt x="7" y="47"/>
                  </a:cubicBezTo>
                  <a:close/>
                  <a:moveTo>
                    <a:pt x="6" y="44"/>
                  </a:moveTo>
                  <a:cubicBezTo>
                    <a:pt x="6" y="43"/>
                    <a:pt x="7" y="43"/>
                    <a:pt x="7" y="43"/>
                  </a:cubicBezTo>
                  <a:cubicBezTo>
                    <a:pt x="7" y="44"/>
                    <a:pt x="7" y="44"/>
                    <a:pt x="6" y="44"/>
                  </a:cubicBezTo>
                  <a:close/>
                  <a:moveTo>
                    <a:pt x="5" y="30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4" y="30"/>
                    <a:pt x="4" y="30"/>
                  </a:cubicBezTo>
                  <a:cubicBezTo>
                    <a:pt x="5" y="29"/>
                    <a:pt x="5" y="30"/>
                    <a:pt x="5" y="30"/>
                  </a:cubicBezTo>
                  <a:close/>
                  <a:moveTo>
                    <a:pt x="5" y="26"/>
                  </a:move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5" y="18"/>
                  </a:moveTo>
                  <a:cubicBezTo>
                    <a:pt x="5" y="18"/>
                    <a:pt x="5" y="19"/>
                    <a:pt x="4" y="20"/>
                  </a:cubicBezTo>
                  <a:cubicBezTo>
                    <a:pt x="5" y="19"/>
                    <a:pt x="4" y="19"/>
                    <a:pt x="5" y="18"/>
                  </a:cubicBezTo>
                  <a:close/>
                  <a:moveTo>
                    <a:pt x="5" y="23"/>
                  </a:move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5" y="24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lose/>
                  <a:moveTo>
                    <a:pt x="6" y="26"/>
                  </a:moveTo>
                  <a:cubicBezTo>
                    <a:pt x="6" y="26"/>
                    <a:pt x="6" y="26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6"/>
                    <a:pt x="6" y="26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5" y="45"/>
                    <a:pt x="5" y="45"/>
                  </a:cubicBezTo>
                  <a:close/>
                  <a:moveTo>
                    <a:pt x="5" y="38"/>
                  </a:moveTo>
                  <a:cubicBezTo>
                    <a:pt x="5" y="37"/>
                    <a:pt x="5" y="37"/>
                    <a:pt x="6" y="38"/>
                  </a:cubicBezTo>
                  <a:cubicBezTo>
                    <a:pt x="6" y="38"/>
                    <a:pt x="5" y="38"/>
                    <a:pt x="5" y="38"/>
                  </a:cubicBezTo>
                  <a:close/>
                  <a:moveTo>
                    <a:pt x="4" y="21"/>
                  </a:moveTo>
                  <a:cubicBezTo>
                    <a:pt x="4" y="22"/>
                    <a:pt x="4" y="22"/>
                    <a:pt x="4" y="23"/>
                  </a:cubicBezTo>
                  <a:cubicBezTo>
                    <a:pt x="3" y="22"/>
                    <a:pt x="4" y="22"/>
                    <a:pt x="4" y="21"/>
                  </a:cubicBezTo>
                  <a:close/>
                  <a:moveTo>
                    <a:pt x="4" y="30"/>
                  </a:moveTo>
                  <a:cubicBezTo>
                    <a:pt x="4" y="30"/>
                    <a:pt x="4" y="31"/>
                    <a:pt x="4" y="31"/>
                  </a:cubicBezTo>
                  <a:cubicBezTo>
                    <a:pt x="3" y="31"/>
                    <a:pt x="4" y="30"/>
                    <a:pt x="4" y="30"/>
                  </a:cubicBezTo>
                  <a:close/>
                  <a:moveTo>
                    <a:pt x="3" y="35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lose/>
                  <a:moveTo>
                    <a:pt x="4" y="18"/>
                  </a:moveTo>
                  <a:cubicBezTo>
                    <a:pt x="4" y="19"/>
                    <a:pt x="3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3" y="18"/>
                  </a:moveTo>
                  <a:cubicBezTo>
                    <a:pt x="3" y="18"/>
                    <a:pt x="3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lose/>
                  <a:moveTo>
                    <a:pt x="3" y="16"/>
                  </a:moveTo>
                  <a:cubicBezTo>
                    <a:pt x="3" y="16"/>
                    <a:pt x="3" y="16"/>
                    <a:pt x="2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  <a:moveTo>
                    <a:pt x="5" y="14"/>
                  </a:moveTo>
                  <a:cubicBezTo>
                    <a:pt x="5" y="15"/>
                    <a:pt x="4" y="14"/>
                    <a:pt x="4" y="15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4" y="14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5" y="17"/>
                  </a:moveTo>
                  <a:cubicBezTo>
                    <a:pt x="5" y="18"/>
                    <a:pt x="5" y="18"/>
                    <a:pt x="4" y="18"/>
                  </a:cubicBezTo>
                  <a:cubicBezTo>
                    <a:pt x="4" y="18"/>
                    <a:pt x="4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lose/>
                  <a:moveTo>
                    <a:pt x="5" y="15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lose/>
                  <a:moveTo>
                    <a:pt x="6" y="16"/>
                  </a:moveTo>
                  <a:cubicBezTo>
                    <a:pt x="6" y="14"/>
                    <a:pt x="7" y="16"/>
                    <a:pt x="6" y="16"/>
                  </a:cubicBezTo>
                  <a:close/>
                  <a:moveTo>
                    <a:pt x="7" y="16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7"/>
                  </a:cubicBezTo>
                  <a:cubicBezTo>
                    <a:pt x="6" y="17"/>
                    <a:pt x="6" y="17"/>
                    <a:pt x="5" y="17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6"/>
                    <a:pt x="6" y="17"/>
                    <a:pt x="7" y="17"/>
                  </a:cubicBezTo>
                  <a:cubicBezTo>
                    <a:pt x="7" y="16"/>
                    <a:pt x="7" y="16"/>
                    <a:pt x="7" y="16"/>
                  </a:cubicBezTo>
                  <a:close/>
                  <a:moveTo>
                    <a:pt x="7" y="20"/>
                  </a:moveTo>
                  <a:cubicBezTo>
                    <a:pt x="7" y="21"/>
                    <a:pt x="7" y="20"/>
                    <a:pt x="7" y="20"/>
                  </a:cubicBezTo>
                  <a:cubicBezTo>
                    <a:pt x="7" y="20"/>
                    <a:pt x="8" y="20"/>
                    <a:pt x="7" y="20"/>
                  </a:cubicBezTo>
                  <a:close/>
                  <a:moveTo>
                    <a:pt x="8" y="17"/>
                  </a:moveTo>
                  <a:cubicBezTo>
                    <a:pt x="8" y="17"/>
                    <a:pt x="8" y="18"/>
                    <a:pt x="8" y="18"/>
                  </a:cubicBezTo>
                  <a:cubicBezTo>
                    <a:pt x="8" y="18"/>
                    <a:pt x="8" y="18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9" y="19"/>
                  </a:moveTo>
                  <a:cubicBezTo>
                    <a:pt x="9" y="20"/>
                    <a:pt x="9" y="21"/>
                    <a:pt x="9" y="21"/>
                  </a:cubicBezTo>
                  <a:cubicBezTo>
                    <a:pt x="8" y="21"/>
                    <a:pt x="9" y="20"/>
                    <a:pt x="8" y="20"/>
                  </a:cubicBezTo>
                  <a:cubicBezTo>
                    <a:pt x="8" y="20"/>
                    <a:pt x="8" y="21"/>
                    <a:pt x="7" y="21"/>
                  </a:cubicBezTo>
                  <a:cubicBezTo>
                    <a:pt x="8" y="20"/>
                    <a:pt x="8" y="20"/>
                    <a:pt x="8" y="19"/>
                  </a:cubicBezTo>
                  <a:cubicBezTo>
                    <a:pt x="8" y="20"/>
                    <a:pt x="9" y="19"/>
                    <a:pt x="9" y="19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2"/>
                  </a:cubicBezTo>
                  <a:cubicBezTo>
                    <a:pt x="9" y="33"/>
                    <a:pt x="8" y="32"/>
                    <a:pt x="9" y="31"/>
                  </a:cubicBezTo>
                  <a:cubicBezTo>
                    <a:pt x="9" y="32"/>
                    <a:pt x="9" y="32"/>
                    <a:pt x="10" y="32"/>
                  </a:cubicBezTo>
                  <a:close/>
                  <a:moveTo>
                    <a:pt x="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lose/>
                  <a:moveTo>
                    <a:pt x="10" y="17"/>
                  </a:moveTo>
                  <a:cubicBezTo>
                    <a:pt x="10" y="18"/>
                    <a:pt x="10" y="18"/>
                    <a:pt x="11" y="18"/>
                  </a:cubicBezTo>
                  <a:cubicBezTo>
                    <a:pt x="10" y="18"/>
                    <a:pt x="10" y="19"/>
                    <a:pt x="10" y="18"/>
                  </a:cubicBezTo>
                  <a:cubicBezTo>
                    <a:pt x="10" y="18"/>
                    <a:pt x="10" y="18"/>
                    <a:pt x="10" y="17"/>
                  </a:cubicBezTo>
                  <a:close/>
                  <a:moveTo>
                    <a:pt x="10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lose/>
                  <a:moveTo>
                    <a:pt x="10" y="21"/>
                  </a:moveTo>
                  <a:cubicBezTo>
                    <a:pt x="10" y="21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2"/>
                    <a:pt x="11" y="32"/>
                  </a:cubicBezTo>
                  <a:cubicBezTo>
                    <a:pt x="11" y="33"/>
                    <a:pt x="11" y="33"/>
                    <a:pt x="11" y="33"/>
                  </a:cubicBezTo>
                  <a:close/>
                  <a:moveTo>
                    <a:pt x="12" y="34"/>
                  </a:moveTo>
                  <a:cubicBezTo>
                    <a:pt x="12" y="35"/>
                    <a:pt x="12" y="35"/>
                    <a:pt x="11" y="35"/>
                  </a:cubicBezTo>
                  <a:cubicBezTo>
                    <a:pt x="11" y="35"/>
                    <a:pt x="11" y="34"/>
                    <a:pt x="12" y="34"/>
                  </a:cubicBezTo>
                  <a:close/>
                  <a:moveTo>
                    <a:pt x="11" y="31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1"/>
                    <a:pt x="11" y="3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9"/>
                    <a:pt x="11" y="19"/>
                    <a:pt x="11" y="20"/>
                  </a:cubicBezTo>
                  <a:cubicBezTo>
                    <a:pt x="11" y="20"/>
                    <a:pt x="11" y="20"/>
                    <a:pt x="11" y="19"/>
                  </a:cubicBezTo>
                  <a:close/>
                  <a:moveTo>
                    <a:pt x="12" y="17"/>
                  </a:moveTo>
                  <a:cubicBezTo>
                    <a:pt x="11" y="17"/>
                    <a:pt x="11" y="17"/>
                    <a:pt x="10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6"/>
                    <a:pt x="11" y="15"/>
                    <a:pt x="11" y="15"/>
                  </a:cubicBezTo>
                  <a:cubicBezTo>
                    <a:pt x="11" y="16"/>
                    <a:pt x="12" y="16"/>
                    <a:pt x="12" y="17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1"/>
                    <a:pt x="13" y="32"/>
                  </a:cubicBezTo>
                  <a:close/>
                  <a:moveTo>
                    <a:pt x="12" y="25"/>
                  </a:moveTo>
                  <a:cubicBezTo>
                    <a:pt x="12" y="25"/>
                    <a:pt x="12" y="25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lose/>
                  <a:moveTo>
                    <a:pt x="13" y="30"/>
                  </a:moveTo>
                  <a:cubicBezTo>
                    <a:pt x="13" y="31"/>
                    <a:pt x="13" y="30"/>
                    <a:pt x="12" y="30"/>
                  </a:cubicBezTo>
                  <a:cubicBezTo>
                    <a:pt x="12" y="30"/>
                    <a:pt x="13" y="30"/>
                    <a:pt x="13" y="30"/>
                  </a:cubicBezTo>
                  <a:close/>
                  <a:moveTo>
                    <a:pt x="15" y="30"/>
                  </a:moveTo>
                  <a:cubicBezTo>
                    <a:pt x="15" y="30"/>
                    <a:pt x="15" y="30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5" y="30"/>
                    <a:pt x="15" y="30"/>
                  </a:cubicBezTo>
                  <a:close/>
                  <a:moveTo>
                    <a:pt x="15" y="41"/>
                  </a:moveTo>
                  <a:cubicBezTo>
                    <a:pt x="15" y="41"/>
                    <a:pt x="15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5" y="41"/>
                    <a:pt x="15" y="41"/>
                    <a:pt x="15" y="41"/>
                  </a:cubicBezTo>
                  <a:close/>
                  <a:moveTo>
                    <a:pt x="14" y="39"/>
                  </a:moveTo>
                  <a:cubicBezTo>
                    <a:pt x="15" y="38"/>
                    <a:pt x="15" y="40"/>
                    <a:pt x="14" y="40"/>
                  </a:cubicBezTo>
                  <a:cubicBezTo>
                    <a:pt x="14" y="40"/>
                    <a:pt x="14" y="40"/>
                    <a:pt x="14" y="39"/>
                  </a:cubicBezTo>
                  <a:close/>
                  <a:moveTo>
                    <a:pt x="14" y="31"/>
                  </a:moveTo>
                  <a:cubicBezTo>
                    <a:pt x="14" y="31"/>
                    <a:pt x="14" y="30"/>
                    <a:pt x="14" y="30"/>
                  </a:cubicBezTo>
                  <a:cubicBezTo>
                    <a:pt x="15" y="30"/>
                    <a:pt x="15" y="31"/>
                    <a:pt x="14" y="31"/>
                  </a:cubicBezTo>
                  <a:close/>
                  <a:moveTo>
                    <a:pt x="13" y="40"/>
                  </a:move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3" y="41"/>
                  </a:cubicBezTo>
                  <a:cubicBezTo>
                    <a:pt x="14" y="40"/>
                    <a:pt x="13" y="40"/>
                    <a:pt x="13" y="40"/>
                  </a:cubicBezTo>
                  <a:close/>
                  <a:moveTo>
                    <a:pt x="13" y="41"/>
                  </a:move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lose/>
                  <a:moveTo>
                    <a:pt x="13" y="46"/>
                  </a:moveTo>
                  <a:cubicBezTo>
                    <a:pt x="13" y="46"/>
                    <a:pt x="13" y="46"/>
                    <a:pt x="13" y="47"/>
                  </a:cubicBezTo>
                  <a:cubicBezTo>
                    <a:pt x="12" y="47"/>
                    <a:pt x="12" y="46"/>
                    <a:pt x="13" y="46"/>
                  </a:cubicBezTo>
                  <a:close/>
                  <a:moveTo>
                    <a:pt x="11" y="48"/>
                  </a:move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1" y="48"/>
                  </a:cubicBezTo>
                  <a:close/>
                  <a:moveTo>
                    <a:pt x="10" y="45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12" y="45"/>
                    <a:pt x="12" y="44"/>
                    <a:pt x="13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6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6"/>
                    <a:pt x="12" y="46"/>
                    <a:pt x="12" y="46"/>
                  </a:cubicBezTo>
                  <a:cubicBezTo>
                    <a:pt x="12" y="46"/>
                    <a:pt x="11" y="46"/>
                    <a:pt x="11" y="46"/>
                  </a:cubicBezTo>
                  <a:cubicBezTo>
                    <a:pt x="11" y="46"/>
                    <a:pt x="10" y="46"/>
                    <a:pt x="10" y="45"/>
                  </a:cubicBezTo>
                  <a:close/>
                  <a:moveTo>
                    <a:pt x="9" y="47"/>
                  </a:moveTo>
                  <a:cubicBezTo>
                    <a:pt x="9" y="46"/>
                    <a:pt x="9" y="47"/>
                    <a:pt x="9" y="47"/>
                  </a:cubicBezTo>
                  <a:cubicBezTo>
                    <a:pt x="9" y="46"/>
                    <a:pt x="9" y="46"/>
                    <a:pt x="10" y="46"/>
                  </a:cubicBezTo>
                  <a:cubicBezTo>
                    <a:pt x="10" y="46"/>
                    <a:pt x="9" y="47"/>
                    <a:pt x="10" y="47"/>
                  </a:cubicBezTo>
                  <a:cubicBezTo>
                    <a:pt x="10" y="47"/>
                    <a:pt x="10" y="46"/>
                    <a:pt x="10" y="46"/>
                  </a:cubicBezTo>
                  <a:cubicBezTo>
                    <a:pt x="10" y="46"/>
                    <a:pt x="10" y="47"/>
                    <a:pt x="11" y="47"/>
                  </a:cubicBezTo>
                  <a:cubicBezTo>
                    <a:pt x="11" y="47"/>
                    <a:pt x="11" y="47"/>
                    <a:pt x="11" y="4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9"/>
                    <a:pt x="8" y="48"/>
                    <a:pt x="9" y="47"/>
                  </a:cubicBezTo>
                  <a:close/>
                  <a:moveTo>
                    <a:pt x="8" y="45"/>
                  </a:moveTo>
                  <a:cubicBezTo>
                    <a:pt x="8" y="44"/>
                    <a:pt x="9" y="45"/>
                    <a:pt x="9" y="44"/>
                  </a:cubicBezTo>
                  <a:cubicBezTo>
                    <a:pt x="9" y="45"/>
                    <a:pt x="8" y="45"/>
                    <a:pt x="8" y="45"/>
                  </a:cubicBezTo>
                  <a:close/>
                  <a:moveTo>
                    <a:pt x="7" y="49"/>
                  </a:moveTo>
                  <a:cubicBezTo>
                    <a:pt x="8" y="48"/>
                    <a:pt x="8" y="47"/>
                    <a:pt x="8" y="47"/>
                  </a:cubicBezTo>
                  <a:cubicBezTo>
                    <a:pt x="8" y="48"/>
                    <a:pt x="8" y="48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7" y="49"/>
                  </a:moveTo>
                  <a:cubicBezTo>
                    <a:pt x="7" y="49"/>
                    <a:pt x="7" y="50"/>
                    <a:pt x="6" y="50"/>
                  </a:cubicBezTo>
                  <a:cubicBezTo>
                    <a:pt x="6" y="50"/>
                    <a:pt x="7" y="49"/>
                    <a:pt x="7" y="49"/>
                  </a:cubicBezTo>
                  <a:close/>
                  <a:moveTo>
                    <a:pt x="6" y="49"/>
                  </a:moveTo>
                  <a:cubicBezTo>
                    <a:pt x="6" y="49"/>
                    <a:pt x="6" y="49"/>
                    <a:pt x="6" y="48"/>
                  </a:cubicBezTo>
                  <a:cubicBezTo>
                    <a:pt x="7" y="49"/>
                    <a:pt x="7" y="48"/>
                    <a:pt x="7" y="49"/>
                  </a:cubicBezTo>
                  <a:cubicBezTo>
                    <a:pt x="7" y="49"/>
                    <a:pt x="6" y="49"/>
                    <a:pt x="6" y="49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7"/>
                  </a:cubicBezTo>
                  <a:cubicBezTo>
                    <a:pt x="5" y="48"/>
                    <a:pt x="6" y="48"/>
                    <a:pt x="6" y="48"/>
                  </a:cubicBezTo>
                  <a:cubicBezTo>
                    <a:pt x="6" y="49"/>
                    <a:pt x="5" y="48"/>
                    <a:pt x="5" y="48"/>
                  </a:cubicBezTo>
                  <a:close/>
                  <a:moveTo>
                    <a:pt x="5" y="39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8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lose/>
                  <a:moveTo>
                    <a:pt x="4" y="43"/>
                  </a:moveTo>
                  <a:cubicBezTo>
                    <a:pt x="4" y="44"/>
                    <a:pt x="4" y="43"/>
                    <a:pt x="4" y="43"/>
                  </a:cubicBezTo>
                  <a:cubicBezTo>
                    <a:pt x="4" y="43"/>
                    <a:pt x="5" y="43"/>
                    <a:pt x="4" y="43"/>
                  </a:cubicBezTo>
                  <a:close/>
                  <a:moveTo>
                    <a:pt x="5" y="44"/>
                  </a:moveTo>
                  <a:cubicBezTo>
                    <a:pt x="5" y="45"/>
                    <a:pt x="5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4" y="45"/>
                    <a:pt x="4" y="45"/>
                  </a:cubicBezTo>
                  <a:cubicBezTo>
                    <a:pt x="4" y="45"/>
                    <a:pt x="4" y="44"/>
                    <a:pt x="5" y="44"/>
                  </a:cubicBezTo>
                  <a:close/>
                  <a:moveTo>
                    <a:pt x="4" y="49"/>
                  </a:moveTo>
                  <a:cubicBezTo>
                    <a:pt x="4" y="49"/>
                    <a:pt x="4" y="48"/>
                    <a:pt x="5" y="48"/>
                  </a:cubicBezTo>
                  <a:cubicBezTo>
                    <a:pt x="4" y="48"/>
                    <a:pt x="5" y="49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lose/>
                  <a:moveTo>
                    <a:pt x="3" y="48"/>
                  </a:moveTo>
                  <a:cubicBezTo>
                    <a:pt x="4" y="48"/>
                    <a:pt x="4" y="48"/>
                    <a:pt x="4" y="47"/>
                  </a:cubicBezTo>
                  <a:cubicBezTo>
                    <a:pt x="4" y="48"/>
                    <a:pt x="3" y="49"/>
                    <a:pt x="3" y="48"/>
                  </a:cubicBezTo>
                  <a:close/>
                  <a:moveTo>
                    <a:pt x="3" y="47"/>
                  </a:moveTo>
                  <a:cubicBezTo>
                    <a:pt x="4" y="47"/>
                    <a:pt x="4" y="47"/>
                    <a:pt x="4" y="47"/>
                  </a:cubicBezTo>
                  <a:cubicBezTo>
                    <a:pt x="4" y="47"/>
                    <a:pt x="3" y="47"/>
                    <a:pt x="3" y="47"/>
                  </a:cubicBezTo>
                  <a:close/>
                  <a:moveTo>
                    <a:pt x="3" y="48"/>
                  </a:moveTo>
                  <a:cubicBezTo>
                    <a:pt x="3" y="48"/>
                    <a:pt x="3" y="48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8"/>
                    <a:pt x="3" y="48"/>
                    <a:pt x="3" y="48"/>
                  </a:cubicBezTo>
                  <a:close/>
                  <a:moveTo>
                    <a:pt x="2" y="46"/>
                  </a:moveTo>
                  <a:cubicBezTo>
                    <a:pt x="2" y="45"/>
                    <a:pt x="3" y="45"/>
                    <a:pt x="3" y="45"/>
                  </a:cubicBezTo>
                  <a:cubicBezTo>
                    <a:pt x="3" y="46"/>
                    <a:pt x="3" y="46"/>
                    <a:pt x="3" y="47"/>
                  </a:cubicBezTo>
                  <a:cubicBezTo>
                    <a:pt x="2" y="47"/>
                    <a:pt x="2" y="46"/>
                    <a:pt x="2" y="46"/>
                  </a:cubicBezTo>
                  <a:close/>
                  <a:moveTo>
                    <a:pt x="2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lose/>
                  <a:moveTo>
                    <a:pt x="2" y="40"/>
                  </a:moveTo>
                  <a:cubicBezTo>
                    <a:pt x="2" y="40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lose/>
                  <a:moveTo>
                    <a:pt x="2" y="21"/>
                  </a:moveTo>
                  <a:cubicBezTo>
                    <a:pt x="2" y="21"/>
                    <a:pt x="2" y="22"/>
                    <a:pt x="2" y="22"/>
                  </a:cubicBezTo>
                  <a:cubicBezTo>
                    <a:pt x="2" y="22"/>
                    <a:pt x="2" y="22"/>
                    <a:pt x="1" y="23"/>
                  </a:cubicBezTo>
                  <a:cubicBezTo>
                    <a:pt x="1" y="22"/>
                    <a:pt x="1" y="21"/>
                    <a:pt x="2" y="21"/>
                  </a:cubicBezTo>
                  <a:close/>
                  <a:moveTo>
                    <a:pt x="1" y="18"/>
                  </a:moveTo>
                  <a:cubicBezTo>
                    <a:pt x="1" y="18"/>
                    <a:pt x="2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7938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43" name="任意多边形 58642"/>
            <p:cNvSpPr>
              <a:spLocks noEditPoints="1"/>
            </p:cNvSpPr>
            <p:nvPr/>
          </p:nvSpPr>
          <p:spPr>
            <a:xfrm>
              <a:off x="5547" y="3608"/>
              <a:ext cx="77" cy="106"/>
            </a:xfrm>
            <a:custGeom>
              <a:avLst/>
              <a:gdLst/>
              <a:ahLst/>
              <a:cxnLst/>
              <a:pathLst>
                <a:path w="37" h="51">
                  <a:moveTo>
                    <a:pt x="1" y="49"/>
                  </a:moveTo>
                  <a:cubicBezTo>
                    <a:pt x="1" y="49"/>
                    <a:pt x="1" y="50"/>
                    <a:pt x="1" y="51"/>
                  </a:cubicBezTo>
                  <a:cubicBezTo>
                    <a:pt x="2" y="50"/>
                    <a:pt x="3" y="50"/>
                    <a:pt x="5" y="49"/>
                  </a:cubicBezTo>
                  <a:cubicBezTo>
                    <a:pt x="5" y="49"/>
                    <a:pt x="5" y="48"/>
                    <a:pt x="5" y="48"/>
                  </a:cubicBezTo>
                  <a:cubicBezTo>
                    <a:pt x="6" y="48"/>
                    <a:pt x="6" y="48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5" y="47"/>
                    <a:pt x="5" y="47"/>
                    <a:pt x="5" y="46"/>
                  </a:cubicBezTo>
                  <a:cubicBezTo>
                    <a:pt x="5" y="45"/>
                    <a:pt x="5" y="46"/>
                    <a:pt x="6" y="45"/>
                  </a:cubicBezTo>
                  <a:cubicBezTo>
                    <a:pt x="6" y="45"/>
                    <a:pt x="5" y="46"/>
                    <a:pt x="5" y="45"/>
                  </a:cubicBezTo>
                  <a:cubicBezTo>
                    <a:pt x="5" y="44"/>
                    <a:pt x="6" y="45"/>
                    <a:pt x="6" y="45"/>
                  </a:cubicBezTo>
                  <a:cubicBezTo>
                    <a:pt x="5" y="44"/>
                    <a:pt x="6" y="44"/>
                    <a:pt x="6" y="43"/>
                  </a:cubicBezTo>
                  <a:cubicBezTo>
                    <a:pt x="7" y="43"/>
                    <a:pt x="7" y="43"/>
                    <a:pt x="8" y="42"/>
                  </a:cubicBezTo>
                  <a:cubicBezTo>
                    <a:pt x="8" y="43"/>
                    <a:pt x="7" y="43"/>
                    <a:pt x="7" y="43"/>
                  </a:cubicBezTo>
                  <a:cubicBezTo>
                    <a:pt x="7" y="43"/>
                    <a:pt x="7" y="44"/>
                    <a:pt x="7" y="45"/>
                  </a:cubicBezTo>
                  <a:cubicBezTo>
                    <a:pt x="7" y="45"/>
                    <a:pt x="7" y="46"/>
                    <a:pt x="8" y="46"/>
                  </a:cubicBezTo>
                  <a:cubicBezTo>
                    <a:pt x="7" y="46"/>
                    <a:pt x="7" y="47"/>
                    <a:pt x="7" y="48"/>
                  </a:cubicBezTo>
                  <a:cubicBezTo>
                    <a:pt x="9" y="48"/>
                    <a:pt x="12" y="46"/>
                    <a:pt x="14" y="45"/>
                  </a:cubicBezTo>
                  <a:cubicBezTo>
                    <a:pt x="17" y="44"/>
                    <a:pt x="20" y="43"/>
                    <a:pt x="22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4" y="40"/>
                  </a:cubicBezTo>
                  <a:cubicBezTo>
                    <a:pt x="24" y="40"/>
                    <a:pt x="23" y="40"/>
                    <a:pt x="24" y="41"/>
                  </a:cubicBezTo>
                  <a:cubicBezTo>
                    <a:pt x="25" y="40"/>
                    <a:pt x="26" y="40"/>
                    <a:pt x="27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1" y="37"/>
                    <a:pt x="33" y="37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2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3"/>
                    <a:pt x="36" y="19"/>
                    <a:pt x="37" y="16"/>
                  </a:cubicBezTo>
                  <a:cubicBezTo>
                    <a:pt x="37" y="12"/>
                    <a:pt x="37" y="7"/>
                    <a:pt x="37" y="3"/>
                  </a:cubicBezTo>
                  <a:cubicBezTo>
                    <a:pt x="37" y="2"/>
                    <a:pt x="37" y="0"/>
                    <a:pt x="36" y="0"/>
                  </a:cubicBezTo>
                  <a:cubicBezTo>
                    <a:pt x="35" y="0"/>
                    <a:pt x="34" y="1"/>
                    <a:pt x="33" y="2"/>
                  </a:cubicBezTo>
                  <a:cubicBezTo>
                    <a:pt x="33" y="2"/>
                    <a:pt x="33" y="1"/>
                    <a:pt x="32" y="2"/>
                  </a:cubicBezTo>
                  <a:cubicBezTo>
                    <a:pt x="30" y="3"/>
                    <a:pt x="27" y="3"/>
                    <a:pt x="24" y="5"/>
                  </a:cubicBezTo>
                  <a:cubicBezTo>
                    <a:pt x="21" y="6"/>
                    <a:pt x="19" y="7"/>
                    <a:pt x="16" y="8"/>
                  </a:cubicBezTo>
                  <a:cubicBezTo>
                    <a:pt x="16" y="8"/>
                    <a:pt x="15" y="9"/>
                    <a:pt x="14" y="9"/>
                  </a:cubicBezTo>
                  <a:cubicBezTo>
                    <a:pt x="13" y="9"/>
                    <a:pt x="11" y="10"/>
                    <a:pt x="9" y="11"/>
                  </a:cubicBezTo>
                  <a:cubicBezTo>
                    <a:pt x="9" y="11"/>
                    <a:pt x="8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3"/>
                    <a:pt x="3" y="13"/>
                    <a:pt x="2" y="14"/>
                  </a:cubicBezTo>
                  <a:cubicBezTo>
                    <a:pt x="2" y="15"/>
                    <a:pt x="1" y="16"/>
                    <a:pt x="1" y="16"/>
                  </a:cubicBezTo>
                  <a:cubicBezTo>
                    <a:pt x="1" y="19"/>
                    <a:pt x="1" y="21"/>
                    <a:pt x="1" y="23"/>
                  </a:cubicBezTo>
                  <a:cubicBezTo>
                    <a:pt x="1" y="25"/>
                    <a:pt x="0" y="27"/>
                    <a:pt x="1" y="28"/>
                  </a:cubicBezTo>
                  <a:cubicBezTo>
                    <a:pt x="1" y="30"/>
                    <a:pt x="0" y="33"/>
                    <a:pt x="1" y="34"/>
                  </a:cubicBezTo>
                  <a:cubicBezTo>
                    <a:pt x="1" y="36"/>
                    <a:pt x="1" y="38"/>
                    <a:pt x="1" y="40"/>
                  </a:cubicBezTo>
                  <a:cubicBezTo>
                    <a:pt x="1" y="41"/>
                    <a:pt x="1" y="42"/>
                    <a:pt x="1" y="43"/>
                  </a:cubicBezTo>
                  <a:cubicBezTo>
                    <a:pt x="1" y="44"/>
                    <a:pt x="1" y="47"/>
                    <a:pt x="1" y="49"/>
                  </a:cubicBezTo>
                  <a:close/>
                  <a:moveTo>
                    <a:pt x="32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2" y="7"/>
                  </a:cubicBezTo>
                  <a:cubicBezTo>
                    <a:pt x="31" y="8"/>
                    <a:pt x="32" y="8"/>
                    <a:pt x="32" y="8"/>
                  </a:cubicBezTo>
                  <a:close/>
                  <a:moveTo>
                    <a:pt x="32" y="9"/>
                  </a:moveTo>
                  <a:cubicBezTo>
                    <a:pt x="32" y="9"/>
                    <a:pt x="32" y="8"/>
                    <a:pt x="32" y="8"/>
                  </a:cubicBezTo>
                  <a:cubicBezTo>
                    <a:pt x="32" y="8"/>
                    <a:pt x="33" y="9"/>
                    <a:pt x="32" y="9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1"/>
                  </a:moveTo>
                  <a:cubicBezTo>
                    <a:pt x="30" y="11"/>
                    <a:pt x="31" y="11"/>
                    <a:pt x="31" y="11"/>
                  </a:cubicBezTo>
                  <a:cubicBezTo>
                    <a:pt x="31" y="10"/>
                    <a:pt x="30" y="10"/>
                    <a:pt x="31" y="10"/>
                  </a:cubicBezTo>
                  <a:cubicBezTo>
                    <a:pt x="31" y="10"/>
                    <a:pt x="31" y="9"/>
                    <a:pt x="31" y="10"/>
                  </a:cubicBezTo>
                  <a:cubicBezTo>
                    <a:pt x="31" y="10"/>
                    <a:pt x="31" y="10"/>
                    <a:pt x="31" y="11"/>
                  </a:cubicBezTo>
                  <a:cubicBezTo>
                    <a:pt x="31" y="11"/>
                    <a:pt x="30" y="12"/>
                    <a:pt x="30" y="11"/>
                  </a:cubicBezTo>
                  <a:close/>
                  <a:moveTo>
                    <a:pt x="30" y="5"/>
                  </a:moveTo>
                  <a:cubicBezTo>
                    <a:pt x="30" y="5"/>
                    <a:pt x="30" y="6"/>
                    <a:pt x="30" y="6"/>
                  </a:cubicBezTo>
                  <a:cubicBezTo>
                    <a:pt x="30" y="6"/>
                    <a:pt x="30" y="6"/>
                    <a:pt x="30" y="5"/>
                  </a:cubicBezTo>
                  <a:close/>
                  <a:moveTo>
                    <a:pt x="13" y="29"/>
                  </a:moveTo>
                  <a:cubicBezTo>
                    <a:pt x="13" y="29"/>
                    <a:pt x="12" y="30"/>
                    <a:pt x="12" y="29"/>
                  </a:cubicBezTo>
                  <a:cubicBezTo>
                    <a:pt x="12" y="29"/>
                    <a:pt x="13" y="29"/>
                    <a:pt x="13" y="29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3"/>
                    <a:pt x="22" y="14"/>
                  </a:cubicBezTo>
                  <a:cubicBezTo>
                    <a:pt x="23" y="15"/>
                    <a:pt x="22" y="17"/>
                    <a:pt x="22" y="18"/>
                  </a:cubicBezTo>
                  <a:cubicBezTo>
                    <a:pt x="21" y="19"/>
                    <a:pt x="20" y="20"/>
                    <a:pt x="20" y="20"/>
                  </a:cubicBezTo>
                  <a:cubicBezTo>
                    <a:pt x="20" y="21"/>
                    <a:pt x="21" y="20"/>
                    <a:pt x="22" y="21"/>
                  </a:cubicBezTo>
                  <a:cubicBezTo>
                    <a:pt x="23" y="22"/>
                    <a:pt x="23" y="24"/>
                    <a:pt x="21" y="26"/>
                  </a:cubicBezTo>
                  <a:cubicBezTo>
                    <a:pt x="20" y="27"/>
                    <a:pt x="20" y="28"/>
                    <a:pt x="19" y="28"/>
                  </a:cubicBezTo>
                  <a:cubicBezTo>
                    <a:pt x="17" y="30"/>
                    <a:pt x="15" y="30"/>
                    <a:pt x="14" y="29"/>
                  </a:cubicBezTo>
                  <a:cubicBezTo>
                    <a:pt x="14" y="29"/>
                    <a:pt x="13" y="27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5" y="21"/>
                    <a:pt x="14" y="21"/>
                    <a:pt x="14" y="19"/>
                  </a:cubicBezTo>
                  <a:cubicBezTo>
                    <a:pt x="14" y="17"/>
                    <a:pt x="15" y="16"/>
                    <a:pt x="16" y="15"/>
                  </a:cubicBezTo>
                  <a:cubicBezTo>
                    <a:pt x="17" y="14"/>
                    <a:pt x="19" y="13"/>
                    <a:pt x="20" y="13"/>
                  </a:cubicBezTo>
                  <a:close/>
                  <a:moveTo>
                    <a:pt x="13" y="34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14" y="35"/>
                    <a:pt x="13" y="35"/>
                    <a:pt x="13" y="34"/>
                  </a:cubicBezTo>
                  <a:close/>
                  <a:moveTo>
                    <a:pt x="22" y="11"/>
                  </a:moveTo>
                  <a:cubicBezTo>
                    <a:pt x="22" y="12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lose/>
                  <a:moveTo>
                    <a:pt x="24" y="10"/>
                  </a:moveTo>
                  <a:cubicBezTo>
                    <a:pt x="24" y="10"/>
                    <a:pt x="24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10"/>
                    <a:pt x="24" y="10"/>
                    <a:pt x="24" y="10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7"/>
                  </a:cubicBezTo>
                  <a:cubicBezTo>
                    <a:pt x="25" y="7"/>
                    <a:pt x="24" y="8"/>
                    <a:pt x="24" y="8"/>
                  </a:cubicBezTo>
                  <a:close/>
                  <a:moveTo>
                    <a:pt x="26" y="31"/>
                  </a:moveTo>
                  <a:cubicBezTo>
                    <a:pt x="25" y="32"/>
                    <a:pt x="23" y="34"/>
                    <a:pt x="21" y="34"/>
                  </a:cubicBezTo>
                  <a:cubicBezTo>
                    <a:pt x="18" y="36"/>
                    <a:pt x="14" y="37"/>
                    <a:pt x="11" y="39"/>
                  </a:cubicBezTo>
                  <a:cubicBezTo>
                    <a:pt x="11" y="38"/>
                    <a:pt x="10" y="39"/>
                    <a:pt x="9" y="39"/>
                  </a:cubicBezTo>
                  <a:cubicBezTo>
                    <a:pt x="9" y="38"/>
                    <a:pt x="9" y="37"/>
                    <a:pt x="10" y="37"/>
                  </a:cubicBezTo>
                  <a:cubicBezTo>
                    <a:pt x="15" y="35"/>
                    <a:pt x="20" y="32"/>
                    <a:pt x="26" y="30"/>
                  </a:cubicBezTo>
                  <a:cubicBezTo>
                    <a:pt x="27" y="30"/>
                    <a:pt x="27" y="31"/>
                    <a:pt x="26" y="31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5"/>
                    <a:pt x="10" y="45"/>
                  </a:cubicBezTo>
                  <a:cubicBezTo>
                    <a:pt x="10" y="45"/>
                    <a:pt x="9" y="45"/>
                    <a:pt x="10" y="44"/>
                  </a:cubicBezTo>
                  <a:close/>
                  <a:moveTo>
                    <a:pt x="10" y="41"/>
                  </a:moveTo>
                  <a:cubicBezTo>
                    <a:pt x="10" y="41"/>
                    <a:pt x="11" y="41"/>
                    <a:pt x="11" y="41"/>
                  </a:cubicBezTo>
                  <a:cubicBezTo>
                    <a:pt x="12" y="40"/>
                    <a:pt x="14" y="39"/>
                    <a:pt x="15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7" y="39"/>
                    <a:pt x="17" y="38"/>
                    <a:pt x="18" y="38"/>
                  </a:cubicBezTo>
                  <a:cubicBezTo>
                    <a:pt x="21" y="37"/>
                    <a:pt x="24" y="35"/>
                    <a:pt x="26" y="35"/>
                  </a:cubicBezTo>
                  <a:cubicBezTo>
                    <a:pt x="26" y="35"/>
                    <a:pt x="26" y="36"/>
                    <a:pt x="26" y="36"/>
                  </a:cubicBezTo>
                  <a:cubicBezTo>
                    <a:pt x="22" y="39"/>
                    <a:pt x="16" y="41"/>
                    <a:pt x="11" y="43"/>
                  </a:cubicBezTo>
                  <a:cubicBezTo>
                    <a:pt x="11" y="43"/>
                    <a:pt x="11" y="44"/>
                    <a:pt x="11" y="44"/>
                  </a:cubicBezTo>
                  <a:cubicBezTo>
                    <a:pt x="10" y="44"/>
                    <a:pt x="10" y="44"/>
                    <a:pt x="9" y="44"/>
                  </a:cubicBezTo>
                  <a:cubicBezTo>
                    <a:pt x="9" y="43"/>
                    <a:pt x="9" y="42"/>
                    <a:pt x="10" y="41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8"/>
                    <a:pt x="5" y="48"/>
                  </a:cubicBezTo>
                  <a:cubicBezTo>
                    <a:pt x="5" y="48"/>
                    <a:pt x="5" y="48"/>
                    <a:pt x="5" y="47"/>
                  </a:cubicBezTo>
                  <a:close/>
                  <a:moveTo>
                    <a:pt x="5" y="35"/>
                  </a:move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7"/>
                    <a:pt x="4" y="37"/>
                  </a:cubicBezTo>
                  <a:cubicBezTo>
                    <a:pt x="5" y="36"/>
                    <a:pt x="5" y="35"/>
                    <a:pt x="5" y="35"/>
                  </a:cubicBezTo>
                  <a:cubicBezTo>
                    <a:pt x="5" y="35"/>
                    <a:pt x="6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lose/>
                  <a:moveTo>
                    <a:pt x="6" y="37"/>
                  </a:moveTo>
                  <a:cubicBezTo>
                    <a:pt x="6" y="38"/>
                    <a:pt x="6" y="37"/>
                    <a:pt x="6" y="38"/>
                  </a:cubicBezTo>
                  <a:cubicBezTo>
                    <a:pt x="6" y="38"/>
                    <a:pt x="5" y="38"/>
                    <a:pt x="6" y="37"/>
                  </a:cubicBezTo>
                  <a:close/>
                  <a:moveTo>
                    <a:pt x="4" y="18"/>
                  </a:moveTo>
                  <a:cubicBezTo>
                    <a:pt x="4" y="18"/>
                    <a:pt x="5" y="17"/>
                    <a:pt x="5" y="17"/>
                  </a:cubicBezTo>
                  <a:cubicBezTo>
                    <a:pt x="5" y="17"/>
                    <a:pt x="5" y="17"/>
                    <a:pt x="6" y="17"/>
                  </a:cubicBezTo>
                  <a:cubicBezTo>
                    <a:pt x="5" y="17"/>
                    <a:pt x="5" y="18"/>
                    <a:pt x="4" y="18"/>
                  </a:cubicBezTo>
                  <a:close/>
                  <a:moveTo>
                    <a:pt x="5" y="19"/>
                  </a:moveTo>
                  <a:cubicBezTo>
                    <a:pt x="5" y="19"/>
                    <a:pt x="6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4" y="29"/>
                  </a:move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4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5" y="13"/>
                    <a:pt x="5" y="13"/>
                    <a:pt x="5" y="14"/>
                  </a:cubicBezTo>
                  <a:close/>
                  <a:moveTo>
                    <a:pt x="6" y="16"/>
                  </a:moveTo>
                  <a:cubicBezTo>
                    <a:pt x="5" y="16"/>
                    <a:pt x="5" y="17"/>
                    <a:pt x="5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lose/>
                  <a:moveTo>
                    <a:pt x="7" y="17"/>
                  </a:moveTo>
                  <a:cubicBezTo>
                    <a:pt x="7" y="17"/>
                    <a:pt x="7" y="18"/>
                    <a:pt x="6" y="18"/>
                  </a:cubicBezTo>
                  <a:cubicBezTo>
                    <a:pt x="6" y="18"/>
                    <a:pt x="6" y="17"/>
                    <a:pt x="7" y="17"/>
                  </a:cubicBezTo>
                  <a:close/>
                  <a:moveTo>
                    <a:pt x="8" y="19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8"/>
                    <a:pt x="7" y="18"/>
                  </a:cubicBezTo>
                  <a:cubicBezTo>
                    <a:pt x="7" y="18"/>
                    <a:pt x="8" y="18"/>
                    <a:pt x="8" y="19"/>
                  </a:cubicBezTo>
                  <a:close/>
                  <a:moveTo>
                    <a:pt x="7" y="14"/>
                  </a:moveTo>
                  <a:cubicBezTo>
                    <a:pt x="8" y="14"/>
                    <a:pt x="7" y="14"/>
                    <a:pt x="7" y="13"/>
                  </a:cubicBezTo>
                  <a:cubicBezTo>
                    <a:pt x="8" y="13"/>
                    <a:pt x="8" y="14"/>
                    <a:pt x="7" y="14"/>
                  </a:cubicBezTo>
                  <a:close/>
                  <a:moveTo>
                    <a:pt x="8" y="21"/>
                  </a:moveTo>
                  <a:cubicBezTo>
                    <a:pt x="7" y="21"/>
                    <a:pt x="7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lose/>
                  <a:moveTo>
                    <a:pt x="8" y="18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8"/>
                    <a:pt x="8" y="18"/>
                  </a:cubicBezTo>
                  <a:close/>
                  <a:moveTo>
                    <a:pt x="8" y="46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9" y="45"/>
                    <a:pt x="8" y="46"/>
                    <a:pt x="8" y="46"/>
                  </a:cubicBezTo>
                  <a:close/>
                  <a:moveTo>
                    <a:pt x="8" y="45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lose/>
                  <a:moveTo>
                    <a:pt x="8" y="43"/>
                  </a:moveTo>
                  <a:cubicBezTo>
                    <a:pt x="8" y="43"/>
                    <a:pt x="8" y="43"/>
                    <a:pt x="8" y="42"/>
                  </a:cubicBezTo>
                  <a:cubicBezTo>
                    <a:pt x="8" y="42"/>
                    <a:pt x="8" y="42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lose/>
                  <a:moveTo>
                    <a:pt x="7" y="33"/>
                  </a:moveTo>
                  <a:cubicBezTo>
                    <a:pt x="7" y="32"/>
                    <a:pt x="7" y="32"/>
                    <a:pt x="8" y="32"/>
                  </a:cubicBezTo>
                  <a:cubicBezTo>
                    <a:pt x="8" y="33"/>
                    <a:pt x="7" y="33"/>
                    <a:pt x="7" y="33"/>
                  </a:cubicBezTo>
                  <a:close/>
                  <a:moveTo>
                    <a:pt x="7" y="20"/>
                  </a:moveTo>
                  <a:cubicBezTo>
                    <a:pt x="7" y="20"/>
                    <a:pt x="7" y="19"/>
                    <a:pt x="7" y="19"/>
                  </a:cubicBezTo>
                  <a:cubicBezTo>
                    <a:pt x="7" y="19"/>
                    <a:pt x="7" y="19"/>
                    <a:pt x="7" y="20"/>
                  </a:cubicBezTo>
                  <a:close/>
                  <a:moveTo>
                    <a:pt x="6" y="41"/>
                  </a:moveTo>
                  <a:cubicBezTo>
                    <a:pt x="5" y="41"/>
                    <a:pt x="6" y="40"/>
                    <a:pt x="5" y="40"/>
                  </a:cubicBezTo>
                  <a:cubicBezTo>
                    <a:pt x="5" y="41"/>
                    <a:pt x="5" y="41"/>
                    <a:pt x="5" y="42"/>
                  </a:cubicBezTo>
                  <a:cubicBezTo>
                    <a:pt x="4" y="41"/>
                    <a:pt x="5" y="40"/>
                    <a:pt x="5" y="40"/>
                  </a:cubicBezTo>
                  <a:cubicBezTo>
                    <a:pt x="5" y="40"/>
                    <a:pt x="5" y="40"/>
                    <a:pt x="6" y="40"/>
                  </a:cubicBezTo>
                  <a:cubicBezTo>
                    <a:pt x="6" y="40"/>
                    <a:pt x="6" y="41"/>
                    <a:pt x="6" y="41"/>
                  </a:cubicBezTo>
                  <a:cubicBezTo>
                    <a:pt x="6" y="41"/>
                    <a:pt x="6" y="40"/>
                    <a:pt x="6" y="40"/>
                  </a:cubicBezTo>
                  <a:cubicBezTo>
                    <a:pt x="6" y="40"/>
                    <a:pt x="6" y="40"/>
                    <a:pt x="6" y="39"/>
                  </a:cubicBezTo>
                  <a:cubicBezTo>
                    <a:pt x="6" y="39"/>
                    <a:pt x="6" y="39"/>
                    <a:pt x="6" y="38"/>
                  </a:cubicBezTo>
                  <a:cubicBezTo>
                    <a:pt x="6" y="39"/>
                    <a:pt x="7" y="40"/>
                    <a:pt x="7" y="40"/>
                  </a:cubicBezTo>
                  <a:cubicBezTo>
                    <a:pt x="7" y="40"/>
                    <a:pt x="6" y="41"/>
                    <a:pt x="6" y="41"/>
                  </a:cubicBezTo>
                  <a:cubicBezTo>
                    <a:pt x="7" y="41"/>
                    <a:pt x="7" y="42"/>
                    <a:pt x="6" y="42"/>
                  </a:cubicBezTo>
                  <a:cubicBezTo>
                    <a:pt x="6" y="42"/>
                    <a:pt x="6" y="42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lose/>
                  <a:moveTo>
                    <a:pt x="4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4"/>
                    <a:pt x="5" y="43"/>
                    <a:pt x="6" y="43"/>
                  </a:cubicBezTo>
                  <a:cubicBezTo>
                    <a:pt x="6" y="43"/>
                    <a:pt x="6" y="43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5"/>
                    <a:pt x="5" y="45"/>
                  </a:cubicBezTo>
                  <a:cubicBezTo>
                    <a:pt x="4" y="45"/>
                    <a:pt x="4" y="45"/>
                    <a:pt x="4" y="44"/>
                  </a:cubicBezTo>
                  <a:close/>
                  <a:moveTo>
                    <a:pt x="3" y="40"/>
                  </a:moveTo>
                  <a:cubicBezTo>
                    <a:pt x="4" y="40"/>
                    <a:pt x="3" y="40"/>
                    <a:pt x="4" y="40"/>
                  </a:cubicBezTo>
                  <a:cubicBezTo>
                    <a:pt x="5" y="39"/>
                    <a:pt x="4" y="39"/>
                    <a:pt x="4" y="38"/>
                  </a:cubicBezTo>
                  <a:cubicBezTo>
                    <a:pt x="5" y="38"/>
                    <a:pt x="5" y="39"/>
                    <a:pt x="5" y="39"/>
                  </a:cubicBezTo>
                  <a:cubicBezTo>
                    <a:pt x="5" y="39"/>
                    <a:pt x="6" y="38"/>
                    <a:pt x="6" y="38"/>
                  </a:cubicBezTo>
                  <a:cubicBezTo>
                    <a:pt x="5" y="39"/>
                    <a:pt x="5" y="39"/>
                    <a:pt x="5" y="40"/>
                  </a:cubicBezTo>
                  <a:cubicBezTo>
                    <a:pt x="4" y="40"/>
                    <a:pt x="3" y="41"/>
                    <a:pt x="3" y="40"/>
                  </a:cubicBezTo>
                  <a:close/>
                  <a:moveTo>
                    <a:pt x="2" y="44"/>
                  </a:moveTo>
                  <a:cubicBezTo>
                    <a:pt x="2" y="44"/>
                    <a:pt x="2" y="43"/>
                    <a:pt x="3" y="43"/>
                  </a:cubicBezTo>
                  <a:cubicBezTo>
                    <a:pt x="3" y="43"/>
                    <a:pt x="3" y="44"/>
                    <a:pt x="3" y="44"/>
                  </a:cubicBezTo>
                  <a:cubicBezTo>
                    <a:pt x="3" y="44"/>
                    <a:pt x="2" y="44"/>
                    <a:pt x="2" y="44"/>
                  </a:cubicBezTo>
                  <a:close/>
                  <a:moveTo>
                    <a:pt x="2" y="48"/>
                  </a:moveTo>
                  <a:cubicBezTo>
                    <a:pt x="2" y="47"/>
                    <a:pt x="2" y="47"/>
                    <a:pt x="2" y="46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7"/>
                    <a:pt x="2" y="4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8001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44" name="任意多边形 58643"/>
            <p:cNvSpPr>
              <a:spLocks noEditPoints="1"/>
            </p:cNvSpPr>
            <p:nvPr/>
          </p:nvSpPr>
          <p:spPr>
            <a:xfrm>
              <a:off x="5256" y="3726"/>
              <a:ext cx="78" cy="117"/>
            </a:xfrm>
            <a:custGeom>
              <a:avLst/>
              <a:gdLst/>
              <a:ahLst/>
              <a:cxnLst/>
              <a:pathLst>
                <a:path w="38" h="56">
                  <a:moveTo>
                    <a:pt x="1" y="18"/>
                  </a:moveTo>
                  <a:cubicBezTo>
                    <a:pt x="1" y="20"/>
                    <a:pt x="0" y="21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1" y="25"/>
                    <a:pt x="1" y="26"/>
                    <a:pt x="1" y="26"/>
                  </a:cubicBezTo>
                  <a:cubicBezTo>
                    <a:pt x="1" y="30"/>
                    <a:pt x="2" y="34"/>
                    <a:pt x="2" y="37"/>
                  </a:cubicBezTo>
                  <a:cubicBezTo>
                    <a:pt x="2" y="38"/>
                    <a:pt x="2" y="39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2" y="46"/>
                    <a:pt x="2" y="51"/>
                    <a:pt x="3" y="56"/>
                  </a:cubicBezTo>
                  <a:cubicBezTo>
                    <a:pt x="4" y="55"/>
                    <a:pt x="5" y="55"/>
                    <a:pt x="6" y="54"/>
                  </a:cubicBezTo>
                  <a:cubicBezTo>
                    <a:pt x="6" y="54"/>
                    <a:pt x="6" y="54"/>
                    <a:pt x="7" y="54"/>
                  </a:cubicBezTo>
                  <a:cubicBezTo>
                    <a:pt x="8" y="54"/>
                    <a:pt x="9" y="53"/>
                    <a:pt x="10" y="53"/>
                  </a:cubicBezTo>
                  <a:cubicBezTo>
                    <a:pt x="10" y="53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2" y="52"/>
                    <a:pt x="12" y="52"/>
                  </a:cubicBezTo>
                  <a:cubicBezTo>
                    <a:pt x="12" y="52"/>
                    <a:pt x="12" y="52"/>
                    <a:pt x="13" y="52"/>
                  </a:cubicBezTo>
                  <a:cubicBezTo>
                    <a:pt x="15" y="51"/>
                    <a:pt x="16" y="50"/>
                    <a:pt x="18" y="49"/>
                  </a:cubicBezTo>
                  <a:cubicBezTo>
                    <a:pt x="18" y="48"/>
                    <a:pt x="18" y="48"/>
                    <a:pt x="18" y="47"/>
                  </a:cubicBezTo>
                  <a:cubicBezTo>
                    <a:pt x="18" y="47"/>
                    <a:pt x="18" y="47"/>
                    <a:pt x="18" y="48"/>
                  </a:cubicBezTo>
                  <a:cubicBezTo>
                    <a:pt x="19" y="47"/>
                    <a:pt x="18" y="47"/>
                    <a:pt x="19" y="47"/>
                  </a:cubicBezTo>
                  <a:cubicBezTo>
                    <a:pt x="19" y="47"/>
                    <a:pt x="19" y="47"/>
                    <a:pt x="19" y="48"/>
                  </a:cubicBezTo>
                  <a:cubicBezTo>
                    <a:pt x="20" y="48"/>
                    <a:pt x="19" y="47"/>
                    <a:pt x="20" y="47"/>
                  </a:cubicBezTo>
                  <a:cubicBezTo>
                    <a:pt x="20" y="48"/>
                    <a:pt x="19" y="48"/>
                    <a:pt x="19" y="48"/>
                  </a:cubicBezTo>
                  <a:cubicBezTo>
                    <a:pt x="20" y="49"/>
                    <a:pt x="20" y="48"/>
                    <a:pt x="20" y="48"/>
                  </a:cubicBezTo>
                  <a:cubicBezTo>
                    <a:pt x="20" y="48"/>
                    <a:pt x="21" y="48"/>
                    <a:pt x="21" y="48"/>
                  </a:cubicBezTo>
                  <a:cubicBezTo>
                    <a:pt x="22" y="47"/>
                    <a:pt x="24" y="47"/>
                    <a:pt x="25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30" y="44"/>
                    <a:pt x="33" y="42"/>
                    <a:pt x="37" y="40"/>
                  </a:cubicBezTo>
                  <a:cubicBezTo>
                    <a:pt x="38" y="36"/>
                    <a:pt x="37" y="32"/>
                    <a:pt x="37" y="28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3"/>
                    <a:pt x="37" y="19"/>
                    <a:pt x="37" y="15"/>
                  </a:cubicBezTo>
                  <a:cubicBezTo>
                    <a:pt x="36" y="14"/>
                    <a:pt x="37" y="12"/>
                    <a:pt x="37" y="11"/>
                  </a:cubicBezTo>
                  <a:cubicBezTo>
                    <a:pt x="36" y="11"/>
                    <a:pt x="36" y="9"/>
                    <a:pt x="36" y="8"/>
                  </a:cubicBezTo>
                  <a:cubicBezTo>
                    <a:pt x="36" y="8"/>
                    <a:pt x="36" y="8"/>
                    <a:pt x="36" y="7"/>
                  </a:cubicBezTo>
                  <a:cubicBezTo>
                    <a:pt x="36" y="5"/>
                    <a:pt x="36" y="2"/>
                    <a:pt x="36" y="0"/>
                  </a:cubicBezTo>
                  <a:cubicBezTo>
                    <a:pt x="27" y="3"/>
                    <a:pt x="18" y="7"/>
                    <a:pt x="9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6" y="11"/>
                    <a:pt x="3" y="14"/>
                    <a:pt x="1" y="14"/>
                  </a:cubicBezTo>
                  <a:cubicBezTo>
                    <a:pt x="0" y="15"/>
                    <a:pt x="0" y="16"/>
                    <a:pt x="1" y="16"/>
                  </a:cubicBezTo>
                  <a:cubicBezTo>
                    <a:pt x="0" y="17"/>
                    <a:pt x="1" y="18"/>
                    <a:pt x="1" y="18"/>
                  </a:cubicBezTo>
                  <a:close/>
                  <a:moveTo>
                    <a:pt x="12" y="13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3"/>
                  </a:cubicBezTo>
                  <a:cubicBezTo>
                    <a:pt x="11" y="13"/>
                    <a:pt x="11" y="13"/>
                    <a:pt x="12" y="13"/>
                  </a:cubicBezTo>
                  <a:close/>
                  <a:moveTo>
                    <a:pt x="16" y="26"/>
                  </a:moveTo>
                  <a:cubicBezTo>
                    <a:pt x="16" y="31"/>
                    <a:pt x="17" y="36"/>
                    <a:pt x="16" y="41"/>
                  </a:cubicBezTo>
                  <a:cubicBezTo>
                    <a:pt x="16" y="41"/>
                    <a:pt x="15" y="42"/>
                    <a:pt x="14" y="41"/>
                  </a:cubicBezTo>
                  <a:cubicBezTo>
                    <a:pt x="14" y="35"/>
                    <a:pt x="14" y="27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7"/>
                    <a:pt x="13" y="15"/>
                    <a:pt x="13" y="13"/>
                  </a:cubicBezTo>
                  <a:cubicBezTo>
                    <a:pt x="13" y="13"/>
                    <a:pt x="13" y="12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3"/>
                    <a:pt x="16" y="15"/>
                    <a:pt x="17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0"/>
                    <a:pt x="16" y="22"/>
                    <a:pt x="16" y="23"/>
                  </a:cubicBezTo>
                  <a:cubicBezTo>
                    <a:pt x="16" y="24"/>
                    <a:pt x="16" y="24"/>
                    <a:pt x="16" y="25"/>
                  </a:cubicBezTo>
                  <a:cubicBezTo>
                    <a:pt x="16" y="25"/>
                    <a:pt x="16" y="26"/>
                    <a:pt x="16" y="26"/>
                  </a:cubicBezTo>
                  <a:close/>
                  <a:moveTo>
                    <a:pt x="19" y="18"/>
                  </a:moveTo>
                  <a:cubicBezTo>
                    <a:pt x="19" y="18"/>
                    <a:pt x="19" y="18"/>
                    <a:pt x="18" y="18"/>
                  </a:cubicBezTo>
                  <a:cubicBezTo>
                    <a:pt x="18" y="18"/>
                    <a:pt x="18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lose/>
                  <a:moveTo>
                    <a:pt x="19" y="13"/>
                  </a:moveTo>
                  <a:cubicBezTo>
                    <a:pt x="19" y="14"/>
                    <a:pt x="20" y="14"/>
                    <a:pt x="20" y="14"/>
                  </a:cubicBezTo>
                  <a:cubicBezTo>
                    <a:pt x="19" y="14"/>
                    <a:pt x="19" y="14"/>
                    <a:pt x="19" y="13"/>
                  </a:cubicBezTo>
                  <a:close/>
                  <a:moveTo>
                    <a:pt x="20" y="11"/>
                  </a:moveTo>
                  <a:cubicBezTo>
                    <a:pt x="20" y="11"/>
                    <a:pt x="19" y="12"/>
                    <a:pt x="19" y="11"/>
                  </a:cubicBezTo>
                  <a:cubicBezTo>
                    <a:pt x="20" y="10"/>
                    <a:pt x="21" y="10"/>
                    <a:pt x="20" y="11"/>
                  </a:cubicBezTo>
                  <a:close/>
                  <a:moveTo>
                    <a:pt x="25" y="14"/>
                  </a:moveTo>
                  <a:cubicBezTo>
                    <a:pt x="25" y="14"/>
                    <a:pt x="24" y="14"/>
                    <a:pt x="24" y="15"/>
                  </a:cubicBezTo>
                  <a:cubicBezTo>
                    <a:pt x="24" y="18"/>
                    <a:pt x="24" y="22"/>
                    <a:pt x="25" y="25"/>
                  </a:cubicBezTo>
                  <a:cubicBezTo>
                    <a:pt x="25" y="26"/>
                    <a:pt x="25" y="28"/>
                    <a:pt x="25" y="29"/>
                  </a:cubicBezTo>
                  <a:cubicBezTo>
                    <a:pt x="25" y="29"/>
                    <a:pt x="25" y="30"/>
                    <a:pt x="25" y="30"/>
                  </a:cubicBezTo>
                  <a:cubicBezTo>
                    <a:pt x="25" y="32"/>
                    <a:pt x="25" y="34"/>
                    <a:pt x="25" y="37"/>
                  </a:cubicBezTo>
                  <a:cubicBezTo>
                    <a:pt x="25" y="37"/>
                    <a:pt x="24" y="38"/>
                    <a:pt x="23" y="38"/>
                  </a:cubicBezTo>
                  <a:cubicBezTo>
                    <a:pt x="22" y="31"/>
                    <a:pt x="23" y="23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4"/>
                    <a:pt x="21" y="13"/>
                  </a:cubicBezTo>
                  <a:cubicBezTo>
                    <a:pt x="21" y="11"/>
                    <a:pt x="22" y="9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10"/>
                    <a:pt x="25" y="11"/>
                    <a:pt x="25" y="14"/>
                  </a:cubicBezTo>
                  <a:close/>
                  <a:moveTo>
                    <a:pt x="28" y="36"/>
                  </a:move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6"/>
                    <a:pt x="28" y="36"/>
                  </a:cubicBezTo>
                  <a:close/>
                  <a:moveTo>
                    <a:pt x="29" y="5"/>
                  </a:moveTo>
                  <a:cubicBezTo>
                    <a:pt x="29" y="5"/>
                    <a:pt x="29" y="4"/>
                    <a:pt x="29" y="3"/>
                  </a:cubicBezTo>
                  <a:cubicBezTo>
                    <a:pt x="29" y="3"/>
                    <a:pt x="30" y="5"/>
                    <a:pt x="29" y="5"/>
                  </a:cubicBezTo>
                  <a:close/>
                  <a:moveTo>
                    <a:pt x="31" y="12"/>
                  </a:moveTo>
                  <a:cubicBezTo>
                    <a:pt x="31" y="12"/>
                    <a:pt x="30" y="13"/>
                    <a:pt x="30" y="12"/>
                  </a:cubicBezTo>
                  <a:cubicBezTo>
                    <a:pt x="30" y="12"/>
                    <a:pt x="31" y="12"/>
                    <a:pt x="31" y="12"/>
                  </a:cubicBezTo>
                  <a:close/>
                  <a:moveTo>
                    <a:pt x="33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3" y="24"/>
                    <a:pt x="33" y="24"/>
                  </a:cubicBezTo>
                  <a:close/>
                  <a:moveTo>
                    <a:pt x="33" y="29"/>
                  </a:moveTo>
                  <a:cubicBezTo>
                    <a:pt x="33" y="30"/>
                    <a:pt x="33" y="30"/>
                    <a:pt x="32" y="30"/>
                  </a:cubicBezTo>
                  <a:cubicBezTo>
                    <a:pt x="32" y="30"/>
                    <a:pt x="33" y="29"/>
                    <a:pt x="33" y="29"/>
                  </a:cubicBezTo>
                  <a:close/>
                  <a:moveTo>
                    <a:pt x="33" y="10"/>
                  </a:moveTo>
                  <a:cubicBezTo>
                    <a:pt x="33" y="10"/>
                    <a:pt x="33" y="10"/>
                    <a:pt x="33" y="11"/>
                  </a:cubicBezTo>
                  <a:cubicBezTo>
                    <a:pt x="33" y="11"/>
                    <a:pt x="33" y="11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8"/>
                  </a:cubicBezTo>
                  <a:cubicBezTo>
                    <a:pt x="34" y="9"/>
                    <a:pt x="34" y="9"/>
                    <a:pt x="33" y="9"/>
                  </a:cubicBezTo>
                  <a:close/>
                  <a:moveTo>
                    <a:pt x="34" y="12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2"/>
                  </a:cubicBezTo>
                  <a:close/>
                  <a:moveTo>
                    <a:pt x="34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40"/>
                    <a:pt x="34" y="39"/>
                    <a:pt x="34" y="40"/>
                  </a:cubicBezTo>
                  <a:close/>
                  <a:moveTo>
                    <a:pt x="34" y="12"/>
                  </a:moveTo>
                  <a:cubicBezTo>
                    <a:pt x="34" y="12"/>
                    <a:pt x="34" y="12"/>
                    <a:pt x="34" y="11"/>
                  </a:cubicBezTo>
                  <a:cubicBezTo>
                    <a:pt x="34" y="12"/>
                    <a:pt x="35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5" y="21"/>
                  </a:moveTo>
                  <a:cubicBezTo>
                    <a:pt x="35" y="21"/>
                    <a:pt x="35" y="21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1"/>
                  </a:cubicBezTo>
                  <a:close/>
                  <a:moveTo>
                    <a:pt x="35" y="23"/>
                  </a:move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lose/>
                  <a:moveTo>
                    <a:pt x="34" y="8"/>
                  </a:move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4" y="8"/>
                  </a:cubicBezTo>
                  <a:close/>
                  <a:moveTo>
                    <a:pt x="35" y="6"/>
                  </a:moveTo>
                  <a:cubicBezTo>
                    <a:pt x="35" y="5"/>
                    <a:pt x="35" y="5"/>
                    <a:pt x="34" y="5"/>
                  </a:cubicBezTo>
                  <a:cubicBezTo>
                    <a:pt x="34" y="4"/>
                    <a:pt x="36" y="5"/>
                    <a:pt x="35" y="6"/>
                  </a:cubicBezTo>
                  <a:close/>
                  <a:moveTo>
                    <a:pt x="36" y="7"/>
                  </a:moveTo>
                  <a:cubicBezTo>
                    <a:pt x="36" y="8"/>
                    <a:pt x="36" y="8"/>
                    <a:pt x="36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5" y="8"/>
                    <a:pt x="35" y="7"/>
                    <a:pt x="36" y="7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6" y="29"/>
                    <a:pt x="36" y="29"/>
                  </a:cubicBezTo>
                  <a:close/>
                  <a:moveTo>
                    <a:pt x="36" y="30"/>
                  </a:moveTo>
                  <a:cubicBezTo>
                    <a:pt x="36" y="30"/>
                    <a:pt x="36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lose/>
                  <a:moveTo>
                    <a:pt x="36" y="37"/>
                  </a:move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4" y="37"/>
                    <a:pt x="34" y="37"/>
                  </a:cubicBezTo>
                  <a:cubicBezTo>
                    <a:pt x="35" y="36"/>
                    <a:pt x="36" y="36"/>
                    <a:pt x="36" y="35"/>
                  </a:cubicBezTo>
                  <a:cubicBezTo>
                    <a:pt x="35" y="36"/>
                    <a:pt x="35" y="36"/>
                    <a:pt x="34" y="36"/>
                  </a:cubicBezTo>
                  <a:cubicBezTo>
                    <a:pt x="34" y="35"/>
                    <a:pt x="36" y="35"/>
                    <a:pt x="36" y="35"/>
                  </a:cubicBezTo>
                  <a:cubicBezTo>
                    <a:pt x="36" y="35"/>
                    <a:pt x="36" y="36"/>
                    <a:pt x="36" y="37"/>
                  </a:cubicBezTo>
                  <a:close/>
                  <a:moveTo>
                    <a:pt x="34" y="39"/>
                  </a:moveTo>
                  <a:cubicBezTo>
                    <a:pt x="34" y="38"/>
                    <a:pt x="34" y="38"/>
                    <a:pt x="35" y="37"/>
                  </a:cubicBezTo>
                  <a:cubicBezTo>
                    <a:pt x="35" y="38"/>
                    <a:pt x="35" y="38"/>
                    <a:pt x="34" y="39"/>
                  </a:cubicBez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lose/>
                  <a:moveTo>
                    <a:pt x="33" y="38"/>
                  </a:moveTo>
                  <a:cubicBezTo>
                    <a:pt x="34" y="38"/>
                    <a:pt x="34" y="40"/>
                    <a:pt x="33" y="40"/>
                  </a:cubicBezTo>
                  <a:cubicBezTo>
                    <a:pt x="33" y="39"/>
                    <a:pt x="33" y="38"/>
                    <a:pt x="33" y="38"/>
                  </a:cubicBezTo>
                  <a:close/>
                  <a:moveTo>
                    <a:pt x="33" y="35"/>
                  </a:move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lose/>
                  <a:moveTo>
                    <a:pt x="31" y="43"/>
                  </a:moveTo>
                  <a:cubicBezTo>
                    <a:pt x="31" y="42"/>
                    <a:pt x="31" y="42"/>
                    <a:pt x="32" y="42"/>
                  </a:cubicBezTo>
                  <a:cubicBezTo>
                    <a:pt x="32" y="43"/>
                    <a:pt x="31" y="43"/>
                    <a:pt x="31" y="43"/>
                  </a:cubicBezTo>
                  <a:close/>
                  <a:moveTo>
                    <a:pt x="31" y="41"/>
                  </a:move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lose/>
                  <a:moveTo>
                    <a:pt x="31" y="39"/>
                  </a:moveTo>
                  <a:cubicBezTo>
                    <a:pt x="31" y="38"/>
                    <a:pt x="31" y="38"/>
                    <a:pt x="32" y="38"/>
                  </a:cubicBezTo>
                  <a:cubicBezTo>
                    <a:pt x="32" y="38"/>
                    <a:pt x="32" y="38"/>
                    <a:pt x="32" y="39"/>
                  </a:cubicBezTo>
                  <a:cubicBezTo>
                    <a:pt x="32" y="38"/>
                    <a:pt x="33" y="38"/>
                    <a:pt x="33" y="39"/>
                  </a:cubicBezTo>
                  <a:cubicBezTo>
                    <a:pt x="32" y="39"/>
                    <a:pt x="31" y="39"/>
                    <a:pt x="31" y="39"/>
                  </a:cubicBezTo>
                  <a:close/>
                  <a:moveTo>
                    <a:pt x="30" y="39"/>
                  </a:moveTo>
                  <a:cubicBezTo>
                    <a:pt x="30" y="39"/>
                    <a:pt x="30" y="38"/>
                    <a:pt x="30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9"/>
                    <a:pt x="31" y="38"/>
                    <a:pt x="30" y="39"/>
                  </a:cubicBezTo>
                  <a:close/>
                  <a:moveTo>
                    <a:pt x="30" y="42"/>
                  </a:moveTo>
                  <a:cubicBezTo>
                    <a:pt x="30" y="42"/>
                    <a:pt x="31" y="41"/>
                    <a:pt x="31" y="42"/>
                  </a:cubicBezTo>
                  <a:cubicBezTo>
                    <a:pt x="30" y="42"/>
                    <a:pt x="30" y="42"/>
                    <a:pt x="30" y="42"/>
                  </a:cubicBezTo>
                  <a:close/>
                  <a:moveTo>
                    <a:pt x="29" y="40"/>
                  </a:moveTo>
                  <a:cubicBezTo>
                    <a:pt x="29" y="40"/>
                    <a:pt x="29" y="40"/>
                    <a:pt x="30" y="40"/>
                  </a:cubicBezTo>
                  <a:cubicBezTo>
                    <a:pt x="30" y="40"/>
                    <a:pt x="30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lose/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7"/>
                    <a:pt x="29" y="6"/>
                  </a:cubicBezTo>
                  <a:close/>
                  <a:moveTo>
                    <a:pt x="28" y="44"/>
                  </a:moveTo>
                  <a:cubicBezTo>
                    <a:pt x="28" y="43"/>
                    <a:pt x="29" y="43"/>
                    <a:pt x="29" y="44"/>
                  </a:cubicBezTo>
                  <a:cubicBezTo>
                    <a:pt x="29" y="44"/>
                    <a:pt x="28" y="44"/>
                    <a:pt x="28" y="44"/>
                  </a:cubicBezTo>
                  <a:close/>
                  <a:moveTo>
                    <a:pt x="21" y="45"/>
                  </a:moveTo>
                  <a:cubicBezTo>
                    <a:pt x="21" y="45"/>
                    <a:pt x="21" y="45"/>
                    <a:pt x="21" y="46"/>
                  </a:cubicBezTo>
                  <a:cubicBezTo>
                    <a:pt x="21" y="46"/>
                    <a:pt x="21" y="45"/>
                    <a:pt x="21" y="45"/>
                  </a:cubicBez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6"/>
                    <a:pt x="20" y="46"/>
                    <a:pt x="20" y="46"/>
                  </a:cubicBezTo>
                  <a:close/>
                  <a:moveTo>
                    <a:pt x="13" y="49"/>
                  </a:moveTo>
                  <a:cubicBezTo>
                    <a:pt x="13" y="48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lose/>
                  <a:moveTo>
                    <a:pt x="11" y="45"/>
                  </a:moveTo>
                  <a:cubicBezTo>
                    <a:pt x="11" y="44"/>
                    <a:pt x="12" y="45"/>
                    <a:pt x="13" y="44"/>
                  </a:cubicBezTo>
                  <a:cubicBezTo>
                    <a:pt x="13" y="44"/>
                    <a:pt x="13" y="43"/>
                    <a:pt x="13" y="43"/>
                  </a:cubicBezTo>
                  <a:cubicBezTo>
                    <a:pt x="14" y="43"/>
                    <a:pt x="14" y="44"/>
                    <a:pt x="14" y="44"/>
                  </a:cubicBezTo>
                  <a:cubicBezTo>
                    <a:pt x="16" y="43"/>
                    <a:pt x="17" y="42"/>
                    <a:pt x="18" y="41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21" y="40"/>
                    <a:pt x="25" y="39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ubicBezTo>
                    <a:pt x="29" y="38"/>
                    <a:pt x="29" y="39"/>
                    <a:pt x="28" y="40"/>
                  </a:cubicBezTo>
                  <a:cubicBezTo>
                    <a:pt x="25" y="41"/>
                    <a:pt x="22" y="43"/>
                    <a:pt x="19" y="44"/>
                  </a:cubicBezTo>
                  <a:cubicBezTo>
                    <a:pt x="18" y="44"/>
                    <a:pt x="17" y="45"/>
                    <a:pt x="16" y="46"/>
                  </a:cubicBezTo>
                  <a:cubicBezTo>
                    <a:pt x="15" y="46"/>
                    <a:pt x="13" y="47"/>
                    <a:pt x="13" y="47"/>
                  </a:cubicBezTo>
                  <a:cubicBezTo>
                    <a:pt x="12" y="47"/>
                    <a:pt x="11" y="48"/>
                    <a:pt x="11" y="48"/>
                  </a:cubicBezTo>
                  <a:cubicBezTo>
                    <a:pt x="11" y="47"/>
                    <a:pt x="11" y="46"/>
                    <a:pt x="11" y="45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10" y="12"/>
                    <a:pt x="9" y="12"/>
                  </a:cubicBezTo>
                  <a:cubicBezTo>
                    <a:pt x="9" y="13"/>
                    <a:pt x="9" y="12"/>
                    <a:pt x="9" y="12"/>
                  </a:cubicBezTo>
                  <a:close/>
                  <a:moveTo>
                    <a:pt x="8" y="51"/>
                  </a:moveTo>
                  <a:cubicBezTo>
                    <a:pt x="8" y="51"/>
                    <a:pt x="9" y="51"/>
                    <a:pt x="9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lose/>
                  <a:moveTo>
                    <a:pt x="6" y="47"/>
                  </a:moveTo>
                  <a:cubicBezTo>
                    <a:pt x="6" y="47"/>
                    <a:pt x="6" y="46"/>
                    <a:pt x="6" y="46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lose/>
                  <a:moveTo>
                    <a:pt x="4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4" y="17"/>
                    <a:pt x="4" y="17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4" y="15"/>
                  </a:cubicBezTo>
                  <a:cubicBezTo>
                    <a:pt x="4" y="14"/>
                    <a:pt x="4" y="14"/>
                    <a:pt x="5" y="14"/>
                  </a:cubicBezTo>
                  <a:close/>
                  <a:moveTo>
                    <a:pt x="5" y="16"/>
                  </a:moveTo>
                  <a:cubicBezTo>
                    <a:pt x="5" y="16"/>
                    <a:pt x="5" y="16"/>
                    <a:pt x="5" y="17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5"/>
                    <a:pt x="4" y="16"/>
                    <a:pt x="5" y="16"/>
                  </a:cubicBezTo>
                  <a:close/>
                  <a:moveTo>
                    <a:pt x="4" y="53"/>
                  </a:moveTo>
                  <a:cubicBezTo>
                    <a:pt x="4" y="52"/>
                    <a:pt x="4" y="52"/>
                    <a:pt x="5" y="52"/>
                  </a:cubicBezTo>
                  <a:cubicBezTo>
                    <a:pt x="5" y="52"/>
                    <a:pt x="5" y="53"/>
                    <a:pt x="4" y="53"/>
                  </a:cubicBez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1"/>
                    <a:pt x="4" y="50"/>
                  </a:cubicBezTo>
                  <a:close/>
                  <a:moveTo>
                    <a:pt x="4" y="48"/>
                  </a:moveTo>
                  <a:cubicBezTo>
                    <a:pt x="4" y="48"/>
                    <a:pt x="4" y="48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lose/>
                  <a:moveTo>
                    <a:pt x="3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3" y="28"/>
                    <a:pt x="3" y="27"/>
                    <a:pt x="3" y="26"/>
                  </a:cubicBezTo>
                  <a:close/>
                  <a:moveTo>
                    <a:pt x="2" y="22"/>
                  </a:moveTo>
                  <a:cubicBezTo>
                    <a:pt x="3" y="22"/>
                    <a:pt x="3" y="22"/>
                    <a:pt x="3" y="23"/>
                  </a:cubicBezTo>
                  <a:cubicBezTo>
                    <a:pt x="3" y="23"/>
                    <a:pt x="2" y="23"/>
                    <a:pt x="2" y="22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7938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8645" name="组合 58644"/>
          <p:cNvGrpSpPr/>
          <p:nvPr/>
        </p:nvGrpSpPr>
        <p:grpSpPr>
          <a:xfrm>
            <a:off x="6049963" y="-5110162"/>
            <a:ext cx="1022350" cy="1179512"/>
            <a:chOff x="4824" y="2614"/>
            <a:chExt cx="755" cy="871"/>
          </a:xfrm>
        </p:grpSpPr>
        <p:grpSp>
          <p:nvGrpSpPr>
            <p:cNvPr id="58646" name="组合 58645"/>
            <p:cNvGrpSpPr/>
            <p:nvPr/>
          </p:nvGrpSpPr>
          <p:grpSpPr>
            <a:xfrm>
              <a:off x="4830" y="2624"/>
              <a:ext cx="749" cy="861"/>
              <a:chOff x="4830" y="2524"/>
              <a:chExt cx="749" cy="861"/>
            </a:xfrm>
          </p:grpSpPr>
          <p:sp>
            <p:nvSpPr>
              <p:cNvPr id="58647" name="任意多边形 58646"/>
              <p:cNvSpPr/>
              <p:nvPr/>
            </p:nvSpPr>
            <p:spPr>
              <a:xfrm>
                <a:off x="4834" y="2525"/>
                <a:ext cx="318" cy="738"/>
              </a:xfrm>
              <a:custGeom>
                <a:avLst/>
                <a:gdLst/>
                <a:ahLst/>
                <a:cxnLst/>
                <a:pathLst>
                  <a:path w="318" h="738">
                    <a:moveTo>
                      <a:pt x="0" y="148"/>
                    </a:moveTo>
                    <a:lnTo>
                      <a:pt x="315" y="0"/>
                    </a:lnTo>
                    <a:lnTo>
                      <a:pt x="318" y="738"/>
                    </a:lnTo>
                    <a:lnTo>
                      <a:pt x="33" y="194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866F46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8648" name="任意多边形 58647"/>
              <p:cNvSpPr/>
              <p:nvPr/>
            </p:nvSpPr>
            <p:spPr>
              <a:xfrm>
                <a:off x="5148" y="2524"/>
                <a:ext cx="431" cy="613"/>
              </a:xfrm>
              <a:custGeom>
                <a:avLst/>
                <a:gdLst/>
                <a:ahLst/>
                <a:cxnLst/>
                <a:pathLst>
                  <a:path w="431" h="613">
                    <a:moveTo>
                      <a:pt x="4" y="0"/>
                    </a:moveTo>
                    <a:lnTo>
                      <a:pt x="431" y="73"/>
                    </a:lnTo>
                    <a:lnTo>
                      <a:pt x="363" y="613"/>
                    </a:lnTo>
                    <a:lnTo>
                      <a:pt x="0" y="476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66F46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58649" name="组合 58648"/>
              <p:cNvGrpSpPr/>
              <p:nvPr/>
            </p:nvGrpSpPr>
            <p:grpSpPr>
              <a:xfrm>
                <a:off x="4830" y="2596"/>
                <a:ext cx="749" cy="789"/>
                <a:chOff x="4830" y="2596"/>
                <a:chExt cx="749" cy="789"/>
              </a:xfrm>
            </p:grpSpPr>
            <p:sp>
              <p:nvSpPr>
                <p:cNvPr id="58650" name="任意多边形 58649"/>
                <p:cNvSpPr/>
                <p:nvPr/>
              </p:nvSpPr>
              <p:spPr>
                <a:xfrm>
                  <a:off x="5282" y="2596"/>
                  <a:ext cx="297" cy="789"/>
                </a:xfrm>
                <a:custGeom>
                  <a:avLst/>
                  <a:gdLst/>
                  <a:ahLst/>
                  <a:cxnLst/>
                  <a:pathLst>
                    <a:path w="269" h="718">
                      <a:moveTo>
                        <a:pt x="223" y="463"/>
                      </a:moveTo>
                      <a:lnTo>
                        <a:pt x="0" y="718"/>
                      </a:lnTo>
                      <a:lnTo>
                        <a:pt x="25" y="191"/>
                      </a:lnTo>
                      <a:lnTo>
                        <a:pt x="269" y="0"/>
                      </a:lnTo>
                      <a:lnTo>
                        <a:pt x="223" y="463"/>
                      </a:lnTo>
                      <a:close/>
                    </a:path>
                  </a:pathLst>
                </a:custGeom>
                <a:solidFill>
                  <a:srgbClr val="B9A279">
                    <a:alpha val="100000"/>
                  </a:srgbClr>
                </a:solidFill>
                <a:ln w="8001" cap="flat" cmpd="sng">
                  <a:solidFill>
                    <a:srgbClr val="A88B5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8651" name="任意多边形 58650"/>
                <p:cNvSpPr/>
                <p:nvPr/>
              </p:nvSpPr>
              <p:spPr>
                <a:xfrm>
                  <a:off x="4830" y="2676"/>
                  <a:ext cx="480" cy="709"/>
                </a:xfrm>
                <a:custGeom>
                  <a:avLst/>
                  <a:gdLst/>
                  <a:ahLst/>
                  <a:cxnLst/>
                  <a:pathLst>
                    <a:path w="437" h="646">
                      <a:moveTo>
                        <a:pt x="36" y="476"/>
                      </a:moveTo>
                      <a:lnTo>
                        <a:pt x="0" y="0"/>
                      </a:lnTo>
                      <a:lnTo>
                        <a:pt x="437" y="119"/>
                      </a:lnTo>
                      <a:lnTo>
                        <a:pt x="412" y="646"/>
                      </a:lnTo>
                      <a:lnTo>
                        <a:pt x="36" y="476"/>
                      </a:lnTo>
                      <a:close/>
                    </a:path>
                  </a:pathLst>
                </a:custGeom>
                <a:solidFill>
                  <a:srgbClr val="C3AD88">
                    <a:alpha val="100000"/>
                  </a:srgbClr>
                </a:solidFill>
                <a:ln w="8001" cap="flat" cmpd="sng">
                  <a:solidFill>
                    <a:srgbClr val="B0966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8652" name="任意多边形 58651"/>
                <p:cNvSpPr>
                  <a:spLocks noEditPoints="1"/>
                </p:cNvSpPr>
                <p:nvPr/>
              </p:nvSpPr>
              <p:spPr>
                <a:xfrm>
                  <a:off x="5179" y="3229"/>
                  <a:ext cx="77" cy="117"/>
                </a:xfrm>
                <a:custGeom>
                  <a:avLst/>
                  <a:gdLst/>
                  <a:ahLst/>
                  <a:cxnLst/>
                  <a:pathLst>
                    <a:path w="37" h="56">
                      <a:moveTo>
                        <a:pt x="37" y="17"/>
                      </a:moveTo>
                      <a:cubicBezTo>
                        <a:pt x="37" y="16"/>
                        <a:pt x="37" y="15"/>
                        <a:pt x="37" y="14"/>
                      </a:cubicBezTo>
                      <a:cubicBezTo>
                        <a:pt x="34" y="14"/>
                        <a:pt x="32" y="12"/>
                        <a:pt x="29" y="11"/>
                      </a:cubicBezTo>
                      <a:cubicBezTo>
                        <a:pt x="29" y="11"/>
                        <a:pt x="29" y="11"/>
                        <a:pt x="28" y="11"/>
                      </a:cubicBezTo>
                      <a:cubicBezTo>
                        <a:pt x="20" y="8"/>
                        <a:pt x="11" y="3"/>
                        <a:pt x="2" y="0"/>
                      </a:cubicBezTo>
                      <a:cubicBezTo>
                        <a:pt x="1" y="3"/>
                        <a:pt x="2" y="5"/>
                        <a:pt x="2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1" y="10"/>
                        <a:pt x="1" y="11"/>
                        <a:pt x="1" y="12"/>
                      </a:cubicBezTo>
                      <a:cubicBezTo>
                        <a:pt x="1" y="13"/>
                        <a:pt x="1" y="14"/>
                        <a:pt x="1" y="15"/>
                      </a:cubicBezTo>
                      <a:cubicBezTo>
                        <a:pt x="1" y="19"/>
                        <a:pt x="1" y="23"/>
                        <a:pt x="0" y="27"/>
                      </a:cubicBezTo>
                      <a:cubicBezTo>
                        <a:pt x="0" y="28"/>
                        <a:pt x="1" y="28"/>
                        <a:pt x="1" y="28"/>
                      </a:cubicBezTo>
                      <a:cubicBezTo>
                        <a:pt x="0" y="33"/>
                        <a:pt x="0" y="37"/>
                        <a:pt x="0" y="41"/>
                      </a:cubicBezTo>
                      <a:cubicBezTo>
                        <a:pt x="4" y="43"/>
                        <a:pt x="8" y="44"/>
                        <a:pt x="11" y="46"/>
                      </a:cubicBezTo>
                      <a:cubicBezTo>
                        <a:pt x="12" y="46"/>
                        <a:pt x="12" y="46"/>
                        <a:pt x="12" y="46"/>
                      </a:cubicBezTo>
                      <a:cubicBezTo>
                        <a:pt x="14" y="47"/>
                        <a:pt x="15" y="48"/>
                        <a:pt x="17" y="49"/>
                      </a:cubicBezTo>
                      <a:cubicBezTo>
                        <a:pt x="17" y="49"/>
                        <a:pt x="17" y="48"/>
                        <a:pt x="17" y="48"/>
                      </a:cubicBezTo>
                      <a:cubicBezTo>
                        <a:pt x="17" y="49"/>
                        <a:pt x="18" y="49"/>
                        <a:pt x="18" y="49"/>
                      </a:cubicBezTo>
                      <a:cubicBezTo>
                        <a:pt x="18" y="49"/>
                        <a:pt x="17" y="48"/>
                        <a:pt x="18" y="48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8" y="48"/>
                        <a:pt x="18" y="47"/>
                        <a:pt x="19" y="47"/>
                      </a:cubicBezTo>
                      <a:cubicBezTo>
                        <a:pt x="19" y="48"/>
                        <a:pt x="19" y="48"/>
                        <a:pt x="19" y="48"/>
                      </a:cubicBezTo>
                      <a:cubicBezTo>
                        <a:pt x="19" y="48"/>
                        <a:pt x="19" y="47"/>
                        <a:pt x="20" y="48"/>
                      </a:cubicBezTo>
                      <a:cubicBezTo>
                        <a:pt x="19" y="48"/>
                        <a:pt x="19" y="48"/>
                        <a:pt x="19" y="49"/>
                      </a:cubicBezTo>
                      <a:cubicBezTo>
                        <a:pt x="21" y="50"/>
                        <a:pt x="23" y="52"/>
                        <a:pt x="25" y="52"/>
                      </a:cubicBezTo>
                      <a:cubicBezTo>
                        <a:pt x="25" y="52"/>
                        <a:pt x="25" y="52"/>
                        <a:pt x="26" y="52"/>
                      </a:cubicBezTo>
                      <a:cubicBezTo>
                        <a:pt x="26" y="52"/>
                        <a:pt x="26" y="53"/>
                        <a:pt x="26" y="53"/>
                      </a:cubicBezTo>
                      <a:cubicBezTo>
                        <a:pt x="27" y="53"/>
                        <a:pt x="27" y="53"/>
                        <a:pt x="27" y="53"/>
                      </a:cubicBezTo>
                      <a:cubicBezTo>
                        <a:pt x="27" y="53"/>
                        <a:pt x="27" y="53"/>
                        <a:pt x="28" y="53"/>
                      </a:cubicBezTo>
                      <a:cubicBezTo>
                        <a:pt x="29" y="54"/>
                        <a:pt x="30" y="54"/>
                        <a:pt x="31" y="55"/>
                      </a:cubicBezTo>
                      <a:cubicBezTo>
                        <a:pt x="31" y="55"/>
                        <a:pt x="31" y="54"/>
                        <a:pt x="31" y="54"/>
                      </a:cubicBezTo>
                      <a:cubicBezTo>
                        <a:pt x="32" y="56"/>
                        <a:pt x="34" y="56"/>
                        <a:pt x="35" y="56"/>
                      </a:cubicBezTo>
                      <a:cubicBezTo>
                        <a:pt x="35" y="51"/>
                        <a:pt x="35" y="47"/>
                        <a:pt x="36" y="42"/>
                      </a:cubicBezTo>
                      <a:cubicBezTo>
                        <a:pt x="36" y="41"/>
                        <a:pt x="36" y="41"/>
                        <a:pt x="36" y="40"/>
                      </a:cubicBezTo>
                      <a:cubicBezTo>
                        <a:pt x="36" y="40"/>
                        <a:pt x="36" y="39"/>
                        <a:pt x="36" y="38"/>
                      </a:cubicBezTo>
                      <a:cubicBezTo>
                        <a:pt x="36" y="34"/>
                        <a:pt x="37" y="31"/>
                        <a:pt x="37" y="27"/>
                      </a:cubicBezTo>
                      <a:cubicBezTo>
                        <a:pt x="37" y="26"/>
                        <a:pt x="36" y="25"/>
                        <a:pt x="36" y="24"/>
                      </a:cubicBezTo>
                      <a:cubicBezTo>
                        <a:pt x="37" y="24"/>
                        <a:pt x="37" y="23"/>
                        <a:pt x="37" y="23"/>
                      </a:cubicBezTo>
                      <a:cubicBezTo>
                        <a:pt x="37" y="22"/>
                        <a:pt x="37" y="20"/>
                        <a:pt x="37" y="19"/>
                      </a:cubicBezTo>
                      <a:cubicBezTo>
                        <a:pt x="37" y="18"/>
                        <a:pt x="37" y="18"/>
                        <a:pt x="37" y="17"/>
                      </a:cubicBezTo>
                      <a:close/>
                      <a:moveTo>
                        <a:pt x="26" y="14"/>
                      </a:moveTo>
                      <a:cubicBezTo>
                        <a:pt x="26" y="14"/>
                        <a:pt x="26" y="14"/>
                        <a:pt x="26" y="15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lose/>
                      <a:moveTo>
                        <a:pt x="21" y="25"/>
                      </a:moveTo>
                      <a:cubicBezTo>
                        <a:pt x="21" y="25"/>
                        <a:pt x="22" y="24"/>
                        <a:pt x="22" y="24"/>
                      </a:cubicBezTo>
                      <a:cubicBezTo>
                        <a:pt x="22" y="22"/>
                        <a:pt x="22" y="20"/>
                        <a:pt x="22" y="19"/>
                      </a:cubicBezTo>
                      <a:cubicBezTo>
                        <a:pt x="22" y="18"/>
                        <a:pt x="21" y="18"/>
                        <a:pt x="21" y="18"/>
                      </a:cubicBezTo>
                      <a:cubicBezTo>
                        <a:pt x="22" y="16"/>
                        <a:pt x="22" y="14"/>
                        <a:pt x="23" y="12"/>
                      </a:cubicBez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4" y="12"/>
                        <a:pt x="24" y="13"/>
                        <a:pt x="24" y="14"/>
                      </a:cubicBezTo>
                      <a:cubicBezTo>
                        <a:pt x="25" y="16"/>
                        <a:pt x="25" y="18"/>
                        <a:pt x="25" y="20"/>
                      </a:cubicBezTo>
                      <a:cubicBezTo>
                        <a:pt x="25" y="20"/>
                        <a:pt x="24" y="19"/>
                        <a:pt x="24" y="20"/>
                      </a:cubicBezTo>
                      <a:cubicBezTo>
                        <a:pt x="24" y="27"/>
                        <a:pt x="24" y="35"/>
                        <a:pt x="23" y="42"/>
                      </a:cubicBezTo>
                      <a:cubicBezTo>
                        <a:pt x="23" y="42"/>
                        <a:pt x="22" y="41"/>
                        <a:pt x="21" y="41"/>
                      </a:cubicBezTo>
                      <a:cubicBezTo>
                        <a:pt x="20" y="36"/>
                        <a:pt x="22" y="32"/>
                        <a:pt x="22" y="27"/>
                      </a:cubicBezTo>
                      <a:cubicBezTo>
                        <a:pt x="22" y="26"/>
                        <a:pt x="21" y="26"/>
                        <a:pt x="21" y="25"/>
                      </a:cubicBezTo>
                      <a:close/>
                      <a:moveTo>
                        <a:pt x="19" y="18"/>
                      </a:moveTo>
                      <a:cubicBezTo>
                        <a:pt x="19" y="18"/>
                        <a:pt x="19" y="18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lose/>
                      <a:moveTo>
                        <a:pt x="17" y="15"/>
                      </a:move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9" y="14"/>
                        <a:pt x="18" y="15"/>
                        <a:pt x="17" y="15"/>
                      </a:cubicBezTo>
                      <a:close/>
                      <a:moveTo>
                        <a:pt x="18" y="11"/>
                      </a:moveTo>
                      <a:cubicBezTo>
                        <a:pt x="18" y="12"/>
                        <a:pt x="17" y="12"/>
                        <a:pt x="17" y="11"/>
                      </a:cubicBezTo>
                      <a:cubicBezTo>
                        <a:pt x="17" y="10"/>
                        <a:pt x="18" y="10"/>
                        <a:pt x="18" y="11"/>
                      </a:cubicBezTo>
                      <a:close/>
                      <a:moveTo>
                        <a:pt x="15" y="8"/>
                      </a:move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5" y="10"/>
                        <a:pt x="16" y="11"/>
                        <a:pt x="16" y="13"/>
                      </a:cubicBezTo>
                      <a:cubicBezTo>
                        <a:pt x="17" y="14"/>
                        <a:pt x="17" y="15"/>
                        <a:pt x="17" y="17"/>
                      </a:cubicBezTo>
                      <a:cubicBezTo>
                        <a:pt x="17" y="17"/>
                        <a:pt x="16" y="16"/>
                        <a:pt x="16" y="16"/>
                      </a:cubicBezTo>
                      <a:cubicBezTo>
                        <a:pt x="15" y="23"/>
                        <a:pt x="15" y="31"/>
                        <a:pt x="15" y="38"/>
                      </a:cubicBezTo>
                      <a:cubicBezTo>
                        <a:pt x="14" y="38"/>
                        <a:pt x="13" y="37"/>
                        <a:pt x="12" y="37"/>
                      </a:cubicBezTo>
                      <a:cubicBezTo>
                        <a:pt x="12" y="35"/>
                        <a:pt x="13" y="33"/>
                        <a:pt x="12" y="31"/>
                      </a:cubicBezTo>
                      <a:cubicBezTo>
                        <a:pt x="12" y="30"/>
                        <a:pt x="12" y="30"/>
                        <a:pt x="12" y="29"/>
                      </a:cubicBezTo>
                      <a:cubicBezTo>
                        <a:pt x="12" y="28"/>
                        <a:pt x="13" y="27"/>
                        <a:pt x="13" y="26"/>
                      </a:cubicBezTo>
                      <a:cubicBezTo>
                        <a:pt x="13" y="22"/>
                        <a:pt x="13" y="19"/>
                        <a:pt x="13" y="15"/>
                      </a:cubicBezTo>
                      <a:cubicBezTo>
                        <a:pt x="13" y="15"/>
                        <a:pt x="12" y="15"/>
                        <a:pt x="12" y="14"/>
                      </a:cubicBezTo>
                      <a:cubicBezTo>
                        <a:pt x="13" y="12"/>
                        <a:pt x="14" y="10"/>
                        <a:pt x="15" y="8"/>
                      </a:cubicBezTo>
                      <a:close/>
                      <a:moveTo>
                        <a:pt x="9" y="35"/>
                      </a:move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9" y="36"/>
                        <a:pt x="9" y="36"/>
                        <a:pt x="9" y="35"/>
                      </a:cubicBezTo>
                      <a:close/>
                      <a:moveTo>
                        <a:pt x="8" y="4"/>
                      </a:moveTo>
                      <a:cubicBezTo>
                        <a:pt x="9" y="4"/>
                        <a:pt x="9" y="5"/>
                        <a:pt x="9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lose/>
                      <a:moveTo>
                        <a:pt x="7" y="13"/>
                      </a:moveTo>
                      <a:cubicBezTo>
                        <a:pt x="7" y="13"/>
                        <a:pt x="7" y="13"/>
                        <a:pt x="6" y="13"/>
                      </a:cubicBezTo>
                      <a:cubicBezTo>
                        <a:pt x="7" y="12"/>
                        <a:pt x="7" y="13"/>
                        <a:pt x="7" y="13"/>
                      </a:cubicBezTo>
                      <a:close/>
                      <a:moveTo>
                        <a:pt x="5" y="24"/>
                      </a:moveTo>
                      <a:cubicBezTo>
                        <a:pt x="5" y="24"/>
                        <a:pt x="5" y="25"/>
                        <a:pt x="5" y="24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5" y="30"/>
                      </a:moveTo>
                      <a:cubicBezTo>
                        <a:pt x="5" y="30"/>
                        <a:pt x="4" y="30"/>
                        <a:pt x="4" y="30"/>
                      </a:cubicBezTo>
                      <a:cubicBezTo>
                        <a:pt x="5" y="30"/>
                        <a:pt x="5" y="30"/>
                        <a:pt x="5" y="30"/>
                      </a:cubicBezTo>
                      <a:close/>
                      <a:moveTo>
                        <a:pt x="5" y="11"/>
                      </a:moveTo>
                      <a:cubicBezTo>
                        <a:pt x="5" y="11"/>
                        <a:pt x="5" y="11"/>
                        <a:pt x="4" y="11"/>
                      </a:cubicBezTo>
                      <a:cubicBezTo>
                        <a:pt x="4" y="11"/>
                        <a:pt x="4" y="11"/>
                        <a:pt x="4" y="10"/>
                      </a:cubicBezTo>
                      <a:cubicBezTo>
                        <a:pt x="5" y="11"/>
                        <a:pt x="5" y="10"/>
                        <a:pt x="5" y="11"/>
                      </a:cubicBezTo>
                      <a:close/>
                      <a:moveTo>
                        <a:pt x="4" y="9"/>
                      </a:move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4" y="9"/>
                        <a:pt x="4" y="9"/>
                      </a:cubicBezTo>
                      <a:close/>
                      <a:moveTo>
                        <a:pt x="4" y="14"/>
                      </a:moveTo>
                      <a:cubicBezTo>
                        <a:pt x="3" y="14"/>
                        <a:pt x="3" y="13"/>
                        <a:pt x="3" y="13"/>
                      </a:cubicBezTo>
                      <a:cubicBezTo>
                        <a:pt x="3" y="13"/>
                        <a:pt x="4" y="13"/>
                        <a:pt x="4" y="14"/>
                      </a:cubicBezTo>
                      <a:close/>
                      <a:moveTo>
                        <a:pt x="4" y="40"/>
                      </a:moveTo>
                      <a:cubicBezTo>
                        <a:pt x="4" y="40"/>
                        <a:pt x="4" y="40"/>
                        <a:pt x="4" y="40"/>
                      </a:cubicBezTo>
                      <a:cubicBezTo>
                        <a:pt x="3" y="40"/>
                        <a:pt x="3" y="40"/>
                        <a:pt x="3" y="40"/>
                      </a:cubicBezTo>
                      <a:cubicBezTo>
                        <a:pt x="3" y="40"/>
                        <a:pt x="3" y="40"/>
                        <a:pt x="4" y="40"/>
                      </a:cubicBezTo>
                      <a:close/>
                      <a:moveTo>
                        <a:pt x="3" y="13"/>
                      </a:moveTo>
                      <a:cubicBezTo>
                        <a:pt x="3" y="13"/>
                        <a:pt x="3" y="12"/>
                        <a:pt x="3" y="12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4" y="12"/>
                        <a:pt x="4" y="13"/>
                        <a:pt x="3" y="13"/>
                      </a:cubicBezTo>
                      <a:close/>
                      <a:moveTo>
                        <a:pt x="3" y="22"/>
                      </a:moveTo>
                      <a:cubicBezTo>
                        <a:pt x="3" y="22"/>
                        <a:pt x="2" y="22"/>
                        <a:pt x="2" y="22"/>
                      </a:cubicBezTo>
                      <a:cubicBezTo>
                        <a:pt x="2" y="22"/>
                        <a:pt x="3" y="22"/>
                        <a:pt x="3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lose/>
                      <a:moveTo>
                        <a:pt x="3" y="24"/>
                      </a:moveTo>
                      <a:cubicBezTo>
                        <a:pt x="3" y="24"/>
                        <a:pt x="3" y="23"/>
                        <a:pt x="3" y="23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3" y="24"/>
                        <a:pt x="3" y="24"/>
                        <a:pt x="3" y="24"/>
                      </a:cubicBezTo>
                      <a:close/>
                      <a:moveTo>
                        <a:pt x="3" y="9"/>
                      </a:moveTo>
                      <a:cubicBezTo>
                        <a:pt x="3" y="9"/>
                        <a:pt x="3" y="9"/>
                        <a:pt x="2" y="8"/>
                      </a:cubicBezTo>
                      <a:cubicBezTo>
                        <a:pt x="2" y="8"/>
                        <a:pt x="3" y="8"/>
                        <a:pt x="3" y="8"/>
                      </a:cubicBezTo>
                      <a:cubicBezTo>
                        <a:pt x="3" y="9"/>
                        <a:pt x="3" y="9"/>
                        <a:pt x="3" y="9"/>
                      </a:cubicBezTo>
                      <a:close/>
                      <a:moveTo>
                        <a:pt x="3" y="6"/>
                      </a:moveTo>
                      <a:cubicBezTo>
                        <a:pt x="3" y="5"/>
                        <a:pt x="2" y="6"/>
                        <a:pt x="2" y="6"/>
                      </a:cubicBezTo>
                      <a:cubicBezTo>
                        <a:pt x="1" y="5"/>
                        <a:pt x="3" y="4"/>
                        <a:pt x="3" y="6"/>
                      </a:cubicBezTo>
                      <a:close/>
                      <a:moveTo>
                        <a:pt x="2" y="8"/>
                      </a:moveTo>
                      <a:cubicBezTo>
                        <a:pt x="2" y="9"/>
                        <a:pt x="3" y="10"/>
                        <a:pt x="2" y="9"/>
                      </a:cubicBezTo>
                      <a:cubicBezTo>
                        <a:pt x="2" y="9"/>
                        <a:pt x="2" y="8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lose/>
                      <a:moveTo>
                        <a:pt x="2" y="28"/>
                      </a:moveTo>
                      <a:cubicBezTo>
                        <a:pt x="2" y="28"/>
                        <a:pt x="2" y="29"/>
                        <a:pt x="2" y="29"/>
                      </a:cubicBezTo>
                      <a:cubicBezTo>
                        <a:pt x="2" y="29"/>
                        <a:pt x="2" y="29"/>
                        <a:pt x="2" y="29"/>
                      </a:cubicBezTo>
                      <a:cubicBezTo>
                        <a:pt x="1" y="29"/>
                        <a:pt x="1" y="29"/>
                        <a:pt x="2" y="28"/>
                      </a:cubicBezTo>
                      <a:close/>
                      <a:moveTo>
                        <a:pt x="2" y="31"/>
                      </a:move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lose/>
                      <a:moveTo>
                        <a:pt x="1" y="35"/>
                      </a:moveTo>
                      <a:cubicBezTo>
                        <a:pt x="2" y="35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2" y="36"/>
                      </a:cubicBezTo>
                      <a:cubicBezTo>
                        <a:pt x="2" y="37"/>
                        <a:pt x="3" y="37"/>
                        <a:pt x="3" y="37"/>
                      </a:cubicBezTo>
                      <a:cubicBezTo>
                        <a:pt x="3" y="37"/>
                        <a:pt x="3" y="38"/>
                        <a:pt x="3" y="38"/>
                      </a:cubicBezTo>
                      <a:cubicBezTo>
                        <a:pt x="3" y="38"/>
                        <a:pt x="2" y="37"/>
                        <a:pt x="2" y="37"/>
                      </a:cubicBezTo>
                      <a:cubicBezTo>
                        <a:pt x="2" y="37"/>
                        <a:pt x="2" y="36"/>
                        <a:pt x="1" y="35"/>
                      </a:cubicBezTo>
                      <a:close/>
                      <a:moveTo>
                        <a:pt x="3" y="38"/>
                      </a:moveTo>
                      <a:cubicBezTo>
                        <a:pt x="3" y="38"/>
                        <a:pt x="3" y="38"/>
                        <a:pt x="3" y="39"/>
                      </a:cubicBezTo>
                      <a:cubicBezTo>
                        <a:pt x="3" y="39"/>
                        <a:pt x="3" y="38"/>
                        <a:pt x="3" y="38"/>
                      </a:cubicBezTo>
                      <a:close/>
                      <a:moveTo>
                        <a:pt x="3" y="42"/>
                      </a:moveTo>
                      <a:cubicBezTo>
                        <a:pt x="3" y="42"/>
                        <a:pt x="3" y="41"/>
                        <a:pt x="3" y="41"/>
                      </a:cubicBezTo>
                      <a:cubicBezTo>
                        <a:pt x="4" y="41"/>
                        <a:pt x="4" y="42"/>
                        <a:pt x="4" y="42"/>
                      </a:cubicBezTo>
                      <a:cubicBezTo>
                        <a:pt x="4" y="42"/>
                        <a:pt x="4" y="42"/>
                        <a:pt x="3" y="42"/>
                      </a:cubicBezTo>
                      <a:close/>
                      <a:moveTo>
                        <a:pt x="4" y="40"/>
                      </a:moveTo>
                      <a:cubicBezTo>
                        <a:pt x="4" y="40"/>
                        <a:pt x="4" y="39"/>
                        <a:pt x="4" y="38"/>
                      </a:cubicBezTo>
                      <a:cubicBezTo>
                        <a:pt x="5" y="39"/>
                        <a:pt x="5" y="40"/>
                        <a:pt x="4" y="40"/>
                      </a:cubicBezTo>
                      <a:close/>
                      <a:moveTo>
                        <a:pt x="4" y="35"/>
                      </a:moveTo>
                      <a:cubicBezTo>
                        <a:pt x="4" y="35"/>
                        <a:pt x="5" y="35"/>
                        <a:pt x="5" y="36"/>
                      </a:cubicBezTo>
                      <a:cubicBezTo>
                        <a:pt x="5" y="36"/>
                        <a:pt x="4" y="36"/>
                        <a:pt x="4" y="35"/>
                      </a:cubicBezTo>
                      <a:close/>
                      <a:moveTo>
                        <a:pt x="6" y="43"/>
                      </a:moveTo>
                      <a:cubicBezTo>
                        <a:pt x="6" y="43"/>
                        <a:pt x="6" y="43"/>
                        <a:pt x="6" y="43"/>
                      </a:cubicBezTo>
                      <a:cubicBezTo>
                        <a:pt x="6" y="44"/>
                        <a:pt x="6" y="43"/>
                        <a:pt x="6" y="43"/>
                      </a:cubicBezTo>
                      <a:close/>
                      <a:moveTo>
                        <a:pt x="6" y="42"/>
                      </a:moveTo>
                      <a:cubicBezTo>
                        <a:pt x="6" y="41"/>
                        <a:pt x="6" y="41"/>
                        <a:pt x="6" y="41"/>
                      </a:cubicBezTo>
                      <a:cubicBezTo>
                        <a:pt x="6" y="41"/>
                        <a:pt x="6" y="41"/>
                        <a:pt x="6" y="42"/>
                      </a:cubicBezTo>
                      <a:cubicBezTo>
                        <a:pt x="6" y="42"/>
                        <a:pt x="6" y="42"/>
                        <a:pt x="6" y="42"/>
                      </a:cubicBezTo>
                      <a:close/>
                      <a:moveTo>
                        <a:pt x="5" y="39"/>
                      </a:moveTo>
                      <a:cubicBezTo>
                        <a:pt x="5" y="39"/>
                        <a:pt x="5" y="39"/>
                        <a:pt x="6" y="39"/>
                      </a:cubicBezTo>
                      <a:cubicBezTo>
                        <a:pt x="6" y="39"/>
                        <a:pt x="6" y="38"/>
                        <a:pt x="6" y="38"/>
                      </a:cubicBezTo>
                      <a:cubicBezTo>
                        <a:pt x="6" y="39"/>
                        <a:pt x="6" y="39"/>
                        <a:pt x="6" y="39"/>
                      </a:cubicBezTo>
                      <a:cubicBezTo>
                        <a:pt x="6" y="39"/>
                        <a:pt x="5" y="40"/>
                        <a:pt x="5" y="39"/>
                      </a:cubicBezTo>
                      <a:close/>
                      <a:moveTo>
                        <a:pt x="6" y="39"/>
                      </a:moveTo>
                      <a:cubicBezTo>
                        <a:pt x="6" y="38"/>
                        <a:pt x="6" y="38"/>
                        <a:pt x="7" y="38"/>
                      </a:cubicBezTo>
                      <a:cubicBezTo>
                        <a:pt x="7" y="38"/>
                        <a:pt x="7" y="38"/>
                        <a:pt x="7" y="39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38"/>
                        <a:pt x="7" y="39"/>
                        <a:pt x="6" y="39"/>
                      </a:cubicBezTo>
                      <a:close/>
                      <a:moveTo>
                        <a:pt x="7" y="42"/>
                      </a:moveTo>
                      <a:cubicBezTo>
                        <a:pt x="7" y="42"/>
                        <a:pt x="8" y="42"/>
                        <a:pt x="8" y="42"/>
                      </a:cubicBezTo>
                      <a:cubicBezTo>
                        <a:pt x="8" y="43"/>
                        <a:pt x="7" y="43"/>
                        <a:pt x="7" y="42"/>
                      </a:cubicBezTo>
                      <a:close/>
                      <a:moveTo>
                        <a:pt x="8" y="41"/>
                      </a:moveTo>
                      <a:cubicBezTo>
                        <a:pt x="8" y="41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1"/>
                        <a:pt x="8" y="40"/>
                        <a:pt x="8" y="41"/>
                      </a:cubicBezTo>
                      <a:close/>
                      <a:moveTo>
                        <a:pt x="8" y="7"/>
                      </a:moveTo>
                      <a:cubicBezTo>
                        <a:pt x="8" y="7"/>
                        <a:pt x="9" y="7"/>
                        <a:pt x="9" y="7"/>
                      </a:cubicBezTo>
                      <a:cubicBezTo>
                        <a:pt x="9" y="7"/>
                        <a:pt x="8" y="7"/>
                        <a:pt x="8" y="7"/>
                      </a:cubicBezTo>
                      <a:close/>
                      <a:moveTo>
                        <a:pt x="9" y="44"/>
                      </a:move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9" y="44"/>
                        <a:pt x="9" y="44"/>
                        <a:pt x="9" y="44"/>
                      </a:cubicBezTo>
                      <a:close/>
                      <a:moveTo>
                        <a:pt x="16" y="46"/>
                      </a:moveTo>
                      <a:cubicBezTo>
                        <a:pt x="16" y="46"/>
                        <a:pt x="16" y="46"/>
                        <a:pt x="16" y="46"/>
                      </a:cubicBezTo>
                      <a:cubicBezTo>
                        <a:pt x="17" y="46"/>
                        <a:pt x="17" y="47"/>
                        <a:pt x="16" y="46"/>
                      </a:cubicBezTo>
                      <a:close/>
                      <a:moveTo>
                        <a:pt x="17" y="46"/>
                      </a:move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7" y="46"/>
                        <a:pt x="17" y="46"/>
                        <a:pt x="18" y="46"/>
                      </a:cubicBezTo>
                      <a:cubicBezTo>
                        <a:pt x="18" y="47"/>
                        <a:pt x="17" y="47"/>
                        <a:pt x="17" y="46"/>
                      </a:cubicBezTo>
                      <a:close/>
                      <a:moveTo>
                        <a:pt x="24" y="50"/>
                      </a:moveTo>
                      <a:cubicBezTo>
                        <a:pt x="24" y="49"/>
                        <a:pt x="25" y="49"/>
                        <a:pt x="25" y="49"/>
                      </a:cubicBezTo>
                      <a:cubicBezTo>
                        <a:pt x="25" y="50"/>
                        <a:pt x="25" y="50"/>
                        <a:pt x="24" y="50"/>
                      </a:cubicBezTo>
                      <a:close/>
                      <a:moveTo>
                        <a:pt x="27" y="48"/>
                      </a:moveTo>
                      <a:cubicBezTo>
                        <a:pt x="26" y="48"/>
                        <a:pt x="25" y="48"/>
                        <a:pt x="25" y="48"/>
                      </a:cubicBezTo>
                      <a:cubicBezTo>
                        <a:pt x="24" y="47"/>
                        <a:pt x="23" y="47"/>
                        <a:pt x="21" y="46"/>
                      </a:cubicBezTo>
                      <a:cubicBezTo>
                        <a:pt x="20" y="46"/>
                        <a:pt x="19" y="45"/>
                        <a:pt x="18" y="45"/>
                      </a:cubicBezTo>
                      <a:cubicBezTo>
                        <a:pt x="15" y="43"/>
                        <a:pt x="12" y="42"/>
                        <a:pt x="9" y="41"/>
                      </a:cubicBezTo>
                      <a:cubicBezTo>
                        <a:pt x="9" y="40"/>
                        <a:pt x="9" y="39"/>
                        <a:pt x="9" y="38"/>
                      </a:cubicBezTo>
                      <a:cubicBezTo>
                        <a:pt x="9" y="38"/>
                        <a:pt x="9" y="38"/>
                        <a:pt x="9" y="37"/>
                      </a:cubicBezTo>
                      <a:cubicBezTo>
                        <a:pt x="13" y="40"/>
                        <a:pt x="16" y="41"/>
                        <a:pt x="19" y="42"/>
                      </a:cubicBezTo>
                      <a:cubicBezTo>
                        <a:pt x="20" y="42"/>
                        <a:pt x="19" y="42"/>
                        <a:pt x="20" y="42"/>
                      </a:cubicBezTo>
                      <a:cubicBezTo>
                        <a:pt x="21" y="43"/>
                        <a:pt x="22" y="44"/>
                        <a:pt x="23" y="44"/>
                      </a:cubicBezTo>
                      <a:cubicBezTo>
                        <a:pt x="23" y="44"/>
                        <a:pt x="24" y="44"/>
                        <a:pt x="24" y="44"/>
                      </a:cubicBezTo>
                      <a:cubicBezTo>
                        <a:pt x="24" y="44"/>
                        <a:pt x="24" y="44"/>
                        <a:pt x="24" y="45"/>
                      </a:cubicBezTo>
                      <a:cubicBezTo>
                        <a:pt x="25" y="45"/>
                        <a:pt x="26" y="45"/>
                        <a:pt x="27" y="46"/>
                      </a:cubicBezTo>
                      <a:cubicBezTo>
                        <a:pt x="27" y="46"/>
                        <a:pt x="27" y="47"/>
                        <a:pt x="27" y="48"/>
                      </a:cubicBezTo>
                      <a:close/>
                      <a:moveTo>
                        <a:pt x="28" y="13"/>
                      </a:moveTo>
                      <a:cubicBezTo>
                        <a:pt x="28" y="13"/>
                        <a:pt x="28" y="12"/>
                        <a:pt x="28" y="12"/>
                      </a:cubicBezTo>
                      <a:cubicBezTo>
                        <a:pt x="28" y="12"/>
                        <a:pt x="28" y="12"/>
                        <a:pt x="29" y="12"/>
                      </a:cubicBezTo>
                      <a:cubicBezTo>
                        <a:pt x="28" y="13"/>
                        <a:pt x="29" y="13"/>
                        <a:pt x="29" y="13"/>
                      </a:cubicBezTo>
                      <a:cubicBezTo>
                        <a:pt x="29" y="13"/>
                        <a:pt x="28" y="13"/>
                        <a:pt x="28" y="13"/>
                      </a:cubicBezTo>
                      <a:close/>
                      <a:moveTo>
                        <a:pt x="29" y="52"/>
                      </a:moveTo>
                      <a:cubicBezTo>
                        <a:pt x="29" y="51"/>
                        <a:pt x="29" y="51"/>
                        <a:pt x="29" y="51"/>
                      </a:cubicBezTo>
                      <a:cubicBezTo>
                        <a:pt x="29" y="51"/>
                        <a:pt x="29" y="51"/>
                        <a:pt x="29" y="51"/>
                      </a:cubicBezTo>
                      <a:cubicBezTo>
                        <a:pt x="29" y="52"/>
                        <a:pt x="29" y="52"/>
                        <a:pt x="29" y="52"/>
                      </a:cubicBezTo>
                      <a:close/>
                      <a:moveTo>
                        <a:pt x="31" y="47"/>
                      </a:moveTo>
                      <a:cubicBezTo>
                        <a:pt x="31" y="47"/>
                        <a:pt x="31" y="47"/>
                        <a:pt x="31" y="47"/>
                      </a:cubicBezTo>
                      <a:cubicBezTo>
                        <a:pt x="31" y="47"/>
                        <a:pt x="31" y="47"/>
                        <a:pt x="31" y="47"/>
                      </a:cubicBezTo>
                      <a:cubicBezTo>
                        <a:pt x="32" y="48"/>
                        <a:pt x="31" y="48"/>
                        <a:pt x="31" y="47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lose/>
                      <a:moveTo>
                        <a:pt x="33" y="15"/>
                      </a:moveTo>
                      <a:cubicBezTo>
                        <a:pt x="33" y="15"/>
                        <a:pt x="33" y="15"/>
                        <a:pt x="33" y="14"/>
                      </a:cubicBezTo>
                      <a:cubicBezTo>
                        <a:pt x="33" y="14"/>
                        <a:pt x="33" y="15"/>
                        <a:pt x="33" y="15"/>
                      </a:cubicBezTo>
                      <a:close/>
                      <a:moveTo>
                        <a:pt x="33" y="16"/>
                      </a:moveTo>
                      <a:cubicBezTo>
                        <a:pt x="34" y="16"/>
                        <a:pt x="33" y="17"/>
                        <a:pt x="33" y="17"/>
                      </a:cubicBezTo>
                      <a:cubicBezTo>
                        <a:pt x="33" y="17"/>
                        <a:pt x="33" y="16"/>
                        <a:pt x="33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lose/>
                      <a:moveTo>
                        <a:pt x="33" y="52"/>
                      </a:moveTo>
                      <a:cubicBezTo>
                        <a:pt x="33" y="53"/>
                        <a:pt x="33" y="53"/>
                        <a:pt x="33" y="53"/>
                      </a:cubicBezTo>
                      <a:cubicBezTo>
                        <a:pt x="33" y="53"/>
                        <a:pt x="33" y="53"/>
                        <a:pt x="33" y="52"/>
                      </a:cubicBezTo>
                      <a:close/>
                      <a:moveTo>
                        <a:pt x="33" y="52"/>
                      </a:move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1"/>
                        <a:pt x="34" y="52"/>
                        <a:pt x="33" y="52"/>
                      </a:cubicBezTo>
                      <a:close/>
                      <a:moveTo>
                        <a:pt x="34" y="49"/>
                      </a:moveTo>
                      <a:cubicBezTo>
                        <a:pt x="34" y="49"/>
                        <a:pt x="33" y="48"/>
                        <a:pt x="34" y="48"/>
                      </a:cubicBezTo>
                      <a:cubicBezTo>
                        <a:pt x="34" y="48"/>
                        <a:pt x="34" y="48"/>
                        <a:pt x="34" y="49"/>
                      </a:cubicBezTo>
                      <a:cubicBezTo>
                        <a:pt x="34" y="49"/>
                        <a:pt x="34" y="49"/>
                        <a:pt x="34" y="49"/>
                      </a:cubicBezTo>
                      <a:close/>
                      <a:moveTo>
                        <a:pt x="34" y="28"/>
                      </a:moveTo>
                      <a:cubicBezTo>
                        <a:pt x="34" y="27"/>
                        <a:pt x="34" y="27"/>
                        <a:pt x="34" y="27"/>
                      </a:cubicBezTo>
                      <a:cubicBezTo>
                        <a:pt x="34" y="27"/>
                        <a:pt x="34" y="27"/>
                        <a:pt x="35" y="27"/>
                      </a:cubicBezTo>
                      <a:cubicBezTo>
                        <a:pt x="35" y="27"/>
                        <a:pt x="35" y="28"/>
                        <a:pt x="34" y="28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5" y="22"/>
                        <a:pt x="35" y="23"/>
                      </a:cubicBezTo>
                      <a:cubicBezTo>
                        <a:pt x="35" y="23"/>
                        <a:pt x="35" y="23"/>
                        <a:pt x="34" y="23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grpSp>
          <p:nvGrpSpPr>
            <p:cNvPr id="58653" name="组合 58652"/>
            <p:cNvGrpSpPr/>
            <p:nvPr/>
          </p:nvGrpSpPr>
          <p:grpSpPr>
            <a:xfrm>
              <a:off x="4824" y="2614"/>
              <a:ext cx="749" cy="285"/>
              <a:chOff x="4830" y="2522"/>
              <a:chExt cx="749" cy="285"/>
            </a:xfrm>
          </p:grpSpPr>
          <p:grpSp>
            <p:nvGrpSpPr>
              <p:cNvPr id="58654" name="组合 58653"/>
              <p:cNvGrpSpPr/>
              <p:nvPr/>
            </p:nvGrpSpPr>
            <p:grpSpPr>
              <a:xfrm>
                <a:off x="4830" y="2522"/>
                <a:ext cx="749" cy="285"/>
                <a:chOff x="4830" y="2522"/>
                <a:chExt cx="749" cy="285"/>
              </a:xfrm>
            </p:grpSpPr>
            <p:sp>
              <p:nvSpPr>
                <p:cNvPr id="58655" name="任意多边形 58654"/>
                <p:cNvSpPr/>
                <p:nvPr/>
              </p:nvSpPr>
              <p:spPr>
                <a:xfrm>
                  <a:off x="4830" y="2522"/>
                  <a:ext cx="749" cy="285"/>
                </a:xfrm>
                <a:custGeom>
                  <a:avLst/>
                  <a:gdLst/>
                  <a:ahLst/>
                  <a:cxnLst/>
                  <a:pathLst>
                    <a:path w="681" h="259">
                      <a:moveTo>
                        <a:pt x="0" y="140"/>
                      </a:moveTo>
                      <a:lnTo>
                        <a:pt x="295" y="0"/>
                      </a:lnTo>
                      <a:lnTo>
                        <a:pt x="681" y="68"/>
                      </a:lnTo>
                      <a:lnTo>
                        <a:pt x="437" y="259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C5B293">
                    <a:alpha val="100000"/>
                  </a:srgbClr>
                </a:solidFill>
                <a:ln w="8001" cap="flat" cmpd="sng">
                  <a:solidFill>
                    <a:srgbClr val="B9A279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8656" name="任意多边形 58655"/>
                <p:cNvSpPr/>
                <p:nvPr/>
              </p:nvSpPr>
              <p:spPr>
                <a:xfrm>
                  <a:off x="4977" y="2586"/>
                  <a:ext cx="483" cy="218"/>
                </a:xfrm>
                <a:custGeom>
                  <a:avLst/>
                  <a:gdLst/>
                  <a:ahLst/>
                  <a:cxnLst/>
                  <a:pathLst>
                    <a:path w="440" h="199">
                      <a:moveTo>
                        <a:pt x="408" y="199"/>
                      </a:moveTo>
                      <a:lnTo>
                        <a:pt x="408" y="199"/>
                      </a:lnTo>
                      <a:lnTo>
                        <a:pt x="408" y="193"/>
                      </a:lnTo>
                      <a:lnTo>
                        <a:pt x="410" y="195"/>
                      </a:lnTo>
                      <a:lnTo>
                        <a:pt x="410" y="191"/>
                      </a:lnTo>
                      <a:lnTo>
                        <a:pt x="414" y="193"/>
                      </a:lnTo>
                      <a:lnTo>
                        <a:pt x="414" y="187"/>
                      </a:lnTo>
                      <a:lnTo>
                        <a:pt x="415" y="191"/>
                      </a:lnTo>
                      <a:lnTo>
                        <a:pt x="415" y="185"/>
                      </a:lnTo>
                      <a:lnTo>
                        <a:pt x="417" y="187"/>
                      </a:lnTo>
                      <a:lnTo>
                        <a:pt x="417" y="184"/>
                      </a:lnTo>
                      <a:lnTo>
                        <a:pt x="421" y="185"/>
                      </a:lnTo>
                      <a:lnTo>
                        <a:pt x="421" y="180"/>
                      </a:lnTo>
                      <a:lnTo>
                        <a:pt x="423" y="184"/>
                      </a:lnTo>
                      <a:lnTo>
                        <a:pt x="423" y="178"/>
                      </a:lnTo>
                      <a:lnTo>
                        <a:pt x="427" y="182"/>
                      </a:lnTo>
                      <a:lnTo>
                        <a:pt x="427" y="180"/>
                      </a:lnTo>
                      <a:lnTo>
                        <a:pt x="427" y="176"/>
                      </a:lnTo>
                      <a:lnTo>
                        <a:pt x="431" y="178"/>
                      </a:lnTo>
                      <a:lnTo>
                        <a:pt x="431" y="172"/>
                      </a:lnTo>
                      <a:lnTo>
                        <a:pt x="432" y="174"/>
                      </a:lnTo>
                      <a:lnTo>
                        <a:pt x="432" y="170"/>
                      </a:lnTo>
                      <a:lnTo>
                        <a:pt x="434" y="172"/>
                      </a:lnTo>
                      <a:lnTo>
                        <a:pt x="434" y="167"/>
                      </a:lnTo>
                      <a:lnTo>
                        <a:pt x="436" y="170"/>
                      </a:lnTo>
                      <a:lnTo>
                        <a:pt x="436" y="165"/>
                      </a:lnTo>
                      <a:lnTo>
                        <a:pt x="438" y="165"/>
                      </a:lnTo>
                      <a:lnTo>
                        <a:pt x="440" y="95"/>
                      </a:lnTo>
                      <a:lnTo>
                        <a:pt x="37" y="0"/>
                      </a:lnTo>
                      <a:lnTo>
                        <a:pt x="0" y="19"/>
                      </a:lnTo>
                      <a:lnTo>
                        <a:pt x="408" y="119"/>
                      </a:lnTo>
                      <a:lnTo>
                        <a:pt x="408" y="199"/>
                      </a:lnTo>
                      <a:close/>
                    </a:path>
                  </a:pathLst>
                </a:custGeom>
                <a:solidFill>
                  <a:srgbClr val="D8C9B3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58657" name="任意多边形 58656"/>
              <p:cNvSpPr/>
              <p:nvPr/>
            </p:nvSpPr>
            <p:spPr>
              <a:xfrm>
                <a:off x="4992" y="2596"/>
                <a:ext cx="448" cy="109"/>
              </a:xfrm>
              <a:custGeom>
                <a:avLst/>
                <a:gdLst/>
                <a:ahLst/>
                <a:cxnLst/>
                <a:pathLst>
                  <a:path w="408" h="98">
                    <a:moveTo>
                      <a:pt x="0" y="0"/>
                    </a:moveTo>
                    <a:lnTo>
                      <a:pt x="406" y="98"/>
                    </a:lnTo>
                    <a:lnTo>
                      <a:pt x="408" y="96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C0A8">
                  <a:alpha val="100000"/>
                </a:srgbClr>
              </a:solidFill>
              <a:ln w="8001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58658" name="组合 58657"/>
          <p:cNvGrpSpPr/>
          <p:nvPr/>
        </p:nvGrpSpPr>
        <p:grpSpPr>
          <a:xfrm>
            <a:off x="5589588" y="-3746500"/>
            <a:ext cx="706437" cy="676275"/>
            <a:chOff x="4432" y="3361"/>
            <a:chExt cx="400" cy="383"/>
          </a:xfrm>
        </p:grpSpPr>
        <p:sp>
          <p:nvSpPr>
            <p:cNvPr id="58659" name="任意多边形 58658"/>
            <p:cNvSpPr/>
            <p:nvPr/>
          </p:nvSpPr>
          <p:spPr>
            <a:xfrm>
              <a:off x="4635" y="3372"/>
              <a:ext cx="93" cy="72"/>
            </a:xfrm>
            <a:custGeom>
              <a:avLst/>
              <a:gdLst/>
              <a:ahLst/>
              <a:cxnLst/>
              <a:pathLst>
                <a:path w="111" h="85">
                  <a:moveTo>
                    <a:pt x="0" y="0"/>
                  </a:moveTo>
                  <a:lnTo>
                    <a:pt x="110" y="85"/>
                  </a:lnTo>
                  <a:lnTo>
                    <a:pt x="111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60" name="任意多边形 58659"/>
            <p:cNvSpPr/>
            <p:nvPr/>
          </p:nvSpPr>
          <p:spPr>
            <a:xfrm>
              <a:off x="4669" y="3388"/>
              <a:ext cx="11" cy="13"/>
            </a:xfrm>
            <a:custGeom>
              <a:avLst/>
              <a:gdLst/>
              <a:ahLst/>
              <a:cxnLst/>
              <a:pathLst>
                <a:path w="7" h="8">
                  <a:moveTo>
                    <a:pt x="3" y="7"/>
                  </a:moveTo>
                  <a:cubicBezTo>
                    <a:pt x="5" y="8"/>
                    <a:pt x="6" y="7"/>
                    <a:pt x="6" y="7"/>
                  </a:cubicBezTo>
                  <a:cubicBezTo>
                    <a:pt x="7" y="5"/>
                    <a:pt x="6" y="2"/>
                    <a:pt x="4" y="1"/>
                  </a:cubicBez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1" y="6"/>
                    <a:pt x="3" y="7"/>
                  </a:cubicBezTo>
                  <a:close/>
                </a:path>
              </a:pathLst>
            </a:cu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61" name="任意多边形 58660"/>
            <p:cNvSpPr/>
            <p:nvPr/>
          </p:nvSpPr>
          <p:spPr>
            <a:xfrm>
              <a:off x="4669" y="3399"/>
              <a:ext cx="11" cy="13"/>
            </a:xfrm>
            <a:custGeom>
              <a:avLst/>
              <a:gdLst/>
              <a:ahLst/>
              <a:cxnLst/>
              <a:pathLst>
                <a:path w="7" h="8">
                  <a:moveTo>
                    <a:pt x="1" y="1"/>
                  </a:moveTo>
                  <a:cubicBezTo>
                    <a:pt x="0" y="2"/>
                    <a:pt x="0" y="5"/>
                    <a:pt x="1" y="6"/>
                  </a:cubicBezTo>
                  <a:cubicBezTo>
                    <a:pt x="3" y="8"/>
                    <a:pt x="6" y="8"/>
                    <a:pt x="7" y="7"/>
                  </a:cubicBezTo>
                  <a:cubicBezTo>
                    <a:pt x="7" y="6"/>
                    <a:pt x="7" y="6"/>
                    <a:pt x="7" y="4"/>
                  </a:cubicBezTo>
                  <a:cubicBezTo>
                    <a:pt x="6" y="2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62" name="任意多边形 58661"/>
            <p:cNvSpPr>
              <a:spLocks noEditPoints="1"/>
            </p:cNvSpPr>
            <p:nvPr/>
          </p:nvSpPr>
          <p:spPr>
            <a:xfrm>
              <a:off x="4718" y="3396"/>
              <a:ext cx="57" cy="82"/>
            </a:xfrm>
            <a:custGeom>
              <a:avLst/>
              <a:gdLst/>
              <a:ahLst/>
              <a:cxnLst/>
              <a:pathLst>
                <a:path w="36" h="52">
                  <a:moveTo>
                    <a:pt x="36" y="26"/>
                  </a:moveTo>
                  <a:cubicBezTo>
                    <a:pt x="36" y="22"/>
                    <a:pt x="36" y="18"/>
                    <a:pt x="36" y="15"/>
                  </a:cubicBezTo>
                  <a:cubicBezTo>
                    <a:pt x="33" y="13"/>
                    <a:pt x="29" y="11"/>
                    <a:pt x="25" y="10"/>
                  </a:cubicBezTo>
                  <a:cubicBezTo>
                    <a:pt x="24" y="10"/>
                    <a:pt x="22" y="8"/>
                    <a:pt x="20" y="8"/>
                  </a:cubicBezTo>
                  <a:cubicBezTo>
                    <a:pt x="17" y="7"/>
                    <a:pt x="14" y="5"/>
                    <a:pt x="10" y="4"/>
                  </a:cubicBezTo>
                  <a:cubicBezTo>
                    <a:pt x="10" y="4"/>
                    <a:pt x="9" y="3"/>
                    <a:pt x="9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5" y="2"/>
                    <a:pt x="3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2" y="6"/>
                    <a:pt x="1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3" y="6"/>
                    <a:pt x="3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4" y="8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10"/>
                    <a:pt x="4" y="11"/>
                    <a:pt x="5" y="11"/>
                  </a:cubicBezTo>
                  <a:cubicBezTo>
                    <a:pt x="5" y="11"/>
                    <a:pt x="5" y="11"/>
                    <a:pt x="6" y="10"/>
                  </a:cubicBezTo>
                  <a:cubicBezTo>
                    <a:pt x="6" y="11"/>
                    <a:pt x="5" y="11"/>
                    <a:pt x="5" y="12"/>
                  </a:cubicBezTo>
                  <a:cubicBezTo>
                    <a:pt x="4" y="12"/>
                    <a:pt x="3" y="12"/>
                    <a:pt x="3" y="10"/>
                  </a:cubicBezTo>
                  <a:cubicBezTo>
                    <a:pt x="2" y="10"/>
                    <a:pt x="3" y="10"/>
                    <a:pt x="2" y="10"/>
                  </a:cubicBezTo>
                  <a:cubicBezTo>
                    <a:pt x="2" y="11"/>
                    <a:pt x="2" y="11"/>
                    <a:pt x="2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2" y="13"/>
                    <a:pt x="2" y="12"/>
                    <a:pt x="1" y="12"/>
                  </a:cubicBezTo>
                  <a:cubicBezTo>
                    <a:pt x="1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10"/>
                    <a:pt x="0" y="13"/>
                    <a:pt x="0" y="15"/>
                  </a:cubicBezTo>
                  <a:cubicBezTo>
                    <a:pt x="0" y="18"/>
                    <a:pt x="1" y="22"/>
                    <a:pt x="0" y="24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2"/>
                    <a:pt x="1" y="35"/>
                    <a:pt x="1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7"/>
                    <a:pt x="2" y="37"/>
                    <a:pt x="3" y="37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4" y="39"/>
                    <a:pt x="4" y="38"/>
                    <a:pt x="4" y="38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0"/>
                    <a:pt x="6" y="39"/>
                    <a:pt x="7" y="4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0"/>
                    <a:pt x="9" y="39"/>
                    <a:pt x="9" y="40"/>
                  </a:cubicBezTo>
                  <a:cubicBezTo>
                    <a:pt x="9" y="40"/>
                    <a:pt x="8" y="40"/>
                    <a:pt x="9" y="41"/>
                  </a:cubicBezTo>
                  <a:cubicBezTo>
                    <a:pt x="10" y="42"/>
                    <a:pt x="13" y="43"/>
                    <a:pt x="14" y="43"/>
                  </a:cubicBezTo>
                  <a:cubicBezTo>
                    <a:pt x="14" y="43"/>
                    <a:pt x="14" y="43"/>
                    <a:pt x="15" y="43"/>
                  </a:cubicBezTo>
                  <a:cubicBezTo>
                    <a:pt x="15" y="43"/>
                    <a:pt x="14" y="43"/>
                    <a:pt x="15" y="43"/>
                  </a:cubicBezTo>
                  <a:cubicBezTo>
                    <a:pt x="15" y="44"/>
                    <a:pt x="16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cubicBezTo>
                    <a:pt x="16" y="43"/>
                    <a:pt x="16" y="44"/>
                    <a:pt x="16" y="44"/>
                  </a:cubicBezTo>
                  <a:cubicBezTo>
                    <a:pt x="16" y="43"/>
                    <a:pt x="15" y="43"/>
                    <a:pt x="15" y="43"/>
                  </a:cubicBezTo>
                  <a:cubicBezTo>
                    <a:pt x="16" y="43"/>
                    <a:pt x="18" y="44"/>
                    <a:pt x="19" y="44"/>
                  </a:cubicBezTo>
                  <a:cubicBezTo>
                    <a:pt x="19" y="44"/>
                    <a:pt x="19" y="45"/>
                    <a:pt x="20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6"/>
                    <a:pt x="20" y="45"/>
                    <a:pt x="20" y="46"/>
                  </a:cubicBezTo>
                  <a:cubicBezTo>
                    <a:pt x="21" y="46"/>
                    <a:pt x="22" y="47"/>
                    <a:pt x="23" y="47"/>
                  </a:cubicBezTo>
                  <a:cubicBezTo>
                    <a:pt x="23" y="46"/>
                    <a:pt x="23" y="47"/>
                    <a:pt x="22" y="46"/>
                  </a:cubicBezTo>
                  <a:cubicBezTo>
                    <a:pt x="23" y="46"/>
                    <a:pt x="23" y="45"/>
                    <a:pt x="23" y="45"/>
                  </a:cubicBezTo>
                  <a:cubicBezTo>
                    <a:pt x="24" y="46"/>
                    <a:pt x="24" y="46"/>
                    <a:pt x="24" y="45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3" y="44"/>
                    <a:pt x="23" y="44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2" y="39"/>
                    <a:pt x="23" y="39"/>
                  </a:cubicBezTo>
                  <a:cubicBezTo>
                    <a:pt x="23" y="39"/>
                    <a:pt x="23" y="38"/>
                    <a:pt x="23" y="38"/>
                  </a:cubicBezTo>
                  <a:cubicBezTo>
                    <a:pt x="23" y="39"/>
                    <a:pt x="24" y="38"/>
                    <a:pt x="24" y="39"/>
                  </a:cubicBezTo>
                  <a:cubicBezTo>
                    <a:pt x="24" y="39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1"/>
                    <a:pt x="24" y="41"/>
                  </a:cubicBezTo>
                  <a:cubicBezTo>
                    <a:pt x="24" y="41"/>
                    <a:pt x="24" y="42"/>
                    <a:pt x="25" y="42"/>
                  </a:cubicBezTo>
                  <a:cubicBezTo>
                    <a:pt x="25" y="42"/>
                    <a:pt x="25" y="41"/>
                    <a:pt x="26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3"/>
                  </a:cubicBezTo>
                  <a:cubicBezTo>
                    <a:pt x="24" y="43"/>
                    <a:pt x="24" y="43"/>
                    <a:pt x="24" y="44"/>
                  </a:cubicBezTo>
                  <a:cubicBezTo>
                    <a:pt x="24" y="44"/>
                    <a:pt x="25" y="44"/>
                    <a:pt x="25" y="45"/>
                  </a:cubicBezTo>
                  <a:cubicBezTo>
                    <a:pt x="25" y="46"/>
                    <a:pt x="25" y="46"/>
                    <a:pt x="25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4" y="47"/>
                    <a:pt x="24" y="47"/>
                  </a:cubicBezTo>
                  <a:cubicBezTo>
                    <a:pt x="25" y="48"/>
                    <a:pt x="26" y="48"/>
                    <a:pt x="27" y="49"/>
                  </a:cubicBezTo>
                  <a:cubicBezTo>
                    <a:pt x="27" y="49"/>
                    <a:pt x="27" y="48"/>
                    <a:pt x="27" y="48"/>
                  </a:cubicBezTo>
                  <a:cubicBezTo>
                    <a:pt x="28" y="49"/>
                    <a:pt x="27" y="49"/>
                    <a:pt x="28" y="49"/>
                  </a:cubicBezTo>
                  <a:cubicBezTo>
                    <a:pt x="29" y="50"/>
                    <a:pt x="31" y="51"/>
                    <a:pt x="32" y="51"/>
                  </a:cubicBezTo>
                  <a:cubicBezTo>
                    <a:pt x="32" y="51"/>
                    <a:pt x="32" y="50"/>
                    <a:pt x="32" y="50"/>
                  </a:cubicBezTo>
                  <a:cubicBezTo>
                    <a:pt x="33" y="50"/>
                    <a:pt x="34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2"/>
                    <a:pt x="34" y="52"/>
                    <a:pt x="35" y="52"/>
                  </a:cubicBezTo>
                  <a:cubicBezTo>
                    <a:pt x="36" y="51"/>
                    <a:pt x="36" y="49"/>
                    <a:pt x="35" y="47"/>
                  </a:cubicBezTo>
                  <a:cubicBezTo>
                    <a:pt x="35" y="45"/>
                    <a:pt x="36" y="44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8"/>
                    <a:pt x="36" y="34"/>
                    <a:pt x="36" y="31"/>
                  </a:cubicBezTo>
                  <a:cubicBezTo>
                    <a:pt x="36" y="31"/>
                    <a:pt x="35" y="30"/>
                    <a:pt x="36" y="30"/>
                  </a:cubicBezTo>
                  <a:cubicBezTo>
                    <a:pt x="36" y="29"/>
                    <a:pt x="36" y="29"/>
                    <a:pt x="36" y="28"/>
                  </a:cubicBezTo>
                  <a:cubicBezTo>
                    <a:pt x="36" y="28"/>
                    <a:pt x="36" y="26"/>
                    <a:pt x="36" y="2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  <a:moveTo>
                    <a:pt x="4" y="6"/>
                  </a:move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lose/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lose/>
                  <a:moveTo>
                    <a:pt x="5" y="4"/>
                  </a:moveTo>
                  <a:cubicBezTo>
                    <a:pt x="5" y="3"/>
                    <a:pt x="6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25" y="44"/>
                  </a:moveTo>
                  <a:cubicBezTo>
                    <a:pt x="25" y="44"/>
                    <a:pt x="25" y="43"/>
                    <a:pt x="25" y="43"/>
                  </a:cubicBezTo>
                  <a:cubicBezTo>
                    <a:pt x="25" y="43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lose/>
                  <a:moveTo>
                    <a:pt x="35" y="18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5" y="18"/>
                  </a:cubicBezTo>
                  <a:close/>
                  <a:moveTo>
                    <a:pt x="34" y="20"/>
                  </a:moveTo>
                  <a:cubicBezTo>
                    <a:pt x="35" y="20"/>
                    <a:pt x="34" y="20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lose/>
                  <a:moveTo>
                    <a:pt x="34" y="22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4" y="21"/>
                    <a:pt x="34" y="22"/>
                  </a:cubicBezTo>
                  <a:close/>
                  <a:moveTo>
                    <a:pt x="34" y="35"/>
                  </a:moveTo>
                  <a:cubicBezTo>
                    <a:pt x="34" y="35"/>
                    <a:pt x="34" y="35"/>
                    <a:pt x="35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6"/>
                    <a:pt x="34" y="35"/>
                    <a:pt x="34" y="35"/>
                  </a:cubicBezTo>
                  <a:close/>
                  <a:moveTo>
                    <a:pt x="35" y="43"/>
                  </a:moveTo>
                  <a:cubicBezTo>
                    <a:pt x="35" y="43"/>
                    <a:pt x="34" y="43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ubicBezTo>
                    <a:pt x="35" y="42"/>
                    <a:pt x="35" y="43"/>
                    <a:pt x="35" y="43"/>
                  </a:cubicBezTo>
                  <a:close/>
                  <a:moveTo>
                    <a:pt x="32" y="26"/>
                  </a:move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2" y="28"/>
                    <a:pt x="32" y="28"/>
                  </a:cubicBezTo>
                  <a:cubicBezTo>
                    <a:pt x="32" y="27"/>
                    <a:pt x="32" y="27"/>
                    <a:pt x="31" y="27"/>
                  </a:cubicBezTo>
                  <a:cubicBezTo>
                    <a:pt x="32" y="27"/>
                    <a:pt x="32" y="26"/>
                    <a:pt x="32" y="26"/>
                  </a:cubicBezTo>
                  <a:close/>
                  <a:moveTo>
                    <a:pt x="32" y="25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5"/>
                    <a:pt x="32" y="25"/>
                    <a:pt x="32" y="25"/>
                  </a:cubicBezTo>
                  <a:close/>
                  <a:moveTo>
                    <a:pt x="34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34" y="38"/>
                    <a:pt x="33" y="38"/>
                    <a:pt x="34" y="38"/>
                  </a:cubicBezTo>
                  <a:cubicBezTo>
                    <a:pt x="34" y="38"/>
                    <a:pt x="34" y="38"/>
                    <a:pt x="34" y="38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5"/>
                    <a:pt x="33" y="35"/>
                  </a:cubicBezTo>
                  <a:cubicBezTo>
                    <a:pt x="34" y="35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lose/>
                  <a:moveTo>
                    <a:pt x="33" y="34"/>
                  </a:moveTo>
                  <a:cubicBezTo>
                    <a:pt x="33" y="34"/>
                    <a:pt x="33" y="34"/>
                    <a:pt x="32" y="34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3"/>
                    <a:pt x="34" y="33"/>
                    <a:pt x="34" y="33"/>
                  </a:cubicBezTo>
                  <a:cubicBezTo>
                    <a:pt x="34" y="34"/>
                    <a:pt x="34" y="33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3" y="34"/>
                  </a:cubicBezTo>
                  <a:close/>
                  <a:moveTo>
                    <a:pt x="32" y="38"/>
                  </a:moveTo>
                  <a:cubicBezTo>
                    <a:pt x="32" y="38"/>
                    <a:pt x="33" y="39"/>
                    <a:pt x="33" y="38"/>
                  </a:cubicBezTo>
                  <a:cubicBezTo>
                    <a:pt x="33" y="39"/>
                    <a:pt x="32" y="39"/>
                    <a:pt x="32" y="38"/>
                  </a:cubicBezTo>
                  <a:close/>
                  <a:moveTo>
                    <a:pt x="32" y="38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8"/>
                  </a:cubicBezTo>
                  <a:cubicBezTo>
                    <a:pt x="32" y="37"/>
                    <a:pt x="32" y="38"/>
                    <a:pt x="32" y="38"/>
                  </a:cubicBezTo>
                  <a:close/>
                  <a:moveTo>
                    <a:pt x="33" y="37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2" y="38"/>
                    <a:pt x="33" y="37"/>
                  </a:cubicBezTo>
                  <a:close/>
                  <a:moveTo>
                    <a:pt x="34" y="32"/>
                  </a:moveTo>
                  <a:cubicBezTo>
                    <a:pt x="34" y="32"/>
                    <a:pt x="35" y="33"/>
                    <a:pt x="35" y="34"/>
                  </a:cubicBezTo>
                  <a:cubicBezTo>
                    <a:pt x="34" y="33"/>
                    <a:pt x="34" y="33"/>
                    <a:pt x="34" y="32"/>
                  </a:cubicBezTo>
                  <a:close/>
                  <a:moveTo>
                    <a:pt x="34" y="24"/>
                  </a:moveTo>
                  <a:cubicBezTo>
                    <a:pt x="34" y="24"/>
                    <a:pt x="34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4" y="24"/>
                    <a:pt x="34" y="24"/>
                  </a:cubicBezTo>
                  <a:close/>
                  <a:moveTo>
                    <a:pt x="34" y="32"/>
                  </a:moveTo>
                  <a:cubicBezTo>
                    <a:pt x="34" y="32"/>
                    <a:pt x="32" y="32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2"/>
                    <a:pt x="34" y="31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lose/>
                  <a:moveTo>
                    <a:pt x="33" y="27"/>
                  </a:move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7"/>
                  </a:cubicBezTo>
                  <a:close/>
                  <a:moveTo>
                    <a:pt x="32" y="31"/>
                  </a:move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lose/>
                  <a:moveTo>
                    <a:pt x="33" y="40"/>
                  </a:moveTo>
                  <a:cubicBezTo>
                    <a:pt x="33" y="40"/>
                    <a:pt x="32" y="40"/>
                    <a:pt x="32" y="40"/>
                  </a:cubicBezTo>
                  <a:cubicBezTo>
                    <a:pt x="32" y="39"/>
                    <a:pt x="33" y="40"/>
                    <a:pt x="33" y="40"/>
                  </a:cubicBezTo>
                  <a:close/>
                  <a:moveTo>
                    <a:pt x="32" y="40"/>
                  </a:moveTo>
                  <a:cubicBezTo>
                    <a:pt x="33" y="40"/>
                    <a:pt x="32" y="41"/>
                    <a:pt x="33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40"/>
                    <a:pt x="34" y="40"/>
                    <a:pt x="34" y="41"/>
                  </a:cubicBezTo>
                  <a:cubicBezTo>
                    <a:pt x="33" y="41"/>
                    <a:pt x="33" y="41"/>
                    <a:pt x="33" y="42"/>
                  </a:cubicBezTo>
                  <a:cubicBezTo>
                    <a:pt x="33" y="42"/>
                    <a:pt x="33" y="41"/>
                    <a:pt x="32" y="41"/>
                  </a:cubicBezTo>
                  <a:cubicBezTo>
                    <a:pt x="32" y="41"/>
                    <a:pt x="32" y="41"/>
                    <a:pt x="32" y="40"/>
                  </a:cubicBez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1"/>
                    <a:pt x="34" y="41"/>
                    <a:pt x="34" y="41"/>
                  </a:cubicBezTo>
                  <a:close/>
                  <a:moveTo>
                    <a:pt x="34" y="23"/>
                  </a:moveTo>
                  <a:cubicBezTo>
                    <a:pt x="34" y="23"/>
                    <a:pt x="34" y="22"/>
                    <a:pt x="34" y="22"/>
                  </a:cubicBezTo>
                  <a:cubicBezTo>
                    <a:pt x="34" y="23"/>
                    <a:pt x="34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4" y="23"/>
                    <a:pt x="34" y="23"/>
                  </a:cubicBezTo>
                  <a:close/>
                  <a:moveTo>
                    <a:pt x="34" y="24"/>
                  </a:moveTo>
                  <a:cubicBezTo>
                    <a:pt x="34" y="24"/>
                    <a:pt x="35" y="25"/>
                    <a:pt x="34" y="25"/>
                  </a:cubicBezTo>
                  <a:cubicBezTo>
                    <a:pt x="33" y="25"/>
                    <a:pt x="33" y="24"/>
                    <a:pt x="32" y="23"/>
                  </a:cubicBezTo>
                  <a:cubicBezTo>
                    <a:pt x="32" y="23"/>
                    <a:pt x="32" y="24"/>
                    <a:pt x="32" y="24"/>
                  </a:cubicBezTo>
                  <a:cubicBezTo>
                    <a:pt x="32" y="24"/>
                    <a:pt x="32" y="24"/>
                    <a:pt x="31" y="23"/>
                  </a:cubicBezTo>
                  <a:cubicBezTo>
                    <a:pt x="31" y="23"/>
                    <a:pt x="32" y="23"/>
                    <a:pt x="32" y="23"/>
                  </a:cubicBezTo>
                  <a:cubicBezTo>
                    <a:pt x="33" y="23"/>
                    <a:pt x="33" y="23"/>
                    <a:pt x="34" y="23"/>
                  </a:cubicBezTo>
                  <a:cubicBezTo>
                    <a:pt x="33" y="24"/>
                    <a:pt x="33" y="23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lose/>
                  <a:moveTo>
                    <a:pt x="33" y="23"/>
                  </a:moveTo>
                  <a:cubicBezTo>
                    <a:pt x="33" y="22"/>
                    <a:pt x="33" y="22"/>
                    <a:pt x="34" y="2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3" y="20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lose/>
                  <a:moveTo>
                    <a:pt x="33" y="17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lose/>
                  <a:moveTo>
                    <a:pt x="33" y="19"/>
                  </a:moveTo>
                  <a:cubicBezTo>
                    <a:pt x="33" y="19"/>
                    <a:pt x="33" y="19"/>
                    <a:pt x="32" y="19"/>
                  </a:cubicBezTo>
                  <a:cubicBezTo>
                    <a:pt x="33" y="18"/>
                    <a:pt x="32" y="18"/>
                    <a:pt x="32" y="18"/>
                  </a:cubicBezTo>
                  <a:cubicBezTo>
                    <a:pt x="32" y="17"/>
                    <a:pt x="32" y="17"/>
                    <a:pt x="32" y="16"/>
                  </a:cubicBezTo>
                  <a:cubicBezTo>
                    <a:pt x="33" y="16"/>
                    <a:pt x="32" y="18"/>
                    <a:pt x="33" y="19"/>
                  </a:cubicBezTo>
                  <a:close/>
                  <a:moveTo>
                    <a:pt x="31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1"/>
                    <a:pt x="32" y="21"/>
                  </a:cubicBezTo>
                  <a:cubicBezTo>
                    <a:pt x="31" y="21"/>
                    <a:pt x="31" y="20"/>
                    <a:pt x="31" y="20"/>
                  </a:cubicBezTo>
                  <a:close/>
                  <a:moveTo>
                    <a:pt x="31" y="16"/>
                  </a:moveTo>
                  <a:cubicBezTo>
                    <a:pt x="31" y="16"/>
                    <a:pt x="31" y="16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6"/>
                    <a:pt x="31" y="16"/>
                  </a:cubicBezTo>
                  <a:close/>
                  <a:moveTo>
                    <a:pt x="30" y="45"/>
                  </a:moveTo>
                  <a:cubicBezTo>
                    <a:pt x="30" y="45"/>
                    <a:pt x="30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lose/>
                  <a:moveTo>
                    <a:pt x="30" y="18"/>
                  </a:moveTo>
                  <a:cubicBezTo>
                    <a:pt x="30" y="19"/>
                    <a:pt x="30" y="18"/>
                    <a:pt x="30" y="19"/>
                  </a:cubicBezTo>
                  <a:cubicBezTo>
                    <a:pt x="30" y="19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30" y="41"/>
                  </a:moveTo>
                  <a:cubicBezTo>
                    <a:pt x="30" y="41"/>
                    <a:pt x="30" y="40"/>
                    <a:pt x="29" y="40"/>
                  </a:cubicBezTo>
                  <a:cubicBezTo>
                    <a:pt x="29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1"/>
                  </a:cubicBezTo>
                  <a:close/>
                  <a:moveTo>
                    <a:pt x="27" y="42"/>
                  </a:moveTo>
                  <a:cubicBezTo>
                    <a:pt x="27" y="42"/>
                    <a:pt x="26" y="42"/>
                    <a:pt x="27" y="41"/>
                  </a:cubicBezTo>
                  <a:cubicBezTo>
                    <a:pt x="27" y="41"/>
                    <a:pt x="27" y="42"/>
                    <a:pt x="27" y="42"/>
                  </a:cubicBezTo>
                  <a:close/>
                  <a:moveTo>
                    <a:pt x="27" y="23"/>
                  </a:moveTo>
                  <a:cubicBezTo>
                    <a:pt x="27" y="23"/>
                    <a:pt x="27" y="23"/>
                    <a:pt x="27" y="24"/>
                  </a:cubicBezTo>
                  <a:cubicBezTo>
                    <a:pt x="27" y="24"/>
                    <a:pt x="27" y="23"/>
                    <a:pt x="27" y="23"/>
                  </a:cubicBezTo>
                  <a:close/>
                  <a:moveTo>
                    <a:pt x="28" y="34"/>
                  </a:move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8" y="34"/>
                    <a:pt x="28" y="34"/>
                  </a:cubicBezTo>
                  <a:close/>
                  <a:moveTo>
                    <a:pt x="28" y="43"/>
                  </a:moveTo>
                  <a:cubicBezTo>
                    <a:pt x="28" y="43"/>
                    <a:pt x="28" y="43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7" y="43"/>
                    <a:pt x="27" y="43"/>
                    <a:pt x="28" y="43"/>
                  </a:cubicBezTo>
                  <a:close/>
                  <a:moveTo>
                    <a:pt x="28" y="22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2"/>
                    <a:pt x="28" y="22"/>
                  </a:cubicBezTo>
                  <a:close/>
                  <a:moveTo>
                    <a:pt x="28" y="22"/>
                  </a:moveTo>
                  <a:cubicBezTo>
                    <a:pt x="28" y="22"/>
                    <a:pt x="29" y="22"/>
                    <a:pt x="29" y="21"/>
                  </a:cubicBezTo>
                  <a:cubicBezTo>
                    <a:pt x="29" y="21"/>
                    <a:pt x="29" y="22"/>
                    <a:pt x="29" y="22"/>
                  </a:cubicBezTo>
                  <a:cubicBezTo>
                    <a:pt x="29" y="22"/>
                    <a:pt x="29" y="22"/>
                    <a:pt x="28" y="22"/>
                  </a:cubicBezTo>
                  <a:close/>
                  <a:moveTo>
                    <a:pt x="29" y="23"/>
                  </a:moveTo>
                  <a:cubicBezTo>
                    <a:pt x="29" y="23"/>
                    <a:pt x="30" y="23"/>
                    <a:pt x="30" y="24"/>
                  </a:cubicBezTo>
                  <a:cubicBezTo>
                    <a:pt x="29" y="24"/>
                    <a:pt x="29" y="23"/>
                    <a:pt x="29" y="23"/>
                  </a:cubicBezTo>
                  <a:cubicBezTo>
                    <a:pt x="29" y="23"/>
                    <a:pt x="29" y="22"/>
                    <a:pt x="29" y="23"/>
                  </a:cubicBezTo>
                  <a:close/>
                  <a:moveTo>
                    <a:pt x="30" y="19"/>
                  </a:moveTo>
                  <a:cubicBezTo>
                    <a:pt x="29" y="19"/>
                    <a:pt x="29" y="19"/>
                    <a:pt x="29" y="18"/>
                  </a:cubicBezTo>
                  <a:cubicBezTo>
                    <a:pt x="30" y="18"/>
                    <a:pt x="30" y="19"/>
                    <a:pt x="30" y="19"/>
                  </a:cubicBezTo>
                  <a:close/>
                  <a:moveTo>
                    <a:pt x="29" y="13"/>
                  </a:moveTo>
                  <a:cubicBezTo>
                    <a:pt x="29" y="13"/>
                    <a:pt x="29" y="14"/>
                    <a:pt x="29" y="14"/>
                  </a:cubicBezTo>
                  <a:cubicBezTo>
                    <a:pt x="29" y="14"/>
                    <a:pt x="29" y="13"/>
                    <a:pt x="29" y="13"/>
                  </a:cubicBezTo>
                  <a:close/>
                  <a:moveTo>
                    <a:pt x="29" y="18"/>
                  </a:move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8"/>
                    <a:pt x="29" y="18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3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24" y="16"/>
                  </a:moveTo>
                  <a:cubicBezTo>
                    <a:pt x="24" y="15"/>
                    <a:pt x="24" y="15"/>
                    <a:pt x="24" y="14"/>
                  </a:cubicBezTo>
                  <a:cubicBezTo>
                    <a:pt x="24" y="14"/>
                    <a:pt x="23" y="13"/>
                    <a:pt x="23" y="13"/>
                  </a:cubicBezTo>
                  <a:cubicBezTo>
                    <a:pt x="24" y="13"/>
                    <a:pt x="24" y="12"/>
                    <a:pt x="24" y="11"/>
                  </a:cubicBezTo>
                  <a:cubicBezTo>
                    <a:pt x="24" y="11"/>
                    <a:pt x="25" y="11"/>
                    <a:pt x="25" y="11"/>
                  </a:cubicBezTo>
                  <a:cubicBezTo>
                    <a:pt x="25" y="12"/>
                    <a:pt x="25" y="12"/>
                    <a:pt x="24" y="12"/>
                  </a:cubicBezTo>
                  <a:cubicBezTo>
                    <a:pt x="25" y="12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6" y="14"/>
                    <a:pt x="26" y="13"/>
                    <a:pt x="26" y="13"/>
                  </a:cubicBezTo>
                  <a:cubicBezTo>
                    <a:pt x="26" y="13"/>
                    <a:pt x="27" y="14"/>
                    <a:pt x="26" y="14"/>
                  </a:cubicBezTo>
                  <a:cubicBezTo>
                    <a:pt x="27" y="14"/>
                    <a:pt x="27" y="14"/>
                    <a:pt x="28" y="15"/>
                  </a:cubicBezTo>
                  <a:cubicBezTo>
                    <a:pt x="28" y="16"/>
                    <a:pt x="27" y="15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8"/>
                    <a:pt x="28" y="17"/>
                  </a:cubicBezTo>
                  <a:cubicBezTo>
                    <a:pt x="29" y="18"/>
                    <a:pt x="28" y="18"/>
                    <a:pt x="28" y="19"/>
                  </a:cubicBezTo>
                  <a:cubicBezTo>
                    <a:pt x="28" y="19"/>
                    <a:pt x="28" y="19"/>
                    <a:pt x="28" y="20"/>
                  </a:cubicBezTo>
                  <a:cubicBezTo>
                    <a:pt x="29" y="20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20"/>
                    <a:pt x="29" y="19"/>
                    <a:pt x="29" y="20"/>
                  </a:cubicBezTo>
                  <a:cubicBezTo>
                    <a:pt x="29" y="20"/>
                    <a:pt x="29" y="20"/>
                    <a:pt x="29" y="21"/>
                  </a:cubicBezTo>
                  <a:cubicBezTo>
                    <a:pt x="29" y="21"/>
                    <a:pt x="29" y="20"/>
                    <a:pt x="29" y="20"/>
                  </a:cubicBezTo>
                  <a:cubicBezTo>
                    <a:pt x="28" y="20"/>
                    <a:pt x="27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7" y="19"/>
                    <a:pt x="27" y="19"/>
                    <a:pt x="26" y="19"/>
                  </a:cubicBezTo>
                  <a:cubicBezTo>
                    <a:pt x="26" y="19"/>
                    <a:pt x="26" y="19"/>
                    <a:pt x="26" y="18"/>
                  </a:cubicBezTo>
                  <a:cubicBezTo>
                    <a:pt x="26" y="18"/>
                    <a:pt x="26" y="19"/>
                    <a:pt x="25" y="19"/>
                  </a:cubicBezTo>
                  <a:cubicBezTo>
                    <a:pt x="25" y="18"/>
                    <a:pt x="25" y="19"/>
                    <a:pt x="25" y="19"/>
                  </a:cubicBezTo>
                  <a:cubicBezTo>
                    <a:pt x="24" y="18"/>
                    <a:pt x="25" y="18"/>
                    <a:pt x="25" y="17"/>
                  </a:cubicBezTo>
                  <a:cubicBezTo>
                    <a:pt x="25" y="17"/>
                    <a:pt x="25" y="18"/>
                    <a:pt x="26" y="18"/>
                  </a:cubicBezTo>
                  <a:cubicBezTo>
                    <a:pt x="26" y="18"/>
                    <a:pt x="25" y="16"/>
                    <a:pt x="25" y="16"/>
                  </a:cubicBezTo>
                  <a:cubicBezTo>
                    <a:pt x="24" y="16"/>
                    <a:pt x="23" y="19"/>
                    <a:pt x="25" y="21"/>
                  </a:cubicBezTo>
                  <a:cubicBezTo>
                    <a:pt x="24" y="21"/>
                    <a:pt x="24" y="20"/>
                    <a:pt x="24" y="20"/>
                  </a:cubicBezTo>
                  <a:cubicBezTo>
                    <a:pt x="24" y="20"/>
                    <a:pt x="24" y="21"/>
                    <a:pt x="23" y="21"/>
                  </a:cubicBezTo>
                  <a:cubicBezTo>
                    <a:pt x="23" y="20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3" y="16"/>
                    <a:pt x="24" y="16"/>
                  </a:cubicBezTo>
                  <a:close/>
                  <a:moveTo>
                    <a:pt x="25" y="20"/>
                  </a:move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5" y="21"/>
                    <a:pt x="25" y="21"/>
                  </a:cubicBezTo>
                  <a:cubicBezTo>
                    <a:pt x="25" y="21"/>
                    <a:pt x="25" y="20"/>
                    <a:pt x="25" y="20"/>
                  </a:cubicBezTo>
                  <a:close/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5" y="21"/>
                    <a:pt x="25" y="22"/>
                    <a:pt x="25" y="22"/>
                  </a:cubicBezTo>
                  <a:close/>
                  <a:moveTo>
                    <a:pt x="26" y="24"/>
                  </a:moveTo>
                  <a:cubicBezTo>
                    <a:pt x="26" y="24"/>
                    <a:pt x="25" y="23"/>
                    <a:pt x="25" y="23"/>
                  </a:cubicBezTo>
                  <a:cubicBezTo>
                    <a:pt x="26" y="23"/>
                    <a:pt x="26" y="23"/>
                    <a:pt x="26" y="24"/>
                  </a:cubicBezTo>
                  <a:close/>
                  <a:moveTo>
                    <a:pt x="23" y="17"/>
                  </a:moveTo>
                  <a:cubicBezTo>
                    <a:pt x="23" y="18"/>
                    <a:pt x="22" y="18"/>
                    <a:pt x="22" y="18"/>
                  </a:cubicBezTo>
                  <a:cubicBezTo>
                    <a:pt x="22" y="17"/>
                    <a:pt x="22" y="17"/>
                    <a:pt x="23" y="17"/>
                  </a:cubicBezTo>
                  <a:close/>
                  <a:moveTo>
                    <a:pt x="22" y="15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20" y="10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22" y="12"/>
                    <a:pt x="22" y="12"/>
                    <a:pt x="23" y="13"/>
                  </a:cubicBezTo>
                  <a:cubicBezTo>
                    <a:pt x="23" y="14"/>
                    <a:pt x="22" y="13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1" y="13"/>
                    <a:pt x="21" y="13"/>
                  </a:cubicBezTo>
                  <a:cubicBezTo>
                    <a:pt x="21" y="12"/>
                    <a:pt x="20" y="13"/>
                    <a:pt x="20" y="12"/>
                  </a:cubicBezTo>
                  <a:cubicBezTo>
                    <a:pt x="20" y="12"/>
                    <a:pt x="20" y="13"/>
                    <a:pt x="19" y="13"/>
                  </a:cubicBezTo>
                  <a:cubicBezTo>
                    <a:pt x="19" y="12"/>
                    <a:pt x="20" y="11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lose/>
                  <a:moveTo>
                    <a:pt x="20" y="17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7"/>
                    <a:pt x="20" y="18"/>
                    <a:pt x="20" y="17"/>
                  </a:cubicBezTo>
                  <a:close/>
                  <a:moveTo>
                    <a:pt x="20" y="17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19" y="15"/>
                    <a:pt x="20" y="15"/>
                    <a:pt x="21" y="16"/>
                  </a:cubicBezTo>
                  <a:cubicBezTo>
                    <a:pt x="21" y="16"/>
                    <a:pt x="20" y="16"/>
                    <a:pt x="20" y="17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21" y="15"/>
                    <a:pt x="20" y="14"/>
                  </a:cubicBezTo>
                  <a:close/>
                  <a:moveTo>
                    <a:pt x="19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lose/>
                  <a:moveTo>
                    <a:pt x="18" y="9"/>
                  </a:moveTo>
                  <a:cubicBezTo>
                    <a:pt x="19" y="9"/>
                    <a:pt x="19" y="9"/>
                    <a:pt x="20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8" y="8"/>
                    <a:pt x="18" y="9"/>
                    <a:pt x="18" y="9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18" y="13"/>
                    <a:pt x="18" y="14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6" y="14"/>
                    <a:pt x="16" y="14"/>
                    <a:pt x="17" y="13"/>
                  </a:cubicBezTo>
                  <a:close/>
                  <a:moveTo>
                    <a:pt x="14" y="12"/>
                  </a:moveTo>
                  <a:cubicBezTo>
                    <a:pt x="15" y="12"/>
                    <a:pt x="15" y="13"/>
                    <a:pt x="15" y="13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3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3" y="11"/>
                    <a:pt x="14" y="10"/>
                    <a:pt x="14" y="12"/>
                  </a:cubicBezTo>
                  <a:close/>
                  <a:moveTo>
                    <a:pt x="13" y="13"/>
                  </a:moveTo>
                  <a:cubicBezTo>
                    <a:pt x="14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7"/>
                    <a:pt x="12" y="16"/>
                  </a:cubicBezTo>
                  <a:close/>
                  <a:moveTo>
                    <a:pt x="12" y="9"/>
                  </a:moveTo>
                  <a:cubicBezTo>
                    <a:pt x="12" y="10"/>
                    <a:pt x="12" y="9"/>
                    <a:pt x="12" y="10"/>
                  </a:cubicBezTo>
                  <a:cubicBezTo>
                    <a:pt x="10" y="9"/>
                    <a:pt x="11" y="8"/>
                    <a:pt x="12" y="9"/>
                  </a:cubicBezTo>
                  <a:close/>
                  <a:moveTo>
                    <a:pt x="11" y="12"/>
                  </a:moveTo>
                  <a:cubicBezTo>
                    <a:pt x="12" y="12"/>
                    <a:pt x="12" y="13"/>
                    <a:pt x="12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1" y="16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2" y="16"/>
                    <a:pt x="11" y="16"/>
                  </a:cubicBezTo>
                  <a:close/>
                  <a:moveTo>
                    <a:pt x="8" y="4"/>
                  </a:move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7" y="5"/>
                    <a:pt x="8" y="4"/>
                  </a:cubicBezTo>
                  <a:close/>
                  <a:moveTo>
                    <a:pt x="8" y="6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6"/>
                    <a:pt x="8" y="5"/>
                  </a:cubicBezTo>
                  <a:cubicBezTo>
                    <a:pt x="8" y="5"/>
                    <a:pt x="8" y="5"/>
                    <a:pt x="9" y="4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8" y="6"/>
                    <a:pt x="9" y="6"/>
                  </a:cubicBezTo>
                  <a:cubicBezTo>
                    <a:pt x="9" y="6"/>
                    <a:pt x="9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1" y="6"/>
                    <a:pt x="11" y="7"/>
                    <a:pt x="11" y="7"/>
                  </a:cubicBez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7"/>
                    <a:pt x="10" y="7"/>
                  </a:cubicBezTo>
                  <a:cubicBezTo>
                    <a:pt x="10" y="8"/>
                    <a:pt x="10" y="8"/>
                    <a:pt x="11" y="9"/>
                  </a:cubicBezTo>
                  <a:cubicBezTo>
                    <a:pt x="11" y="10"/>
                    <a:pt x="10" y="10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3"/>
                    <a:pt x="10" y="13"/>
                    <a:pt x="10" y="14"/>
                  </a:cubicBezTo>
                  <a:cubicBezTo>
                    <a:pt x="10" y="14"/>
                    <a:pt x="10" y="14"/>
                    <a:pt x="10" y="13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10" y="12"/>
                    <a:pt x="10" y="11"/>
                    <a:pt x="10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0"/>
                    <a:pt x="8" y="10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7" y="6"/>
                    <a:pt x="8" y="6"/>
                  </a:cubicBezTo>
                  <a:close/>
                  <a:moveTo>
                    <a:pt x="8" y="35"/>
                  </a:moveTo>
                  <a:cubicBezTo>
                    <a:pt x="9" y="35"/>
                    <a:pt x="8" y="35"/>
                    <a:pt x="8" y="34"/>
                  </a:cubicBezTo>
                  <a:cubicBezTo>
                    <a:pt x="8" y="34"/>
                    <a:pt x="8" y="34"/>
                    <a:pt x="8" y="35"/>
                  </a:cubicBezTo>
                  <a:close/>
                  <a:moveTo>
                    <a:pt x="8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33"/>
                    <a:pt x="8" y="32"/>
                    <a:pt x="8" y="32"/>
                  </a:cubicBezTo>
                  <a:close/>
                  <a:moveTo>
                    <a:pt x="7" y="14"/>
                  </a:moveTo>
                  <a:cubicBezTo>
                    <a:pt x="7" y="14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10" y="15"/>
                    <a:pt x="9" y="15"/>
                  </a:cubicBezTo>
                  <a:cubicBezTo>
                    <a:pt x="9" y="15"/>
                    <a:pt x="8" y="14"/>
                    <a:pt x="7" y="14"/>
                  </a:cubicBezTo>
                  <a:close/>
                  <a:moveTo>
                    <a:pt x="7" y="11"/>
                  </a:moveTo>
                  <a:cubicBezTo>
                    <a:pt x="6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lose/>
                  <a:moveTo>
                    <a:pt x="8" y="12"/>
                  </a:move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2"/>
                    <a:pt x="8" y="12"/>
                  </a:cubicBezTo>
                  <a:close/>
                  <a:moveTo>
                    <a:pt x="9" y="15"/>
                  </a:moveTo>
                  <a:cubicBezTo>
                    <a:pt x="9" y="15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5"/>
                  </a:cubicBezTo>
                  <a:close/>
                  <a:moveTo>
                    <a:pt x="9" y="34"/>
                  </a:move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lose/>
                  <a:moveTo>
                    <a:pt x="10" y="15"/>
                  </a:moveTo>
                  <a:cubicBezTo>
                    <a:pt x="10" y="16"/>
                    <a:pt x="10" y="16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0" y="38"/>
                  </a:moveTo>
                  <a:cubicBezTo>
                    <a:pt x="10" y="39"/>
                    <a:pt x="9" y="38"/>
                    <a:pt x="9" y="39"/>
                  </a:cubicBezTo>
                  <a:cubicBezTo>
                    <a:pt x="9" y="39"/>
                    <a:pt x="9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lose/>
                  <a:moveTo>
                    <a:pt x="7" y="9"/>
                  </a:move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7" y="10"/>
                  </a:cubicBezTo>
                  <a:cubicBezTo>
                    <a:pt x="6" y="9"/>
                    <a:pt x="7" y="9"/>
                    <a:pt x="7" y="9"/>
                  </a:cubicBezTo>
                  <a:close/>
                  <a:moveTo>
                    <a:pt x="7" y="12"/>
                  </a:moveTo>
                  <a:cubicBezTo>
                    <a:pt x="7" y="12"/>
                    <a:pt x="6" y="12"/>
                    <a:pt x="6" y="11"/>
                  </a:cubicBezTo>
                  <a:cubicBezTo>
                    <a:pt x="6" y="10"/>
                    <a:pt x="7" y="11"/>
                    <a:pt x="7" y="12"/>
                  </a:cubicBezTo>
                  <a:close/>
                  <a:moveTo>
                    <a:pt x="6" y="12"/>
                  </a:moveTo>
                  <a:cubicBezTo>
                    <a:pt x="6" y="13"/>
                    <a:pt x="5" y="13"/>
                    <a:pt x="4" y="13"/>
                  </a:cubicBezTo>
                  <a:cubicBezTo>
                    <a:pt x="5" y="12"/>
                    <a:pt x="5" y="12"/>
                    <a:pt x="6" y="12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4" y="14"/>
                    <a:pt x="4" y="13"/>
                  </a:cubicBezTo>
                  <a:cubicBezTo>
                    <a:pt x="5" y="13"/>
                    <a:pt x="5" y="13"/>
                    <a:pt x="5" y="14"/>
                  </a:cubicBezTo>
                  <a:close/>
                  <a:moveTo>
                    <a:pt x="4" y="23"/>
                  </a:moveTo>
                  <a:cubicBezTo>
                    <a:pt x="5" y="23"/>
                    <a:pt x="5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lose/>
                  <a:moveTo>
                    <a:pt x="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lose/>
                  <a:moveTo>
                    <a:pt x="3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2" y="32"/>
                    <a:pt x="2" y="32"/>
                  </a:cubicBezTo>
                  <a:cubicBezTo>
                    <a:pt x="3" y="31"/>
                    <a:pt x="2" y="30"/>
                    <a:pt x="2" y="30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2"/>
                    <a:pt x="3" y="32"/>
                  </a:cubicBezTo>
                  <a:cubicBezTo>
                    <a:pt x="3" y="32"/>
                    <a:pt x="3" y="31"/>
                    <a:pt x="4" y="32"/>
                  </a:cubicBezTo>
                  <a:cubicBezTo>
                    <a:pt x="4" y="32"/>
                    <a:pt x="3" y="33"/>
                    <a:pt x="3" y="33"/>
                  </a:cubicBezTo>
                  <a:close/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30"/>
                    <a:pt x="3" y="30"/>
                  </a:cubicBezTo>
                  <a:cubicBezTo>
                    <a:pt x="3" y="30"/>
                    <a:pt x="3" y="29"/>
                    <a:pt x="3" y="29"/>
                  </a:cubicBezTo>
                  <a:close/>
                  <a:moveTo>
                    <a:pt x="4" y="33"/>
                  </a:moveTo>
                  <a:cubicBezTo>
                    <a:pt x="4" y="33"/>
                    <a:pt x="4" y="33"/>
                    <a:pt x="4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4" y="31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lose/>
                  <a:moveTo>
                    <a:pt x="5" y="32"/>
                  </a:moveTo>
                  <a:cubicBezTo>
                    <a:pt x="5" y="32"/>
                    <a:pt x="4" y="32"/>
                    <a:pt x="4" y="32"/>
                  </a:cubicBezTo>
                  <a:cubicBezTo>
                    <a:pt x="4" y="32"/>
                    <a:pt x="4" y="32"/>
                    <a:pt x="5" y="32"/>
                  </a:cubicBezTo>
                  <a:close/>
                  <a:moveTo>
                    <a:pt x="4" y="20"/>
                  </a:moveTo>
                  <a:cubicBezTo>
                    <a:pt x="4" y="20"/>
                    <a:pt x="4" y="19"/>
                    <a:pt x="4" y="19"/>
                  </a:cubicBezTo>
                  <a:cubicBezTo>
                    <a:pt x="4" y="20"/>
                    <a:pt x="4" y="21"/>
                    <a:pt x="4" y="20"/>
                  </a:cubicBezTo>
                  <a:close/>
                  <a:moveTo>
                    <a:pt x="4" y="25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4"/>
                  </a:cubicBezTo>
                  <a:cubicBezTo>
                    <a:pt x="4" y="24"/>
                    <a:pt x="4" y="25"/>
                    <a:pt x="4" y="25"/>
                  </a:cubicBezTo>
                  <a:close/>
                  <a:moveTo>
                    <a:pt x="4" y="23"/>
                  </a:move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4" y="23"/>
                    <a:pt x="4" y="23"/>
                  </a:cubicBezTo>
                  <a:close/>
                  <a:moveTo>
                    <a:pt x="2" y="27"/>
                  </a:moveTo>
                  <a:cubicBezTo>
                    <a:pt x="2" y="27"/>
                    <a:pt x="2" y="26"/>
                    <a:pt x="2" y="26"/>
                  </a:cubicBezTo>
                  <a:cubicBezTo>
                    <a:pt x="2" y="25"/>
                    <a:pt x="2" y="26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6"/>
                    <a:pt x="3" y="26"/>
                    <a:pt x="2" y="27"/>
                  </a:cubicBezTo>
                  <a:close/>
                  <a:moveTo>
                    <a:pt x="3" y="21"/>
                  </a:moveTo>
                  <a:cubicBezTo>
                    <a:pt x="3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3" y="18"/>
                  </a:moveTo>
                  <a:cubicBezTo>
                    <a:pt x="2" y="18"/>
                    <a:pt x="2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lose/>
                  <a:moveTo>
                    <a:pt x="3" y="14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2" y="14"/>
                    <a:pt x="3" y="14"/>
                  </a:cubicBezTo>
                  <a:close/>
                  <a:moveTo>
                    <a:pt x="3" y="16"/>
                  </a:moveTo>
                  <a:cubicBezTo>
                    <a:pt x="3" y="17"/>
                    <a:pt x="2" y="16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lose/>
                  <a:moveTo>
                    <a:pt x="2" y="13"/>
                  </a:moveTo>
                  <a:cubicBezTo>
                    <a:pt x="2" y="13"/>
                    <a:pt x="2" y="14"/>
                    <a:pt x="2" y="14"/>
                  </a:cubicBezTo>
                  <a:cubicBezTo>
                    <a:pt x="2" y="14"/>
                    <a:pt x="2" y="13"/>
                    <a:pt x="2" y="13"/>
                  </a:cubicBezTo>
                  <a:close/>
                  <a:moveTo>
                    <a:pt x="1" y="12"/>
                  </a:moveTo>
                  <a:cubicBezTo>
                    <a:pt x="1" y="13"/>
                    <a:pt x="2" y="14"/>
                    <a:pt x="1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2"/>
                    <a:pt x="1" y="12"/>
                  </a:cubicBezTo>
                  <a:close/>
                  <a:moveTo>
                    <a:pt x="1" y="14"/>
                  </a:moveTo>
                  <a:cubicBezTo>
                    <a:pt x="1" y="14"/>
                    <a:pt x="2" y="15"/>
                    <a:pt x="2" y="14"/>
                  </a:cubicBezTo>
                  <a:cubicBezTo>
                    <a:pt x="2" y="15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9"/>
                  </a:cubicBezTo>
                  <a:cubicBezTo>
                    <a:pt x="1" y="19"/>
                    <a:pt x="1" y="18"/>
                    <a:pt x="1" y="18"/>
                  </a:cubicBezTo>
                  <a:close/>
                  <a:moveTo>
                    <a:pt x="1" y="19"/>
                  </a:moveTo>
                  <a:cubicBezTo>
                    <a:pt x="1" y="19"/>
                    <a:pt x="2" y="19"/>
                    <a:pt x="2" y="20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19"/>
                    <a:pt x="1" y="19"/>
                    <a:pt x="1" y="19"/>
                  </a:cubicBezTo>
                  <a:close/>
                  <a:moveTo>
                    <a:pt x="1" y="29"/>
                  </a:moveTo>
                  <a:cubicBezTo>
                    <a:pt x="1" y="29"/>
                    <a:pt x="1" y="28"/>
                    <a:pt x="2" y="29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2" y="29"/>
                    <a:pt x="2" y="30"/>
                    <a:pt x="1" y="29"/>
                  </a:cubicBezTo>
                  <a:close/>
                  <a:moveTo>
                    <a:pt x="4" y="36"/>
                  </a:moveTo>
                  <a:cubicBezTo>
                    <a:pt x="3" y="36"/>
                    <a:pt x="3" y="36"/>
                    <a:pt x="2" y="35"/>
                  </a:cubicBezTo>
                  <a:cubicBezTo>
                    <a:pt x="2" y="35"/>
                    <a:pt x="3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4"/>
                    <a:pt x="2" y="35"/>
                  </a:cubicBezTo>
                  <a:cubicBezTo>
                    <a:pt x="2" y="34"/>
                    <a:pt x="2" y="33"/>
                    <a:pt x="2" y="32"/>
                  </a:cubicBezTo>
                  <a:cubicBezTo>
                    <a:pt x="3" y="32"/>
                    <a:pt x="2" y="33"/>
                    <a:pt x="2" y="33"/>
                  </a:cubicBezTo>
                  <a:cubicBezTo>
                    <a:pt x="3" y="34"/>
                    <a:pt x="3" y="34"/>
                    <a:pt x="4" y="35"/>
                  </a:cubicBezTo>
                  <a:cubicBezTo>
                    <a:pt x="3" y="35"/>
                    <a:pt x="3" y="35"/>
                    <a:pt x="4" y="36"/>
                  </a:cubicBezTo>
                  <a:close/>
                  <a:moveTo>
                    <a:pt x="4" y="37"/>
                  </a:moveTo>
                  <a:cubicBezTo>
                    <a:pt x="4" y="36"/>
                    <a:pt x="4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4" y="33"/>
                    <a:pt x="5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4" y="37"/>
                  </a:cubicBezTo>
                  <a:close/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5" y="16"/>
                    <a:pt x="5" y="15"/>
                    <a:pt x="6" y="15"/>
                  </a:cubicBezTo>
                  <a:cubicBezTo>
                    <a:pt x="6" y="16"/>
                    <a:pt x="5" y="16"/>
                    <a:pt x="6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6" y="18"/>
                  </a:cubicBezTo>
                  <a:cubicBezTo>
                    <a:pt x="6" y="19"/>
                    <a:pt x="5" y="19"/>
                    <a:pt x="5" y="19"/>
                  </a:cubicBezTo>
                  <a:close/>
                  <a:moveTo>
                    <a:pt x="5" y="26"/>
                  </a:move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5" y="27"/>
                    <a:pt x="5" y="26"/>
                  </a:cubicBezTo>
                  <a:close/>
                  <a:moveTo>
                    <a:pt x="5" y="6"/>
                  </a:moveTo>
                  <a:cubicBezTo>
                    <a:pt x="6" y="6"/>
                    <a:pt x="6" y="6"/>
                    <a:pt x="6" y="7"/>
                  </a:cubicBezTo>
                  <a:cubicBezTo>
                    <a:pt x="5" y="6"/>
                    <a:pt x="6" y="6"/>
                    <a:pt x="5" y="6"/>
                  </a:cubicBezTo>
                  <a:close/>
                  <a:moveTo>
                    <a:pt x="6" y="36"/>
                  </a:moveTo>
                  <a:cubicBezTo>
                    <a:pt x="6" y="35"/>
                    <a:pt x="6" y="35"/>
                    <a:pt x="6" y="34"/>
                  </a:cubicBezTo>
                  <a:cubicBezTo>
                    <a:pt x="6" y="35"/>
                    <a:pt x="7" y="35"/>
                    <a:pt x="7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4"/>
                    <a:pt x="7" y="34"/>
                    <a:pt x="7" y="35"/>
                  </a:cubicBezTo>
                  <a:cubicBezTo>
                    <a:pt x="8" y="35"/>
                    <a:pt x="8" y="35"/>
                    <a:pt x="9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6"/>
                    <a:pt x="8" y="36"/>
                    <a:pt x="8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7" y="36"/>
                    <a:pt x="8" y="37"/>
                    <a:pt x="7" y="37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5"/>
                    <a:pt x="6" y="35"/>
                    <a:pt x="6" y="36"/>
                  </a:cubicBezTo>
                  <a:close/>
                  <a:moveTo>
                    <a:pt x="8" y="39"/>
                  </a:moveTo>
                  <a:cubicBezTo>
                    <a:pt x="8" y="39"/>
                    <a:pt x="8" y="39"/>
                    <a:pt x="8" y="38"/>
                  </a:cubicBezTo>
                  <a:cubicBezTo>
                    <a:pt x="8" y="38"/>
                    <a:pt x="8" y="39"/>
                    <a:pt x="7" y="39"/>
                  </a:cubicBezTo>
                  <a:cubicBezTo>
                    <a:pt x="7" y="38"/>
                    <a:pt x="7" y="37"/>
                    <a:pt x="8" y="38"/>
                  </a:cubicBezTo>
                  <a:cubicBezTo>
                    <a:pt x="8" y="37"/>
                    <a:pt x="8" y="37"/>
                    <a:pt x="9" y="37"/>
                  </a:cubicBezTo>
                  <a:cubicBezTo>
                    <a:pt x="8" y="38"/>
                    <a:pt x="9" y="39"/>
                    <a:pt x="8" y="39"/>
                  </a:cubicBezTo>
                  <a:close/>
                  <a:moveTo>
                    <a:pt x="10" y="36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6"/>
                    <a:pt x="10" y="36"/>
                  </a:cubicBezTo>
                  <a:close/>
                  <a:moveTo>
                    <a:pt x="9" y="40"/>
                  </a:moveTo>
                  <a:cubicBezTo>
                    <a:pt x="9" y="40"/>
                    <a:pt x="10" y="41"/>
                    <a:pt x="10" y="41"/>
                  </a:cubicBezTo>
                  <a:cubicBezTo>
                    <a:pt x="10" y="41"/>
                    <a:pt x="9" y="41"/>
                    <a:pt x="9" y="40"/>
                  </a:cubicBezTo>
                  <a:close/>
                  <a:moveTo>
                    <a:pt x="10" y="36"/>
                  </a:moveTo>
                  <a:cubicBezTo>
                    <a:pt x="10" y="36"/>
                    <a:pt x="11" y="37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10" y="37"/>
                    <a:pt x="10" y="37"/>
                    <a:pt x="10" y="36"/>
                  </a:cubicBezTo>
                  <a:close/>
                  <a:moveTo>
                    <a:pt x="11" y="41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11" y="42"/>
                    <a:pt x="11" y="41"/>
                    <a:pt x="11" y="41"/>
                  </a:cubicBezTo>
                  <a:close/>
                  <a:moveTo>
                    <a:pt x="11" y="35"/>
                  </a:moveTo>
                  <a:cubicBezTo>
                    <a:pt x="11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5"/>
                  </a:cubicBezTo>
                  <a:close/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1" y="39"/>
                  </a:cubicBezTo>
                  <a:close/>
                  <a:moveTo>
                    <a:pt x="12" y="38"/>
                  </a:move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2" y="38"/>
                    <a:pt x="12" y="38"/>
                  </a:cubicBezTo>
                  <a:close/>
                  <a:moveTo>
                    <a:pt x="12" y="42"/>
                  </a:moveTo>
                  <a:cubicBezTo>
                    <a:pt x="12" y="42"/>
                    <a:pt x="13" y="42"/>
                    <a:pt x="13" y="42"/>
                  </a:cubicBezTo>
                  <a:cubicBezTo>
                    <a:pt x="13" y="42"/>
                    <a:pt x="13" y="42"/>
                    <a:pt x="12" y="42"/>
                  </a:cubicBezTo>
                  <a:close/>
                  <a:moveTo>
                    <a:pt x="14" y="43"/>
                  </a:moveTo>
                  <a:cubicBezTo>
                    <a:pt x="14" y="43"/>
                    <a:pt x="14" y="42"/>
                    <a:pt x="13" y="42"/>
                  </a:cubicBezTo>
                  <a:cubicBezTo>
                    <a:pt x="13" y="42"/>
                    <a:pt x="14" y="42"/>
                    <a:pt x="14" y="42"/>
                  </a:cubicBezTo>
                  <a:cubicBezTo>
                    <a:pt x="14" y="43"/>
                    <a:pt x="14" y="43"/>
                    <a:pt x="14" y="43"/>
                  </a:cubicBezTo>
                  <a:close/>
                  <a:moveTo>
                    <a:pt x="19" y="43"/>
                  </a:move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9" y="43"/>
                  </a:cubicBezTo>
                  <a:close/>
                  <a:moveTo>
                    <a:pt x="20" y="26"/>
                  </a:moveTo>
                  <a:cubicBezTo>
                    <a:pt x="20" y="26"/>
                    <a:pt x="20" y="26"/>
                    <a:pt x="20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lose/>
                  <a:moveTo>
                    <a:pt x="20" y="42"/>
                  </a:moveTo>
                  <a:cubicBezTo>
                    <a:pt x="21" y="42"/>
                    <a:pt x="21" y="43"/>
                    <a:pt x="21" y="43"/>
                  </a:cubicBezTo>
                  <a:cubicBezTo>
                    <a:pt x="20" y="43"/>
                    <a:pt x="20" y="42"/>
                    <a:pt x="20" y="42"/>
                  </a:cubicBezTo>
                  <a:close/>
                  <a:moveTo>
                    <a:pt x="20" y="38"/>
                  </a:moveTo>
                  <a:cubicBezTo>
                    <a:pt x="21" y="38"/>
                    <a:pt x="21" y="39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8"/>
                  </a:cubicBezTo>
                  <a:close/>
                  <a:moveTo>
                    <a:pt x="20" y="44"/>
                  </a:moveTo>
                  <a:cubicBezTo>
                    <a:pt x="21" y="44"/>
                    <a:pt x="21" y="44"/>
                    <a:pt x="21" y="44"/>
                  </a:cubicBezTo>
                  <a:cubicBezTo>
                    <a:pt x="21" y="45"/>
                    <a:pt x="20" y="44"/>
                    <a:pt x="20" y="44"/>
                  </a:cubicBezTo>
                  <a:close/>
                  <a:moveTo>
                    <a:pt x="21" y="46"/>
                  </a:move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lose/>
                  <a:moveTo>
                    <a:pt x="22" y="40"/>
                  </a:moveTo>
                  <a:cubicBezTo>
                    <a:pt x="21" y="40"/>
                    <a:pt x="21" y="39"/>
                    <a:pt x="21" y="39"/>
                  </a:cubicBezTo>
                  <a:cubicBezTo>
                    <a:pt x="22" y="39"/>
                    <a:pt x="22" y="40"/>
                    <a:pt x="22" y="40"/>
                  </a:cubicBezTo>
                  <a:close/>
                  <a:moveTo>
                    <a:pt x="23" y="37"/>
                  </a:moveTo>
                  <a:cubicBezTo>
                    <a:pt x="23" y="36"/>
                    <a:pt x="24" y="36"/>
                    <a:pt x="24" y="37"/>
                  </a:cubicBezTo>
                  <a:cubicBezTo>
                    <a:pt x="24" y="37"/>
                    <a:pt x="24" y="37"/>
                    <a:pt x="23" y="37"/>
                  </a:cubicBezTo>
                  <a:close/>
                  <a:moveTo>
                    <a:pt x="24" y="35"/>
                  </a:move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5"/>
                    <a:pt x="24" y="35"/>
                  </a:cubicBezTo>
                  <a:close/>
                  <a:moveTo>
                    <a:pt x="24" y="36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3" y="36"/>
                    <a:pt x="23" y="35"/>
                  </a:cubicBezTo>
                  <a:cubicBezTo>
                    <a:pt x="24" y="35"/>
                    <a:pt x="24" y="35"/>
                    <a:pt x="24" y="36"/>
                  </a:cubicBezTo>
                  <a:close/>
                  <a:moveTo>
                    <a:pt x="25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lose/>
                  <a:moveTo>
                    <a:pt x="23" y="26"/>
                  </a:moveTo>
                  <a:cubicBezTo>
                    <a:pt x="23" y="26"/>
                    <a:pt x="23" y="25"/>
                    <a:pt x="22" y="25"/>
                  </a:cubicBezTo>
                  <a:cubicBezTo>
                    <a:pt x="21" y="24"/>
                    <a:pt x="20" y="24"/>
                    <a:pt x="19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18" y="23"/>
                    <a:pt x="19" y="24"/>
                    <a:pt x="19" y="25"/>
                  </a:cubicBezTo>
                  <a:cubicBezTo>
                    <a:pt x="19" y="27"/>
                    <a:pt x="18" y="29"/>
                    <a:pt x="19" y="31"/>
                  </a:cubicBezTo>
                  <a:cubicBezTo>
                    <a:pt x="18" y="31"/>
                    <a:pt x="19" y="32"/>
                    <a:pt x="18" y="33"/>
                  </a:cubicBezTo>
                  <a:cubicBezTo>
                    <a:pt x="19" y="33"/>
                    <a:pt x="19" y="34"/>
                    <a:pt x="19" y="34"/>
                  </a:cubicBezTo>
                  <a:cubicBezTo>
                    <a:pt x="18" y="36"/>
                    <a:pt x="19" y="40"/>
                    <a:pt x="18" y="41"/>
                  </a:cubicBezTo>
                  <a:cubicBezTo>
                    <a:pt x="18" y="42"/>
                    <a:pt x="17" y="43"/>
                    <a:pt x="16" y="42"/>
                  </a:cubicBezTo>
                  <a:cubicBezTo>
                    <a:pt x="14" y="42"/>
                    <a:pt x="12" y="40"/>
                    <a:pt x="12" y="37"/>
                  </a:cubicBezTo>
                  <a:cubicBezTo>
                    <a:pt x="13" y="37"/>
                    <a:pt x="14" y="39"/>
                    <a:pt x="14" y="40"/>
                  </a:cubicBezTo>
                  <a:cubicBezTo>
                    <a:pt x="16" y="41"/>
                    <a:pt x="18" y="41"/>
                    <a:pt x="17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6"/>
                    <a:pt x="17" y="33"/>
                    <a:pt x="17" y="30"/>
                  </a:cubicBezTo>
                  <a:cubicBezTo>
                    <a:pt x="17" y="28"/>
                    <a:pt x="17" y="25"/>
                    <a:pt x="17" y="23"/>
                  </a:cubicBezTo>
                  <a:cubicBezTo>
                    <a:pt x="17" y="22"/>
                    <a:pt x="17" y="23"/>
                    <a:pt x="16" y="23"/>
                  </a:cubicBezTo>
                  <a:cubicBezTo>
                    <a:pt x="16" y="22"/>
                    <a:pt x="13" y="21"/>
                    <a:pt x="13" y="22"/>
                  </a:cubicBezTo>
                  <a:cubicBezTo>
                    <a:pt x="12" y="21"/>
                    <a:pt x="11" y="20"/>
                    <a:pt x="10" y="20"/>
                  </a:cubicBezTo>
                  <a:cubicBezTo>
                    <a:pt x="11" y="18"/>
                    <a:pt x="13" y="18"/>
                    <a:pt x="15" y="17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8" y="17"/>
                    <a:pt x="18" y="17"/>
                    <a:pt x="19" y="18"/>
                  </a:cubicBezTo>
                  <a:cubicBezTo>
                    <a:pt x="19" y="18"/>
                    <a:pt x="18" y="18"/>
                    <a:pt x="18" y="18"/>
                  </a:cubicBezTo>
                  <a:cubicBezTo>
                    <a:pt x="19" y="19"/>
                    <a:pt x="21" y="20"/>
                    <a:pt x="23" y="22"/>
                  </a:cubicBezTo>
                  <a:cubicBezTo>
                    <a:pt x="23" y="22"/>
                    <a:pt x="23" y="22"/>
                    <a:pt x="24" y="22"/>
                  </a:cubicBezTo>
                  <a:cubicBezTo>
                    <a:pt x="24" y="23"/>
                    <a:pt x="25" y="24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6"/>
                    <a:pt x="26" y="26"/>
                    <a:pt x="26" y="27"/>
                  </a:cubicBezTo>
                  <a:cubicBezTo>
                    <a:pt x="25" y="26"/>
                    <a:pt x="24" y="25"/>
                    <a:pt x="23" y="26"/>
                  </a:cubicBezTo>
                  <a:close/>
                  <a:moveTo>
                    <a:pt x="13" y="34"/>
                  </a:moveTo>
                  <a:cubicBezTo>
                    <a:pt x="13" y="34"/>
                    <a:pt x="14" y="34"/>
                    <a:pt x="14" y="34"/>
                  </a:cubicBezTo>
                  <a:cubicBezTo>
                    <a:pt x="14" y="35"/>
                    <a:pt x="14" y="35"/>
                    <a:pt x="13" y="35"/>
                  </a:cubicBezTo>
                  <a:cubicBezTo>
                    <a:pt x="13" y="34"/>
                    <a:pt x="13" y="34"/>
                    <a:pt x="13" y="34"/>
                  </a:cubicBezTo>
                  <a:close/>
                  <a:moveTo>
                    <a:pt x="16" y="35"/>
                  </a:moveTo>
                  <a:cubicBezTo>
                    <a:pt x="16" y="35"/>
                    <a:pt x="17" y="36"/>
                    <a:pt x="17" y="36"/>
                  </a:cubicBezTo>
                  <a:cubicBezTo>
                    <a:pt x="17" y="36"/>
                    <a:pt x="16" y="36"/>
                    <a:pt x="16" y="35"/>
                  </a:cubicBezTo>
                  <a:close/>
                  <a:moveTo>
                    <a:pt x="26" y="43"/>
                  </a:moveTo>
                  <a:cubicBezTo>
                    <a:pt x="26" y="43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8"/>
                  </a:moveTo>
                  <a:cubicBezTo>
                    <a:pt x="27" y="48"/>
                    <a:pt x="27" y="47"/>
                    <a:pt x="27" y="47"/>
                  </a:cubicBezTo>
                  <a:cubicBezTo>
                    <a:pt x="27" y="47"/>
                    <a:pt x="27" y="47"/>
                    <a:pt x="28" y="47"/>
                  </a:cubicBezTo>
                  <a:cubicBezTo>
                    <a:pt x="28" y="48"/>
                    <a:pt x="27" y="48"/>
                    <a:pt x="27" y="48"/>
                  </a:cubicBezTo>
                  <a:close/>
                  <a:moveTo>
                    <a:pt x="28" y="46"/>
                  </a:moveTo>
                  <a:cubicBezTo>
                    <a:pt x="29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lose/>
                  <a:moveTo>
                    <a:pt x="28" y="46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27" y="45"/>
                    <a:pt x="27" y="45"/>
                    <a:pt x="27" y="46"/>
                  </a:cubicBezTo>
                  <a:cubicBezTo>
                    <a:pt x="26" y="45"/>
                    <a:pt x="27" y="46"/>
                    <a:pt x="26" y="46"/>
                  </a:cubicBezTo>
                  <a:cubicBezTo>
                    <a:pt x="26" y="45"/>
                    <a:pt x="26" y="45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7" y="44"/>
                    <a:pt x="27" y="45"/>
                    <a:pt x="27" y="44"/>
                  </a:cubicBezTo>
                  <a:cubicBezTo>
                    <a:pt x="27" y="44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9" y="45"/>
                    <a:pt x="29" y="45"/>
                  </a:cubicBezTo>
                  <a:cubicBezTo>
                    <a:pt x="29" y="45"/>
                    <a:pt x="28" y="46"/>
                    <a:pt x="28" y="46"/>
                  </a:cubicBezTo>
                  <a:close/>
                  <a:moveTo>
                    <a:pt x="29" y="45"/>
                  </a:moveTo>
                  <a:cubicBezTo>
                    <a:pt x="29" y="45"/>
                    <a:pt x="29" y="44"/>
                    <a:pt x="29" y="44"/>
                  </a:cubicBezTo>
                  <a:cubicBezTo>
                    <a:pt x="29" y="44"/>
                    <a:pt x="30" y="45"/>
                    <a:pt x="30" y="45"/>
                  </a:cubicBezTo>
                  <a:cubicBezTo>
                    <a:pt x="30" y="45"/>
                    <a:pt x="30" y="45"/>
                    <a:pt x="29" y="45"/>
                  </a:cubicBezTo>
                  <a:close/>
                  <a:moveTo>
                    <a:pt x="30" y="46"/>
                  </a:moveTo>
                  <a:cubicBezTo>
                    <a:pt x="30" y="47"/>
                    <a:pt x="31" y="47"/>
                    <a:pt x="31" y="48"/>
                  </a:cubicBezTo>
                  <a:cubicBezTo>
                    <a:pt x="30" y="48"/>
                    <a:pt x="29" y="46"/>
                    <a:pt x="30" y="46"/>
                  </a:cubicBezTo>
                  <a:close/>
                  <a:moveTo>
                    <a:pt x="31" y="37"/>
                  </a:moveTo>
                  <a:cubicBezTo>
                    <a:pt x="31" y="37"/>
                    <a:pt x="31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7"/>
                  </a:cubicBezTo>
                  <a:close/>
                  <a:moveTo>
                    <a:pt x="34" y="48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4" y="49"/>
                    <a:pt x="34" y="48"/>
                    <a:pt x="34" y="48"/>
                  </a:cubicBezTo>
                  <a:close/>
                  <a:moveTo>
                    <a:pt x="34" y="50"/>
                  </a:moveTo>
                  <a:cubicBezTo>
                    <a:pt x="34" y="50"/>
                    <a:pt x="34" y="50"/>
                    <a:pt x="34" y="50"/>
                  </a:cubicBezTo>
                  <a:cubicBezTo>
                    <a:pt x="35" y="50"/>
                    <a:pt x="35" y="50"/>
                    <a:pt x="34" y="50"/>
                  </a:cubicBezTo>
                  <a:close/>
                  <a:moveTo>
                    <a:pt x="35" y="49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7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3" y="49"/>
                    <a:pt x="33" y="50"/>
                  </a:cubicBezTo>
                  <a:cubicBezTo>
                    <a:pt x="32" y="50"/>
                    <a:pt x="32" y="49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1" y="47"/>
                  </a:cubicBezTo>
                  <a:cubicBezTo>
                    <a:pt x="32" y="47"/>
                    <a:pt x="32" y="48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1" y="47"/>
                  </a:cubicBezTo>
                  <a:cubicBezTo>
                    <a:pt x="31" y="46"/>
                    <a:pt x="31" y="46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32" y="44"/>
                    <a:pt x="32" y="44"/>
                  </a:cubicBezTo>
                  <a:cubicBezTo>
                    <a:pt x="32" y="44"/>
                    <a:pt x="32" y="44"/>
                    <a:pt x="33" y="45"/>
                  </a:cubicBezTo>
                  <a:cubicBezTo>
                    <a:pt x="33" y="44"/>
                    <a:pt x="32" y="44"/>
                    <a:pt x="32" y="43"/>
                  </a:cubicBezTo>
                  <a:cubicBezTo>
                    <a:pt x="32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4"/>
                    <a:pt x="33" y="43"/>
                    <a:pt x="33" y="44"/>
                  </a:cubicBezTo>
                  <a:cubicBezTo>
                    <a:pt x="34" y="44"/>
                    <a:pt x="33" y="43"/>
                    <a:pt x="34" y="43"/>
                  </a:cubicBezTo>
                  <a:cubicBezTo>
                    <a:pt x="34" y="43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5" y="44"/>
                  </a:cubicBezTo>
                  <a:cubicBezTo>
                    <a:pt x="35" y="45"/>
                    <a:pt x="35" y="45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7"/>
                    <a:pt x="35" y="48"/>
                    <a:pt x="35" y="49"/>
                  </a:cubicBezTo>
                  <a:close/>
                  <a:moveTo>
                    <a:pt x="35" y="22"/>
                  </a:moveTo>
                  <a:cubicBezTo>
                    <a:pt x="35" y="22"/>
                    <a:pt x="35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5" y="21"/>
                    <a:pt x="35" y="22"/>
                  </a:cubicBezTo>
                  <a:cubicBezTo>
                    <a:pt x="35" y="22"/>
                    <a:pt x="35" y="23"/>
                    <a:pt x="35" y="22"/>
                  </a:cubicBezTo>
                  <a:close/>
                </a:path>
              </a:pathLst>
            </a:cu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63" name="任意多边形 58662"/>
            <p:cNvSpPr>
              <a:spLocks noEditPoints="1"/>
            </p:cNvSpPr>
            <p:nvPr/>
          </p:nvSpPr>
          <p:spPr>
            <a:xfrm>
              <a:off x="4643" y="3366"/>
              <a:ext cx="59" cy="81"/>
            </a:xfrm>
            <a:custGeom>
              <a:avLst/>
              <a:gdLst/>
              <a:ahLst/>
              <a:cxnLst/>
              <a:pathLst>
                <a:path w="37" h="51">
                  <a:moveTo>
                    <a:pt x="37" y="43"/>
                  </a:moveTo>
                  <a:cubicBezTo>
                    <a:pt x="37" y="42"/>
                    <a:pt x="37" y="42"/>
                    <a:pt x="37" y="41"/>
                  </a:cubicBezTo>
                  <a:cubicBezTo>
                    <a:pt x="37" y="39"/>
                    <a:pt x="37" y="37"/>
                    <a:pt x="36" y="35"/>
                  </a:cubicBezTo>
                  <a:cubicBezTo>
                    <a:pt x="37" y="33"/>
                    <a:pt x="37" y="31"/>
                    <a:pt x="37" y="28"/>
                  </a:cubicBezTo>
                  <a:cubicBezTo>
                    <a:pt x="37" y="27"/>
                    <a:pt x="36" y="25"/>
                    <a:pt x="36" y="23"/>
                  </a:cubicBezTo>
                  <a:cubicBezTo>
                    <a:pt x="36" y="21"/>
                    <a:pt x="37" y="19"/>
                    <a:pt x="36" y="17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4" y="13"/>
                    <a:pt x="32" y="13"/>
                    <a:pt x="31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29" y="11"/>
                    <a:pt x="28" y="12"/>
                  </a:cubicBezTo>
                  <a:cubicBezTo>
                    <a:pt x="27" y="10"/>
                    <a:pt x="25" y="10"/>
                    <a:pt x="23" y="9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18" y="7"/>
                    <a:pt x="16" y="6"/>
                    <a:pt x="13" y="5"/>
                  </a:cubicBezTo>
                  <a:cubicBezTo>
                    <a:pt x="11" y="4"/>
                    <a:pt x="8" y="3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2" y="1"/>
                    <a:pt x="1" y="1"/>
                  </a:cubicBezTo>
                  <a:cubicBezTo>
                    <a:pt x="0" y="0"/>
                    <a:pt x="0" y="3"/>
                    <a:pt x="0" y="4"/>
                  </a:cubicBezTo>
                  <a:cubicBezTo>
                    <a:pt x="0" y="8"/>
                    <a:pt x="1" y="12"/>
                    <a:pt x="1" y="17"/>
                  </a:cubicBezTo>
                  <a:cubicBezTo>
                    <a:pt x="1" y="20"/>
                    <a:pt x="1" y="23"/>
                    <a:pt x="1" y="26"/>
                  </a:cubicBezTo>
                  <a:cubicBezTo>
                    <a:pt x="1" y="26"/>
                    <a:pt x="1" y="27"/>
                    <a:pt x="2" y="27"/>
                  </a:cubicBezTo>
                  <a:cubicBezTo>
                    <a:pt x="2" y="30"/>
                    <a:pt x="2" y="32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7"/>
                    <a:pt x="7" y="38"/>
                    <a:pt x="9" y="39"/>
                  </a:cubicBezTo>
                  <a:cubicBezTo>
                    <a:pt x="10" y="39"/>
                    <a:pt x="10" y="40"/>
                    <a:pt x="10" y="40"/>
                  </a:cubicBezTo>
                  <a:cubicBezTo>
                    <a:pt x="11" y="40"/>
                    <a:pt x="13" y="41"/>
                    <a:pt x="14" y="41"/>
                  </a:cubicBezTo>
                  <a:cubicBezTo>
                    <a:pt x="14" y="41"/>
                    <a:pt x="13" y="41"/>
                    <a:pt x="14" y="40"/>
                  </a:cubicBezTo>
                  <a:cubicBezTo>
                    <a:pt x="14" y="41"/>
                    <a:pt x="14" y="40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4" y="40"/>
                    <a:pt x="14" y="41"/>
                  </a:cubicBezTo>
                  <a:cubicBezTo>
                    <a:pt x="15" y="41"/>
                    <a:pt x="15" y="41"/>
                    <a:pt x="15" y="42"/>
                  </a:cubicBezTo>
                  <a:cubicBezTo>
                    <a:pt x="18" y="43"/>
                    <a:pt x="21" y="44"/>
                    <a:pt x="23" y="45"/>
                  </a:cubicBezTo>
                  <a:cubicBezTo>
                    <a:pt x="26" y="46"/>
                    <a:pt x="28" y="48"/>
                    <a:pt x="31" y="48"/>
                  </a:cubicBezTo>
                  <a:cubicBezTo>
                    <a:pt x="30" y="48"/>
                    <a:pt x="30" y="47"/>
                    <a:pt x="29" y="46"/>
                  </a:cubicBezTo>
                  <a:cubicBezTo>
                    <a:pt x="30" y="46"/>
                    <a:pt x="30" y="46"/>
                    <a:pt x="30" y="45"/>
                  </a:cubicBezTo>
                  <a:cubicBezTo>
                    <a:pt x="30" y="45"/>
                    <a:pt x="30" y="44"/>
                    <a:pt x="30" y="44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2" y="45"/>
                    <a:pt x="3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6"/>
                    <a:pt x="32" y="46"/>
                    <a:pt x="32" y="46"/>
                  </a:cubicBezTo>
                  <a:cubicBezTo>
                    <a:pt x="32" y="47"/>
                    <a:pt x="32" y="46"/>
                    <a:pt x="33" y="46"/>
                  </a:cubicBezTo>
                  <a:cubicBezTo>
                    <a:pt x="33" y="47"/>
                    <a:pt x="33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1" y="47"/>
                    <a:pt x="31" y="48"/>
                  </a:cubicBezTo>
                  <a:cubicBezTo>
                    <a:pt x="32" y="48"/>
                    <a:pt x="32" y="49"/>
                    <a:pt x="32" y="49"/>
                  </a:cubicBezTo>
                  <a:cubicBezTo>
                    <a:pt x="32" y="49"/>
                    <a:pt x="33" y="49"/>
                    <a:pt x="33" y="50"/>
                  </a:cubicBezTo>
                  <a:cubicBezTo>
                    <a:pt x="34" y="50"/>
                    <a:pt x="36" y="51"/>
                    <a:pt x="37" y="51"/>
                  </a:cubicBezTo>
                  <a:cubicBezTo>
                    <a:pt x="37" y="51"/>
                    <a:pt x="37" y="50"/>
                    <a:pt x="37" y="49"/>
                  </a:cubicBezTo>
                  <a:cubicBezTo>
                    <a:pt x="37" y="47"/>
                    <a:pt x="37" y="45"/>
                    <a:pt x="37" y="43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5" y="9"/>
                  </a:moveTo>
                  <a:cubicBezTo>
                    <a:pt x="6" y="9"/>
                    <a:pt x="5" y="9"/>
                    <a:pt x="6" y="10"/>
                  </a:cubicBezTo>
                  <a:cubicBezTo>
                    <a:pt x="5" y="10"/>
                    <a:pt x="5" y="9"/>
                    <a:pt x="5" y="9"/>
                  </a:cubicBezTo>
                  <a:close/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5" y="12"/>
                  </a:cubicBezTo>
                  <a:close/>
                  <a:moveTo>
                    <a:pt x="6" y="11"/>
                  </a:moveTo>
                  <a:cubicBezTo>
                    <a:pt x="7" y="11"/>
                    <a:pt x="6" y="11"/>
                    <a:pt x="6" y="10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2"/>
                    <a:pt x="7" y="12"/>
                    <a:pt x="6" y="11"/>
                  </a:cubicBezTo>
                  <a:close/>
                  <a:moveTo>
                    <a:pt x="8" y="6"/>
                  </a:moveTo>
                  <a:cubicBezTo>
                    <a:pt x="7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lose/>
                  <a:moveTo>
                    <a:pt x="25" y="30"/>
                  </a:moveTo>
                  <a:cubicBezTo>
                    <a:pt x="25" y="30"/>
                    <a:pt x="25" y="30"/>
                    <a:pt x="25" y="29"/>
                  </a:cubicBezTo>
                  <a:cubicBezTo>
                    <a:pt x="25" y="29"/>
                    <a:pt x="25" y="30"/>
                    <a:pt x="25" y="30"/>
                  </a:cubicBezTo>
                  <a:close/>
                  <a:moveTo>
                    <a:pt x="22" y="15"/>
                  </a:moveTo>
                  <a:cubicBezTo>
                    <a:pt x="23" y="17"/>
                    <a:pt x="24" y="18"/>
                    <a:pt x="24" y="20"/>
                  </a:cubicBezTo>
                  <a:cubicBezTo>
                    <a:pt x="24" y="21"/>
                    <a:pt x="22" y="22"/>
                    <a:pt x="21" y="22"/>
                  </a:cubicBezTo>
                  <a:cubicBezTo>
                    <a:pt x="22" y="23"/>
                    <a:pt x="23" y="24"/>
                    <a:pt x="23" y="25"/>
                  </a:cubicBezTo>
                  <a:cubicBezTo>
                    <a:pt x="24" y="25"/>
                    <a:pt x="24" y="26"/>
                    <a:pt x="24" y="26"/>
                  </a:cubicBezTo>
                  <a:cubicBezTo>
                    <a:pt x="25" y="28"/>
                    <a:pt x="24" y="29"/>
                    <a:pt x="23" y="30"/>
                  </a:cubicBezTo>
                  <a:cubicBezTo>
                    <a:pt x="22" y="30"/>
                    <a:pt x="20" y="30"/>
                    <a:pt x="18" y="29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15" y="25"/>
                    <a:pt x="14" y="22"/>
                    <a:pt x="16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7" y="20"/>
                    <a:pt x="16" y="20"/>
                    <a:pt x="16" y="19"/>
                  </a:cubicBezTo>
                  <a:cubicBezTo>
                    <a:pt x="15" y="18"/>
                    <a:pt x="15" y="15"/>
                    <a:pt x="15" y="14"/>
                  </a:cubicBezTo>
                  <a:cubicBezTo>
                    <a:pt x="15" y="14"/>
                    <a:pt x="17" y="13"/>
                    <a:pt x="17" y="13"/>
                  </a:cubicBezTo>
                  <a:cubicBezTo>
                    <a:pt x="18" y="13"/>
                    <a:pt x="20" y="14"/>
                    <a:pt x="22" y="15"/>
                  </a:cubicBezTo>
                  <a:close/>
                  <a:moveTo>
                    <a:pt x="24" y="35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lose/>
                  <a:moveTo>
                    <a:pt x="15" y="12"/>
                  </a:moveTo>
                  <a:cubicBezTo>
                    <a:pt x="16" y="11"/>
                    <a:pt x="16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0"/>
                  </a:cubicBezTo>
                  <a:cubicBezTo>
                    <a:pt x="14" y="10"/>
                    <a:pt x="14" y="10"/>
                    <a:pt x="14" y="11"/>
                  </a:cubicBezTo>
                  <a:close/>
                  <a:moveTo>
                    <a:pt x="13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lose/>
                  <a:moveTo>
                    <a:pt x="11" y="30"/>
                  </a:moveTo>
                  <a:cubicBezTo>
                    <a:pt x="17" y="33"/>
                    <a:pt x="23" y="35"/>
                    <a:pt x="28" y="37"/>
                  </a:cubicBezTo>
                  <a:cubicBezTo>
                    <a:pt x="28" y="38"/>
                    <a:pt x="28" y="39"/>
                    <a:pt x="28" y="39"/>
                  </a:cubicBezTo>
                  <a:cubicBezTo>
                    <a:pt x="28" y="40"/>
                    <a:pt x="27" y="39"/>
                    <a:pt x="27" y="39"/>
                  </a:cubicBezTo>
                  <a:cubicBezTo>
                    <a:pt x="23" y="37"/>
                    <a:pt x="20" y="36"/>
                    <a:pt x="17" y="34"/>
                  </a:cubicBezTo>
                  <a:cubicBezTo>
                    <a:pt x="15" y="34"/>
                    <a:pt x="13" y="33"/>
                    <a:pt x="11" y="32"/>
                  </a:cubicBezTo>
                  <a:cubicBezTo>
                    <a:pt x="11" y="31"/>
                    <a:pt x="11" y="30"/>
                    <a:pt x="11" y="30"/>
                  </a:cubicBezTo>
                  <a:close/>
                  <a:moveTo>
                    <a:pt x="28" y="45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lose/>
                  <a:moveTo>
                    <a:pt x="28" y="44"/>
                  </a:moveTo>
                  <a:cubicBezTo>
                    <a:pt x="28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2" y="42"/>
                    <a:pt x="16" y="39"/>
                    <a:pt x="11" y="37"/>
                  </a:cubicBezTo>
                  <a:cubicBezTo>
                    <a:pt x="11" y="36"/>
                    <a:pt x="11" y="35"/>
                    <a:pt x="11" y="35"/>
                  </a:cubicBezTo>
                  <a:cubicBezTo>
                    <a:pt x="14" y="36"/>
                    <a:pt x="17" y="37"/>
                    <a:pt x="20" y="38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4" y="40"/>
                    <a:pt x="25" y="41"/>
                    <a:pt x="26" y="41"/>
                  </a:cubicBezTo>
                  <a:cubicBezTo>
                    <a:pt x="27" y="42"/>
                    <a:pt x="27" y="41"/>
                    <a:pt x="28" y="42"/>
                  </a:cubicBezTo>
                  <a:cubicBezTo>
                    <a:pt x="28" y="42"/>
                    <a:pt x="28" y="44"/>
                    <a:pt x="28" y="44"/>
                  </a:cubicBezTo>
                  <a:close/>
                  <a:moveTo>
                    <a:pt x="32" y="49"/>
                  </a:move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3" y="48"/>
                  </a:cubicBezTo>
                  <a:cubicBezTo>
                    <a:pt x="33" y="48"/>
                    <a:pt x="33" y="49"/>
                    <a:pt x="32" y="49"/>
                  </a:cubicBezTo>
                  <a:close/>
                  <a:moveTo>
                    <a:pt x="33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1" y="35"/>
                    <a:pt x="32" y="35"/>
                    <a:pt x="33" y="36"/>
                  </a:cubicBezTo>
                  <a:cubicBezTo>
                    <a:pt x="33" y="36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lose/>
                  <a:moveTo>
                    <a:pt x="31" y="38"/>
                  </a:moveTo>
                  <a:cubicBezTo>
                    <a:pt x="31" y="38"/>
                    <a:pt x="32" y="38"/>
                    <a:pt x="32" y="38"/>
                  </a:cubicBezTo>
                  <a:cubicBezTo>
                    <a:pt x="32" y="38"/>
                    <a:pt x="32" y="38"/>
                    <a:pt x="31" y="3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7"/>
                    <a:pt x="33" y="18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18"/>
                    <a:pt x="32" y="18"/>
                    <a:pt x="32" y="17"/>
                  </a:cubicBezTo>
                  <a:close/>
                  <a:moveTo>
                    <a:pt x="33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3" y="19"/>
                    <a:pt x="33" y="20"/>
                  </a:cubicBezTo>
                  <a:close/>
                  <a:moveTo>
                    <a:pt x="33" y="29"/>
                  </a:move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4" y="30"/>
                  </a:cubicBezTo>
                  <a:cubicBezTo>
                    <a:pt x="34" y="30"/>
                    <a:pt x="33" y="30"/>
                    <a:pt x="33" y="30"/>
                  </a:cubicBezTo>
                  <a:cubicBezTo>
                    <a:pt x="33" y="30"/>
                    <a:pt x="33" y="29"/>
                    <a:pt x="33" y="29"/>
                  </a:cubicBezTo>
                  <a:close/>
                  <a:moveTo>
                    <a:pt x="33" y="27"/>
                  </a:move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lose/>
                  <a:moveTo>
                    <a:pt x="33" y="14"/>
                  </a:moveTo>
                  <a:cubicBezTo>
                    <a:pt x="33" y="15"/>
                    <a:pt x="33" y="14"/>
                    <a:pt x="32" y="14"/>
                  </a:cubicBezTo>
                  <a:cubicBezTo>
                    <a:pt x="32" y="14"/>
                    <a:pt x="33" y="14"/>
                    <a:pt x="33" y="14"/>
                  </a:cubicBezTo>
                  <a:close/>
                  <a:moveTo>
                    <a:pt x="32" y="16"/>
                  </a:moveTo>
                  <a:cubicBezTo>
                    <a:pt x="32" y="16"/>
                    <a:pt x="33" y="16"/>
                    <a:pt x="33" y="17"/>
                  </a:cubicBezTo>
                  <a:cubicBezTo>
                    <a:pt x="33" y="17"/>
                    <a:pt x="32" y="17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1" y="18"/>
                  </a:moveTo>
                  <a:cubicBezTo>
                    <a:pt x="31" y="18"/>
                    <a:pt x="31" y="18"/>
                    <a:pt x="31" y="17"/>
                  </a:cubicBezTo>
                  <a:cubicBezTo>
                    <a:pt x="31" y="17"/>
                    <a:pt x="32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1" y="18"/>
                    <a:pt x="31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8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2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30" y="17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29" y="18"/>
                    <a:pt x="30" y="18"/>
                    <a:pt x="30" y="17"/>
                  </a:cubicBezTo>
                  <a:close/>
                  <a:moveTo>
                    <a:pt x="29" y="45"/>
                  </a:moveTo>
                  <a:cubicBezTo>
                    <a:pt x="30" y="45"/>
                    <a:pt x="30" y="46"/>
                    <a:pt x="30" y="46"/>
                  </a:cubicBezTo>
                  <a:cubicBezTo>
                    <a:pt x="29" y="46"/>
                    <a:pt x="29" y="46"/>
                    <a:pt x="29" y="45"/>
                  </a:cubicBezTo>
                  <a:close/>
                  <a:moveTo>
                    <a:pt x="29" y="45"/>
                  </a:moveTo>
                  <a:cubicBezTo>
                    <a:pt x="29" y="45"/>
                    <a:pt x="29" y="45"/>
                    <a:pt x="29" y="44"/>
                  </a:cubicBezTo>
                  <a:cubicBezTo>
                    <a:pt x="29" y="45"/>
                    <a:pt x="30" y="45"/>
                    <a:pt x="30" y="45"/>
                  </a:cubicBezTo>
                  <a:cubicBezTo>
                    <a:pt x="29" y="45"/>
                    <a:pt x="29" y="45"/>
                    <a:pt x="29" y="45"/>
                  </a:cubicBezTo>
                  <a:close/>
                  <a:moveTo>
                    <a:pt x="29" y="43"/>
                  </a:moveTo>
                  <a:cubicBezTo>
                    <a:pt x="29" y="43"/>
                    <a:pt x="29" y="43"/>
                    <a:pt x="30" y="43"/>
                  </a:cubicBezTo>
                  <a:cubicBezTo>
                    <a:pt x="30" y="43"/>
                    <a:pt x="30" y="44"/>
                    <a:pt x="30" y="44"/>
                  </a:cubicBezTo>
                  <a:cubicBezTo>
                    <a:pt x="29" y="44"/>
                    <a:pt x="30" y="43"/>
                    <a:pt x="29" y="43"/>
                  </a:cubicBezTo>
                  <a:close/>
                  <a:moveTo>
                    <a:pt x="30" y="33"/>
                  </a:moveTo>
                  <a:cubicBezTo>
                    <a:pt x="30" y="32"/>
                    <a:pt x="30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lose/>
                  <a:moveTo>
                    <a:pt x="30" y="19"/>
                  </a:moveTo>
                  <a:cubicBezTo>
                    <a:pt x="31" y="20"/>
                    <a:pt x="31" y="20"/>
                    <a:pt x="30" y="20"/>
                  </a:cubicBezTo>
                  <a:cubicBezTo>
                    <a:pt x="30" y="20"/>
                    <a:pt x="30" y="20"/>
                    <a:pt x="30" y="19"/>
                  </a:cubicBezTo>
                  <a:close/>
                  <a:moveTo>
                    <a:pt x="31" y="42"/>
                  </a:moveTo>
                  <a:cubicBezTo>
                    <a:pt x="31" y="42"/>
                    <a:pt x="31" y="42"/>
                    <a:pt x="31" y="43"/>
                  </a:cubicBezTo>
                  <a:cubicBezTo>
                    <a:pt x="31" y="43"/>
                    <a:pt x="31" y="42"/>
                    <a:pt x="31" y="42"/>
                  </a:cubicBezTo>
                  <a:cubicBezTo>
                    <a:pt x="31" y="41"/>
                    <a:pt x="31" y="41"/>
                    <a:pt x="31" y="40"/>
                  </a:cubicBezTo>
                  <a:cubicBezTo>
                    <a:pt x="31" y="40"/>
                    <a:pt x="31" y="40"/>
                    <a:pt x="31" y="39"/>
                  </a:cubicBezTo>
                  <a:cubicBezTo>
                    <a:pt x="31" y="39"/>
                    <a:pt x="31" y="40"/>
                    <a:pt x="32" y="40"/>
                  </a:cubicBezTo>
                  <a:cubicBezTo>
                    <a:pt x="32" y="40"/>
                    <a:pt x="31" y="40"/>
                    <a:pt x="31" y="40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2" y="41"/>
                    <a:pt x="32" y="41"/>
                    <a:pt x="32" y="40"/>
                  </a:cubicBezTo>
                  <a:cubicBezTo>
                    <a:pt x="32" y="41"/>
                    <a:pt x="32" y="40"/>
                    <a:pt x="32" y="40"/>
                  </a:cubicBezTo>
                  <a:cubicBezTo>
                    <a:pt x="33" y="41"/>
                    <a:pt x="33" y="42"/>
                    <a:pt x="33" y="42"/>
                  </a:cubicBezTo>
                  <a:cubicBezTo>
                    <a:pt x="32" y="42"/>
                    <a:pt x="33" y="41"/>
                    <a:pt x="32" y="41"/>
                  </a:cubicBezTo>
                  <a:cubicBezTo>
                    <a:pt x="32" y="41"/>
                    <a:pt x="32" y="42"/>
                    <a:pt x="32" y="42"/>
                  </a:cubicBezTo>
                  <a:cubicBezTo>
                    <a:pt x="32" y="42"/>
                    <a:pt x="32" y="42"/>
                    <a:pt x="31" y="42"/>
                  </a:cubicBezTo>
                  <a:close/>
                  <a:moveTo>
                    <a:pt x="33" y="46"/>
                  </a:move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2" y="44"/>
                    <a:pt x="32" y="44"/>
                  </a:cubicBezTo>
                  <a:cubicBezTo>
                    <a:pt x="32" y="44"/>
                    <a:pt x="32" y="43"/>
                    <a:pt x="32" y="43"/>
                  </a:cubicBezTo>
                  <a:cubicBezTo>
                    <a:pt x="32" y="44"/>
                    <a:pt x="33" y="44"/>
                    <a:pt x="33" y="44"/>
                  </a:cubicBezTo>
                  <a:cubicBezTo>
                    <a:pt x="33" y="44"/>
                    <a:pt x="34" y="44"/>
                    <a:pt x="34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6"/>
                    <a:pt x="33" y="46"/>
                  </a:cubicBezTo>
                  <a:close/>
                  <a:moveTo>
                    <a:pt x="32" y="40"/>
                  </a:moveTo>
                  <a:cubicBezTo>
                    <a:pt x="32" y="40"/>
                    <a:pt x="32" y="39"/>
                    <a:pt x="32" y="39"/>
                  </a:cubicBezTo>
                  <a:cubicBezTo>
                    <a:pt x="32" y="39"/>
                    <a:pt x="32" y="39"/>
                    <a:pt x="33" y="39"/>
                  </a:cubicBezTo>
                  <a:cubicBezTo>
                    <a:pt x="33" y="39"/>
                    <a:pt x="33" y="38"/>
                    <a:pt x="33" y="39"/>
                  </a:cubicBezTo>
                  <a:cubicBezTo>
                    <a:pt x="34" y="39"/>
                    <a:pt x="33" y="40"/>
                    <a:pt x="34" y="40"/>
                  </a:cubicBezTo>
                  <a:cubicBezTo>
                    <a:pt x="34" y="41"/>
                    <a:pt x="34" y="40"/>
                    <a:pt x="34" y="40"/>
                  </a:cubicBezTo>
                  <a:cubicBezTo>
                    <a:pt x="34" y="41"/>
                    <a:pt x="33" y="40"/>
                    <a:pt x="32" y="40"/>
                  </a:cubicBezTo>
                  <a:close/>
                  <a:moveTo>
                    <a:pt x="35" y="44"/>
                  </a:move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5"/>
                    <a:pt x="35" y="45"/>
                    <a:pt x="35" y="44"/>
                  </a:cubicBezTo>
                  <a:close/>
                  <a:moveTo>
                    <a:pt x="35" y="48"/>
                  </a:moveTo>
                  <a:cubicBezTo>
                    <a:pt x="35" y="48"/>
                    <a:pt x="35" y="47"/>
                    <a:pt x="35" y="47"/>
                  </a:cubicBezTo>
                  <a:cubicBezTo>
                    <a:pt x="35" y="47"/>
                    <a:pt x="36" y="48"/>
                    <a:pt x="36" y="48"/>
                  </a:cubicBezTo>
                  <a:cubicBezTo>
                    <a:pt x="35" y="48"/>
                    <a:pt x="35" y="48"/>
                    <a:pt x="35" y="48"/>
                  </a:cubicBezTo>
                  <a:close/>
                </a:path>
              </a:pathLst>
            </a:cu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64" name="任意多边形 58663"/>
            <p:cNvSpPr/>
            <p:nvPr/>
          </p:nvSpPr>
          <p:spPr>
            <a:xfrm>
              <a:off x="4432" y="3437"/>
              <a:ext cx="237" cy="307"/>
            </a:xfrm>
            <a:custGeom>
              <a:avLst/>
              <a:gdLst/>
              <a:ahLst/>
              <a:cxnLst/>
              <a:pathLst>
                <a:path w="282" h="365">
                  <a:moveTo>
                    <a:pt x="45" y="219"/>
                  </a:moveTo>
                  <a:lnTo>
                    <a:pt x="278" y="365"/>
                  </a:lnTo>
                  <a:lnTo>
                    <a:pt x="282" y="131"/>
                  </a:lnTo>
                  <a:lnTo>
                    <a:pt x="0" y="0"/>
                  </a:lnTo>
                  <a:lnTo>
                    <a:pt x="45" y="219"/>
                  </a:lnTo>
                  <a:close/>
                </a:path>
              </a:pathLst>
            </a:custGeom>
            <a:gradFill rotWithShape="1">
              <a:gsLst>
                <a:gs pos="0">
                  <a:srgbClr val="E0C090">
                    <a:alpha val="100000"/>
                  </a:srgbClr>
                </a:gs>
                <a:gs pos="100000">
                  <a:srgbClr val="E7CFAB">
                    <a:alpha val="100000"/>
                  </a:srgbClr>
                </a:gs>
              </a:gsLst>
              <a:lin ang="2700000" scaled="1"/>
              <a:tileRect/>
            </a:gra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65" name="任意多边形 58664"/>
            <p:cNvSpPr/>
            <p:nvPr/>
          </p:nvSpPr>
          <p:spPr>
            <a:xfrm>
              <a:off x="4665" y="3423"/>
              <a:ext cx="167" cy="321"/>
            </a:xfrm>
            <a:custGeom>
              <a:avLst/>
              <a:gdLst/>
              <a:ahLst/>
              <a:cxnLst/>
              <a:pathLst>
                <a:path w="198" h="382">
                  <a:moveTo>
                    <a:pt x="198" y="0"/>
                  </a:moveTo>
                  <a:lnTo>
                    <a:pt x="4" y="148"/>
                  </a:lnTo>
                  <a:lnTo>
                    <a:pt x="0" y="382"/>
                  </a:lnTo>
                  <a:lnTo>
                    <a:pt x="164" y="214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9B8E7B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66" name="任意多边形 58665"/>
            <p:cNvSpPr/>
            <p:nvPr/>
          </p:nvSpPr>
          <p:spPr>
            <a:xfrm>
              <a:off x="4432" y="3361"/>
              <a:ext cx="400" cy="186"/>
            </a:xfrm>
            <a:custGeom>
              <a:avLst/>
              <a:gdLst/>
              <a:ahLst/>
              <a:cxnLst/>
              <a:pathLst>
                <a:path w="476" h="221">
                  <a:moveTo>
                    <a:pt x="0" y="90"/>
                  </a:moveTo>
                  <a:lnTo>
                    <a:pt x="244" y="0"/>
                  </a:lnTo>
                  <a:lnTo>
                    <a:pt x="476" y="73"/>
                  </a:lnTo>
                  <a:lnTo>
                    <a:pt x="282" y="221"/>
                  </a:lnTo>
                  <a:lnTo>
                    <a:pt x="0" y="90"/>
                  </a:lnTo>
                  <a:close/>
                </a:path>
              </a:pathLst>
            </a:custGeom>
            <a:gradFill rotWithShape="1">
              <a:gsLst>
                <a:gs pos="0">
                  <a:srgbClr val="E0C090">
                    <a:alpha val="100000"/>
                  </a:srgbClr>
                </a:gs>
                <a:gs pos="100000">
                  <a:srgbClr val="E7CFAB">
                    <a:alpha val="100000"/>
                  </a:srgbClr>
                </a:gs>
              </a:gsLst>
              <a:lin ang="2700000" scaled="1"/>
              <a:tileRect/>
            </a:gradFill>
            <a:ln w="4826" cap="flat" cmpd="sng">
              <a:solidFill>
                <a:srgbClr val="A28654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67" name="任意多边形 58666"/>
            <p:cNvSpPr/>
            <p:nvPr/>
          </p:nvSpPr>
          <p:spPr>
            <a:xfrm>
              <a:off x="4460" y="3371"/>
              <a:ext cx="178" cy="71"/>
            </a:xfrm>
            <a:custGeom>
              <a:avLst/>
              <a:gdLst/>
              <a:ahLst/>
              <a:cxnLst/>
              <a:pathLst>
                <a:path w="212" h="85">
                  <a:moveTo>
                    <a:pt x="0" y="81"/>
                  </a:moveTo>
                  <a:lnTo>
                    <a:pt x="212" y="0"/>
                  </a:lnTo>
                  <a:lnTo>
                    <a:pt x="210" y="6"/>
                  </a:lnTo>
                  <a:lnTo>
                    <a:pt x="9" y="85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555248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68" name="任意多边形 58667"/>
            <p:cNvSpPr/>
            <p:nvPr/>
          </p:nvSpPr>
          <p:spPr>
            <a:xfrm>
              <a:off x="4637" y="3371"/>
              <a:ext cx="170" cy="59"/>
            </a:xfrm>
            <a:custGeom>
              <a:avLst/>
              <a:gdLst/>
              <a:ahLst/>
              <a:cxnLst/>
              <a:pathLst>
                <a:path w="202" h="70">
                  <a:moveTo>
                    <a:pt x="2" y="0"/>
                  </a:moveTo>
                  <a:lnTo>
                    <a:pt x="202" y="66"/>
                  </a:lnTo>
                  <a:lnTo>
                    <a:pt x="196" y="70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F8A6D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69" name="任意多边形 58668"/>
            <p:cNvSpPr/>
            <p:nvPr/>
          </p:nvSpPr>
          <p:spPr>
            <a:xfrm>
              <a:off x="4468" y="3430"/>
              <a:ext cx="334" cy="98"/>
            </a:xfrm>
            <a:custGeom>
              <a:avLst/>
              <a:gdLst/>
              <a:ahLst/>
              <a:cxnLst/>
              <a:pathLst>
                <a:path w="397" h="117">
                  <a:moveTo>
                    <a:pt x="0" y="15"/>
                  </a:moveTo>
                  <a:lnTo>
                    <a:pt x="233" y="117"/>
                  </a:lnTo>
                  <a:lnTo>
                    <a:pt x="397" y="0"/>
                  </a:lnTo>
                  <a:lnTo>
                    <a:pt x="397" y="0"/>
                  </a:lnTo>
                  <a:lnTo>
                    <a:pt x="233" y="115"/>
                  </a:lnTo>
                  <a:lnTo>
                    <a:pt x="2" y="15"/>
                  </a:lnTo>
                  <a:lnTo>
                    <a:pt x="0" y="15"/>
                  </a:lnTo>
                  <a:close/>
                </a:path>
              </a:pathLst>
            </a:custGeom>
            <a:noFill/>
            <a:ln w="4826" cap="flat" cmpd="sng">
              <a:solidFill>
                <a:srgbClr val="C4B39D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70" name="任意多边形 58669"/>
            <p:cNvSpPr/>
            <p:nvPr/>
          </p:nvSpPr>
          <p:spPr>
            <a:xfrm>
              <a:off x="4453" y="3460"/>
              <a:ext cx="34" cy="160"/>
            </a:xfrm>
            <a:custGeom>
              <a:avLst/>
              <a:gdLst/>
              <a:ahLst/>
              <a:cxnLst/>
              <a:pathLst>
                <a:path w="41" h="191">
                  <a:moveTo>
                    <a:pt x="0" y="0"/>
                  </a:moveTo>
                  <a:lnTo>
                    <a:pt x="35" y="191"/>
                  </a:lnTo>
                  <a:lnTo>
                    <a:pt x="41" y="185"/>
                  </a:lnTo>
                  <a:lnTo>
                    <a:pt x="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695A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71" name="任意多边形 58670"/>
            <p:cNvSpPr/>
            <p:nvPr/>
          </p:nvSpPr>
          <p:spPr>
            <a:xfrm>
              <a:off x="4482" y="3615"/>
              <a:ext cx="169" cy="108"/>
            </a:xfrm>
            <a:custGeom>
              <a:avLst/>
              <a:gdLst/>
              <a:ahLst/>
              <a:cxnLst/>
              <a:pathLst>
                <a:path w="201" h="128">
                  <a:moveTo>
                    <a:pt x="201" y="128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201" y="123"/>
                  </a:lnTo>
                  <a:lnTo>
                    <a:pt x="201" y="128"/>
                  </a:lnTo>
                  <a:close/>
                </a:path>
              </a:pathLst>
            </a:custGeom>
            <a:solidFill>
              <a:srgbClr val="E9D9C5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72" name="任意多边形 58671"/>
            <p:cNvSpPr/>
            <p:nvPr/>
          </p:nvSpPr>
          <p:spPr>
            <a:xfrm>
              <a:off x="4460" y="3464"/>
              <a:ext cx="193" cy="259"/>
            </a:xfrm>
            <a:custGeom>
              <a:avLst/>
              <a:gdLst/>
              <a:ahLst/>
              <a:cxnLst/>
              <a:pathLst>
                <a:path w="229" h="308">
                  <a:moveTo>
                    <a:pt x="0" y="0"/>
                  </a:moveTo>
                  <a:lnTo>
                    <a:pt x="227" y="110"/>
                  </a:lnTo>
                  <a:lnTo>
                    <a:pt x="229" y="308"/>
                  </a:lnTo>
                  <a:lnTo>
                    <a:pt x="227" y="308"/>
                  </a:lnTo>
                  <a:lnTo>
                    <a:pt x="225" y="1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4826" cap="flat" cmpd="sng">
              <a:solidFill>
                <a:srgbClr val="D4BA9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73" name="任意多边形 58672"/>
            <p:cNvSpPr/>
            <p:nvPr/>
          </p:nvSpPr>
          <p:spPr>
            <a:xfrm>
              <a:off x="4794" y="3441"/>
              <a:ext cx="29" cy="157"/>
            </a:xfrm>
            <a:custGeom>
              <a:avLst/>
              <a:gdLst/>
              <a:ahLst/>
              <a:cxnLst/>
              <a:pathLst>
                <a:path w="34" h="187">
                  <a:moveTo>
                    <a:pt x="34" y="0"/>
                  </a:moveTo>
                  <a:lnTo>
                    <a:pt x="6" y="187"/>
                  </a:lnTo>
                  <a:lnTo>
                    <a:pt x="0" y="185"/>
                  </a:lnTo>
                  <a:lnTo>
                    <a:pt x="26" y="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5C5546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74" name="任意多边形 58673"/>
            <p:cNvSpPr/>
            <p:nvPr/>
          </p:nvSpPr>
          <p:spPr>
            <a:xfrm>
              <a:off x="4676" y="3596"/>
              <a:ext cx="123" cy="125"/>
            </a:xfrm>
            <a:custGeom>
              <a:avLst/>
              <a:gdLst/>
              <a:ahLst/>
              <a:cxnLst/>
              <a:pathLst>
                <a:path w="77" h="79">
                  <a:moveTo>
                    <a:pt x="0" y="79"/>
                  </a:moveTo>
                  <a:cubicBezTo>
                    <a:pt x="0" y="78"/>
                    <a:pt x="0" y="74"/>
                    <a:pt x="0" y="74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1"/>
                    <a:pt x="77" y="1"/>
                    <a:pt x="77" y="1"/>
                  </a:cubicBezTo>
                  <a:lnTo>
                    <a:pt x="0" y="79"/>
                  </a:lnTo>
                  <a:close/>
                </a:path>
              </a:pathLst>
            </a:custGeom>
            <a:solidFill>
              <a:srgbClr val="B1A189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75" name="任意多边形 58674"/>
            <p:cNvSpPr/>
            <p:nvPr/>
          </p:nvSpPr>
          <p:spPr>
            <a:xfrm>
              <a:off x="4676" y="3441"/>
              <a:ext cx="147" cy="273"/>
            </a:xfrm>
            <a:custGeom>
              <a:avLst/>
              <a:gdLst/>
              <a:ahLst/>
              <a:cxnLst/>
              <a:pathLst>
                <a:path w="174" h="325">
                  <a:moveTo>
                    <a:pt x="0" y="325"/>
                  </a:moveTo>
                  <a:lnTo>
                    <a:pt x="4" y="132"/>
                  </a:lnTo>
                  <a:lnTo>
                    <a:pt x="174" y="0"/>
                  </a:lnTo>
                  <a:lnTo>
                    <a:pt x="166" y="8"/>
                  </a:lnTo>
                  <a:lnTo>
                    <a:pt x="6" y="134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rgbClr val="746650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8676" name="组合 58675"/>
          <p:cNvGrpSpPr/>
          <p:nvPr/>
        </p:nvGrpSpPr>
        <p:grpSpPr>
          <a:xfrm>
            <a:off x="5526088" y="-4043362"/>
            <a:ext cx="709612" cy="681037"/>
            <a:chOff x="2622" y="3342"/>
            <a:chExt cx="524" cy="503"/>
          </a:xfrm>
        </p:grpSpPr>
        <p:sp>
          <p:nvSpPr>
            <p:cNvPr id="58677" name="任意多边形 58676"/>
            <p:cNvSpPr/>
            <p:nvPr/>
          </p:nvSpPr>
          <p:spPr>
            <a:xfrm>
              <a:off x="2836" y="3442"/>
              <a:ext cx="310" cy="397"/>
            </a:xfrm>
            <a:custGeom>
              <a:avLst/>
              <a:gdLst/>
              <a:ahLst/>
              <a:cxnLst/>
              <a:pathLst>
                <a:path w="282" h="362">
                  <a:moveTo>
                    <a:pt x="237" y="217"/>
                  </a:moveTo>
                  <a:lnTo>
                    <a:pt x="4" y="362"/>
                  </a:lnTo>
                  <a:lnTo>
                    <a:pt x="0" y="128"/>
                  </a:lnTo>
                  <a:lnTo>
                    <a:pt x="282" y="0"/>
                  </a:lnTo>
                  <a:lnTo>
                    <a:pt x="237" y="217"/>
                  </a:lnTo>
                  <a:close/>
                </a:path>
              </a:pathLst>
            </a:custGeom>
            <a:solidFill>
              <a:srgbClr val="9B8E7B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78" name="任意多边形 58677"/>
            <p:cNvSpPr/>
            <p:nvPr/>
          </p:nvSpPr>
          <p:spPr>
            <a:xfrm>
              <a:off x="2625" y="3427"/>
              <a:ext cx="218" cy="418"/>
            </a:xfrm>
            <a:custGeom>
              <a:avLst/>
              <a:gdLst/>
              <a:ahLst/>
              <a:cxnLst/>
              <a:pathLst>
                <a:path w="198" h="381">
                  <a:moveTo>
                    <a:pt x="0" y="0"/>
                  </a:moveTo>
                  <a:lnTo>
                    <a:pt x="194" y="147"/>
                  </a:lnTo>
                  <a:lnTo>
                    <a:pt x="198" y="381"/>
                  </a:lnTo>
                  <a:lnTo>
                    <a:pt x="34" y="21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E0C090">
                    <a:alpha val="100000"/>
                  </a:srgbClr>
                </a:gs>
                <a:gs pos="100000">
                  <a:srgbClr val="E7CFAB">
                    <a:alpha val="100000"/>
                  </a:srgbClr>
                </a:gs>
              </a:gsLst>
              <a:lin ang="2700000" scaled="1"/>
              <a:tileRect/>
            </a:gra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79" name="任意多边形 58678"/>
            <p:cNvSpPr/>
            <p:nvPr/>
          </p:nvSpPr>
          <p:spPr>
            <a:xfrm>
              <a:off x="2622" y="3342"/>
              <a:ext cx="524" cy="241"/>
            </a:xfrm>
            <a:custGeom>
              <a:avLst/>
              <a:gdLst/>
              <a:ahLst/>
              <a:cxnLst/>
              <a:pathLst>
                <a:path w="476" h="219">
                  <a:moveTo>
                    <a:pt x="476" y="91"/>
                  </a:moveTo>
                  <a:lnTo>
                    <a:pt x="232" y="0"/>
                  </a:lnTo>
                  <a:lnTo>
                    <a:pt x="0" y="72"/>
                  </a:lnTo>
                  <a:lnTo>
                    <a:pt x="194" y="219"/>
                  </a:lnTo>
                  <a:lnTo>
                    <a:pt x="476" y="91"/>
                  </a:lnTo>
                  <a:close/>
                </a:path>
              </a:pathLst>
            </a:custGeom>
            <a:gradFill rotWithShape="1">
              <a:gsLst>
                <a:gs pos="0">
                  <a:srgbClr val="E0C090">
                    <a:alpha val="100000"/>
                  </a:srgbClr>
                </a:gs>
                <a:gs pos="100000">
                  <a:srgbClr val="E7CFAB">
                    <a:alpha val="100000"/>
                  </a:srgbClr>
                </a:gs>
              </a:gsLst>
              <a:lin ang="2700000" scaled="1"/>
              <a:tileRect/>
            </a:gradFill>
            <a:ln w="4826" cap="flat" cmpd="sng">
              <a:solidFill>
                <a:srgbClr val="A28654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80" name="任意多边形 58679"/>
            <p:cNvSpPr/>
            <p:nvPr/>
          </p:nvSpPr>
          <p:spPr>
            <a:xfrm>
              <a:off x="2875" y="3354"/>
              <a:ext cx="233" cy="93"/>
            </a:xfrm>
            <a:custGeom>
              <a:avLst/>
              <a:gdLst/>
              <a:ahLst/>
              <a:cxnLst/>
              <a:pathLst>
                <a:path w="212" h="84">
                  <a:moveTo>
                    <a:pt x="212" y="80"/>
                  </a:moveTo>
                  <a:lnTo>
                    <a:pt x="0" y="0"/>
                  </a:lnTo>
                  <a:lnTo>
                    <a:pt x="2" y="6"/>
                  </a:lnTo>
                  <a:lnTo>
                    <a:pt x="202" y="84"/>
                  </a:lnTo>
                  <a:lnTo>
                    <a:pt x="212" y="80"/>
                  </a:lnTo>
                  <a:close/>
                </a:path>
              </a:pathLst>
            </a:custGeom>
            <a:solidFill>
              <a:srgbClr val="9F8A6D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81" name="任意多边形 58680"/>
            <p:cNvSpPr/>
            <p:nvPr/>
          </p:nvSpPr>
          <p:spPr>
            <a:xfrm>
              <a:off x="2656" y="3354"/>
              <a:ext cx="221" cy="76"/>
            </a:xfrm>
            <a:custGeom>
              <a:avLst/>
              <a:gdLst/>
              <a:ahLst/>
              <a:cxnLst/>
              <a:pathLst>
                <a:path w="202" h="68">
                  <a:moveTo>
                    <a:pt x="200" y="0"/>
                  </a:moveTo>
                  <a:lnTo>
                    <a:pt x="0" y="65"/>
                  </a:lnTo>
                  <a:lnTo>
                    <a:pt x="6" y="68"/>
                  </a:lnTo>
                  <a:lnTo>
                    <a:pt x="202" y="6"/>
                  </a:lnTo>
                  <a:lnTo>
                    <a:pt x="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E0C090">
                    <a:alpha val="100000"/>
                  </a:srgbClr>
                </a:gs>
                <a:gs pos="100000">
                  <a:srgbClr val="E7CFAB">
                    <a:alpha val="100000"/>
                  </a:srgbClr>
                </a:gs>
              </a:gsLst>
              <a:lin ang="2700000" scaled="1"/>
              <a:tileRect/>
            </a:gradFill>
            <a:ln w="4826" cap="flat" cmpd="sng">
              <a:solidFill>
                <a:srgbClr val="A28654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82" name="任意多边形 58681"/>
            <p:cNvSpPr/>
            <p:nvPr/>
          </p:nvSpPr>
          <p:spPr>
            <a:xfrm>
              <a:off x="2662" y="3430"/>
              <a:ext cx="435" cy="130"/>
            </a:xfrm>
            <a:custGeom>
              <a:avLst/>
              <a:gdLst/>
              <a:ahLst/>
              <a:cxnLst/>
              <a:pathLst>
                <a:path w="396" h="119">
                  <a:moveTo>
                    <a:pt x="396" y="16"/>
                  </a:moveTo>
                  <a:lnTo>
                    <a:pt x="164" y="11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4" y="116"/>
                  </a:lnTo>
                  <a:lnTo>
                    <a:pt x="396" y="16"/>
                  </a:lnTo>
                  <a:lnTo>
                    <a:pt x="396" y="16"/>
                  </a:lnTo>
                  <a:close/>
                </a:path>
              </a:pathLst>
            </a:custGeom>
            <a:noFill/>
            <a:ln w="4826" cap="flat" cmpd="sng">
              <a:solidFill>
                <a:srgbClr val="C4B39D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83" name="任意多边形 58682"/>
            <p:cNvSpPr/>
            <p:nvPr/>
          </p:nvSpPr>
          <p:spPr>
            <a:xfrm>
              <a:off x="3072" y="3468"/>
              <a:ext cx="46" cy="209"/>
            </a:xfrm>
            <a:custGeom>
              <a:avLst/>
              <a:gdLst/>
              <a:ahLst/>
              <a:cxnLst/>
              <a:pathLst>
                <a:path w="41" h="191">
                  <a:moveTo>
                    <a:pt x="41" y="0"/>
                  </a:moveTo>
                  <a:lnTo>
                    <a:pt x="5" y="191"/>
                  </a:lnTo>
                  <a:lnTo>
                    <a:pt x="0" y="185"/>
                  </a:lnTo>
                  <a:lnTo>
                    <a:pt x="3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6C6452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84" name="任意多边形 58683"/>
            <p:cNvSpPr/>
            <p:nvPr/>
          </p:nvSpPr>
          <p:spPr>
            <a:xfrm>
              <a:off x="2858" y="3670"/>
              <a:ext cx="220" cy="145"/>
            </a:xfrm>
            <a:custGeom>
              <a:avLst/>
              <a:gdLst/>
              <a:ahLst/>
              <a:cxnLst/>
              <a:pathLst>
                <a:path w="200" h="131">
                  <a:moveTo>
                    <a:pt x="0" y="131"/>
                  </a:moveTo>
                  <a:lnTo>
                    <a:pt x="200" y="6"/>
                  </a:lnTo>
                  <a:lnTo>
                    <a:pt x="195" y="0"/>
                  </a:lnTo>
                  <a:lnTo>
                    <a:pt x="0" y="123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B1A189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85" name="任意多边形 58684"/>
            <p:cNvSpPr/>
            <p:nvPr/>
          </p:nvSpPr>
          <p:spPr>
            <a:xfrm>
              <a:off x="2858" y="3474"/>
              <a:ext cx="250" cy="341"/>
            </a:xfrm>
            <a:custGeom>
              <a:avLst/>
              <a:gdLst/>
              <a:ahLst/>
              <a:cxnLst/>
              <a:pathLst>
                <a:path w="227" h="310">
                  <a:moveTo>
                    <a:pt x="227" y="0"/>
                  </a:moveTo>
                  <a:lnTo>
                    <a:pt x="0" y="110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2" y="111"/>
                  </a:lnTo>
                  <a:lnTo>
                    <a:pt x="227" y="0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FFFFFF"/>
            </a:solidFill>
            <a:ln w="4763" cap="flat" cmpd="sng">
              <a:solidFill>
                <a:srgbClr val="231F2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86" name="任意多边形 58685"/>
            <p:cNvSpPr/>
            <p:nvPr/>
          </p:nvSpPr>
          <p:spPr>
            <a:xfrm>
              <a:off x="2638" y="3452"/>
              <a:ext cx="37" cy="203"/>
            </a:xfrm>
            <a:custGeom>
              <a:avLst/>
              <a:gdLst/>
              <a:ahLst/>
              <a:cxnLst/>
              <a:pathLst>
                <a:path w="34" h="185">
                  <a:moveTo>
                    <a:pt x="0" y="0"/>
                  </a:moveTo>
                  <a:lnTo>
                    <a:pt x="28" y="185"/>
                  </a:lnTo>
                  <a:lnTo>
                    <a:pt x="34" y="183"/>
                  </a:lnTo>
                  <a:lnTo>
                    <a:pt x="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695A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87" name="任意多边形 58686"/>
            <p:cNvSpPr/>
            <p:nvPr/>
          </p:nvSpPr>
          <p:spPr>
            <a:xfrm>
              <a:off x="2668" y="3653"/>
              <a:ext cx="161" cy="163"/>
            </a:xfrm>
            <a:custGeom>
              <a:avLst/>
              <a:gdLst/>
              <a:ahLst/>
              <a:cxnLst/>
              <a:pathLst>
                <a:path w="77" h="79">
                  <a:moveTo>
                    <a:pt x="77" y="79"/>
                  </a:moveTo>
                  <a:cubicBezTo>
                    <a:pt x="77" y="79"/>
                    <a:pt x="77" y="74"/>
                    <a:pt x="77" y="7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77" y="79"/>
                  </a:lnTo>
                  <a:close/>
                </a:path>
              </a:pathLst>
            </a:custGeom>
            <a:solidFill>
              <a:srgbClr val="DEC5A7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88" name="任意多边形 58687"/>
            <p:cNvSpPr/>
            <p:nvPr/>
          </p:nvSpPr>
          <p:spPr>
            <a:xfrm>
              <a:off x="2638" y="3452"/>
              <a:ext cx="191" cy="355"/>
            </a:xfrm>
            <a:custGeom>
              <a:avLst/>
              <a:gdLst/>
              <a:ahLst/>
              <a:cxnLst/>
              <a:pathLst>
                <a:path w="174" h="323">
                  <a:moveTo>
                    <a:pt x="174" y="323"/>
                  </a:moveTo>
                  <a:lnTo>
                    <a:pt x="170" y="132"/>
                  </a:lnTo>
                  <a:lnTo>
                    <a:pt x="0" y="0"/>
                  </a:lnTo>
                  <a:lnTo>
                    <a:pt x="8" y="7"/>
                  </a:lnTo>
                  <a:lnTo>
                    <a:pt x="168" y="132"/>
                  </a:lnTo>
                  <a:lnTo>
                    <a:pt x="174" y="323"/>
                  </a:lnTo>
                  <a:lnTo>
                    <a:pt x="174" y="323"/>
                  </a:lnTo>
                  <a:close/>
                </a:path>
              </a:pathLst>
            </a:custGeom>
            <a:noFill/>
            <a:ln w="4826" cap="flat" cmpd="sng">
              <a:solidFill>
                <a:srgbClr val="D4BA98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8689" name="组合 58688"/>
          <p:cNvGrpSpPr/>
          <p:nvPr/>
        </p:nvGrpSpPr>
        <p:grpSpPr>
          <a:xfrm>
            <a:off x="5557838" y="-4410075"/>
            <a:ext cx="706437" cy="676275"/>
            <a:chOff x="3878" y="2568"/>
            <a:chExt cx="522" cy="500"/>
          </a:xfrm>
        </p:grpSpPr>
        <p:sp>
          <p:nvSpPr>
            <p:cNvPr id="58690" name="任意多边形 58689"/>
            <p:cNvSpPr/>
            <p:nvPr/>
          </p:nvSpPr>
          <p:spPr>
            <a:xfrm>
              <a:off x="4143" y="2582"/>
              <a:ext cx="122" cy="94"/>
            </a:xfrm>
            <a:custGeom>
              <a:avLst/>
              <a:gdLst/>
              <a:ahLst/>
              <a:cxnLst/>
              <a:pathLst>
                <a:path w="111" h="85">
                  <a:moveTo>
                    <a:pt x="0" y="0"/>
                  </a:moveTo>
                  <a:lnTo>
                    <a:pt x="110" y="85"/>
                  </a:lnTo>
                  <a:lnTo>
                    <a:pt x="111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8001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91" name="任意多边形 58690"/>
            <p:cNvSpPr/>
            <p:nvPr/>
          </p:nvSpPr>
          <p:spPr>
            <a:xfrm>
              <a:off x="4188" y="2603"/>
              <a:ext cx="14" cy="17"/>
            </a:xfrm>
            <a:custGeom>
              <a:avLst/>
              <a:gdLst/>
              <a:ahLst/>
              <a:cxnLst/>
              <a:pathLst>
                <a:path w="7" h="8">
                  <a:moveTo>
                    <a:pt x="3" y="7"/>
                  </a:moveTo>
                  <a:cubicBezTo>
                    <a:pt x="5" y="8"/>
                    <a:pt x="6" y="7"/>
                    <a:pt x="6" y="7"/>
                  </a:cubicBezTo>
                  <a:cubicBezTo>
                    <a:pt x="7" y="5"/>
                    <a:pt x="6" y="2"/>
                    <a:pt x="4" y="1"/>
                  </a:cubicBez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1" y="6"/>
                    <a:pt x="3" y="7"/>
                  </a:cubicBezTo>
                  <a:close/>
                </a:path>
              </a:pathLst>
            </a:cu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92" name="任意多边形 58691"/>
            <p:cNvSpPr/>
            <p:nvPr/>
          </p:nvSpPr>
          <p:spPr>
            <a:xfrm>
              <a:off x="4188" y="2617"/>
              <a:ext cx="14" cy="17"/>
            </a:xfrm>
            <a:custGeom>
              <a:avLst/>
              <a:gdLst/>
              <a:ahLst/>
              <a:cxnLst/>
              <a:pathLst>
                <a:path w="7" h="8">
                  <a:moveTo>
                    <a:pt x="1" y="1"/>
                  </a:moveTo>
                  <a:cubicBezTo>
                    <a:pt x="0" y="2"/>
                    <a:pt x="0" y="5"/>
                    <a:pt x="1" y="6"/>
                  </a:cubicBezTo>
                  <a:cubicBezTo>
                    <a:pt x="3" y="8"/>
                    <a:pt x="6" y="8"/>
                    <a:pt x="7" y="7"/>
                  </a:cubicBezTo>
                  <a:cubicBezTo>
                    <a:pt x="7" y="6"/>
                    <a:pt x="7" y="6"/>
                    <a:pt x="7" y="4"/>
                  </a:cubicBezTo>
                  <a:cubicBezTo>
                    <a:pt x="6" y="2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93" name="任意多边形 58692"/>
            <p:cNvSpPr>
              <a:spLocks noEditPoints="1"/>
            </p:cNvSpPr>
            <p:nvPr/>
          </p:nvSpPr>
          <p:spPr>
            <a:xfrm>
              <a:off x="4251" y="2613"/>
              <a:ext cx="75" cy="107"/>
            </a:xfrm>
            <a:custGeom>
              <a:avLst/>
              <a:gdLst/>
              <a:ahLst/>
              <a:cxnLst/>
              <a:pathLst>
                <a:path w="36" h="52">
                  <a:moveTo>
                    <a:pt x="36" y="26"/>
                  </a:moveTo>
                  <a:cubicBezTo>
                    <a:pt x="36" y="22"/>
                    <a:pt x="36" y="18"/>
                    <a:pt x="36" y="15"/>
                  </a:cubicBezTo>
                  <a:cubicBezTo>
                    <a:pt x="33" y="13"/>
                    <a:pt x="29" y="11"/>
                    <a:pt x="25" y="10"/>
                  </a:cubicBezTo>
                  <a:cubicBezTo>
                    <a:pt x="24" y="10"/>
                    <a:pt x="22" y="8"/>
                    <a:pt x="20" y="8"/>
                  </a:cubicBezTo>
                  <a:cubicBezTo>
                    <a:pt x="17" y="7"/>
                    <a:pt x="14" y="5"/>
                    <a:pt x="10" y="4"/>
                  </a:cubicBezTo>
                  <a:cubicBezTo>
                    <a:pt x="10" y="4"/>
                    <a:pt x="9" y="3"/>
                    <a:pt x="9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5" y="2"/>
                    <a:pt x="3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2" y="6"/>
                    <a:pt x="1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3" y="6"/>
                    <a:pt x="3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4" y="8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10"/>
                    <a:pt x="4" y="11"/>
                    <a:pt x="5" y="11"/>
                  </a:cubicBezTo>
                  <a:cubicBezTo>
                    <a:pt x="5" y="11"/>
                    <a:pt x="5" y="11"/>
                    <a:pt x="6" y="10"/>
                  </a:cubicBezTo>
                  <a:cubicBezTo>
                    <a:pt x="6" y="11"/>
                    <a:pt x="5" y="11"/>
                    <a:pt x="5" y="12"/>
                  </a:cubicBezTo>
                  <a:cubicBezTo>
                    <a:pt x="4" y="12"/>
                    <a:pt x="3" y="12"/>
                    <a:pt x="3" y="10"/>
                  </a:cubicBezTo>
                  <a:cubicBezTo>
                    <a:pt x="2" y="10"/>
                    <a:pt x="3" y="10"/>
                    <a:pt x="2" y="10"/>
                  </a:cubicBezTo>
                  <a:cubicBezTo>
                    <a:pt x="2" y="11"/>
                    <a:pt x="2" y="11"/>
                    <a:pt x="2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2" y="13"/>
                    <a:pt x="2" y="12"/>
                    <a:pt x="1" y="12"/>
                  </a:cubicBezTo>
                  <a:cubicBezTo>
                    <a:pt x="1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10"/>
                    <a:pt x="0" y="13"/>
                    <a:pt x="0" y="15"/>
                  </a:cubicBezTo>
                  <a:cubicBezTo>
                    <a:pt x="0" y="18"/>
                    <a:pt x="1" y="22"/>
                    <a:pt x="0" y="24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2"/>
                    <a:pt x="1" y="35"/>
                    <a:pt x="1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7"/>
                    <a:pt x="2" y="37"/>
                    <a:pt x="3" y="37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4" y="39"/>
                    <a:pt x="4" y="38"/>
                    <a:pt x="4" y="38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0"/>
                    <a:pt x="6" y="39"/>
                    <a:pt x="7" y="4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0"/>
                    <a:pt x="9" y="39"/>
                    <a:pt x="9" y="40"/>
                  </a:cubicBezTo>
                  <a:cubicBezTo>
                    <a:pt x="9" y="40"/>
                    <a:pt x="8" y="40"/>
                    <a:pt x="9" y="41"/>
                  </a:cubicBezTo>
                  <a:cubicBezTo>
                    <a:pt x="10" y="42"/>
                    <a:pt x="13" y="43"/>
                    <a:pt x="14" y="43"/>
                  </a:cubicBezTo>
                  <a:cubicBezTo>
                    <a:pt x="14" y="43"/>
                    <a:pt x="14" y="43"/>
                    <a:pt x="15" y="43"/>
                  </a:cubicBezTo>
                  <a:cubicBezTo>
                    <a:pt x="15" y="43"/>
                    <a:pt x="14" y="43"/>
                    <a:pt x="15" y="43"/>
                  </a:cubicBezTo>
                  <a:cubicBezTo>
                    <a:pt x="15" y="44"/>
                    <a:pt x="16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cubicBezTo>
                    <a:pt x="16" y="43"/>
                    <a:pt x="16" y="44"/>
                    <a:pt x="16" y="44"/>
                  </a:cubicBezTo>
                  <a:cubicBezTo>
                    <a:pt x="16" y="43"/>
                    <a:pt x="15" y="43"/>
                    <a:pt x="15" y="43"/>
                  </a:cubicBezTo>
                  <a:cubicBezTo>
                    <a:pt x="16" y="43"/>
                    <a:pt x="18" y="44"/>
                    <a:pt x="19" y="44"/>
                  </a:cubicBezTo>
                  <a:cubicBezTo>
                    <a:pt x="19" y="44"/>
                    <a:pt x="19" y="45"/>
                    <a:pt x="20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6"/>
                    <a:pt x="20" y="45"/>
                    <a:pt x="20" y="46"/>
                  </a:cubicBezTo>
                  <a:cubicBezTo>
                    <a:pt x="21" y="46"/>
                    <a:pt x="22" y="47"/>
                    <a:pt x="23" y="47"/>
                  </a:cubicBezTo>
                  <a:cubicBezTo>
                    <a:pt x="23" y="46"/>
                    <a:pt x="23" y="47"/>
                    <a:pt x="22" y="46"/>
                  </a:cubicBezTo>
                  <a:cubicBezTo>
                    <a:pt x="23" y="46"/>
                    <a:pt x="23" y="45"/>
                    <a:pt x="23" y="45"/>
                  </a:cubicBezTo>
                  <a:cubicBezTo>
                    <a:pt x="24" y="46"/>
                    <a:pt x="24" y="46"/>
                    <a:pt x="24" y="45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3" y="44"/>
                    <a:pt x="23" y="44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2" y="39"/>
                    <a:pt x="23" y="39"/>
                  </a:cubicBezTo>
                  <a:cubicBezTo>
                    <a:pt x="23" y="39"/>
                    <a:pt x="23" y="38"/>
                    <a:pt x="23" y="38"/>
                  </a:cubicBezTo>
                  <a:cubicBezTo>
                    <a:pt x="23" y="39"/>
                    <a:pt x="24" y="38"/>
                    <a:pt x="24" y="39"/>
                  </a:cubicBezTo>
                  <a:cubicBezTo>
                    <a:pt x="24" y="39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1"/>
                    <a:pt x="24" y="41"/>
                  </a:cubicBezTo>
                  <a:cubicBezTo>
                    <a:pt x="24" y="41"/>
                    <a:pt x="24" y="42"/>
                    <a:pt x="25" y="42"/>
                  </a:cubicBezTo>
                  <a:cubicBezTo>
                    <a:pt x="25" y="42"/>
                    <a:pt x="25" y="41"/>
                    <a:pt x="26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3"/>
                  </a:cubicBezTo>
                  <a:cubicBezTo>
                    <a:pt x="24" y="43"/>
                    <a:pt x="24" y="43"/>
                    <a:pt x="24" y="44"/>
                  </a:cubicBezTo>
                  <a:cubicBezTo>
                    <a:pt x="24" y="44"/>
                    <a:pt x="25" y="44"/>
                    <a:pt x="25" y="45"/>
                  </a:cubicBezTo>
                  <a:cubicBezTo>
                    <a:pt x="25" y="46"/>
                    <a:pt x="25" y="46"/>
                    <a:pt x="25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4" y="47"/>
                    <a:pt x="24" y="47"/>
                  </a:cubicBezTo>
                  <a:cubicBezTo>
                    <a:pt x="25" y="48"/>
                    <a:pt x="26" y="48"/>
                    <a:pt x="27" y="49"/>
                  </a:cubicBezTo>
                  <a:cubicBezTo>
                    <a:pt x="27" y="49"/>
                    <a:pt x="27" y="48"/>
                    <a:pt x="27" y="48"/>
                  </a:cubicBezTo>
                  <a:cubicBezTo>
                    <a:pt x="28" y="49"/>
                    <a:pt x="27" y="49"/>
                    <a:pt x="28" y="49"/>
                  </a:cubicBezTo>
                  <a:cubicBezTo>
                    <a:pt x="29" y="50"/>
                    <a:pt x="31" y="51"/>
                    <a:pt x="32" y="51"/>
                  </a:cubicBezTo>
                  <a:cubicBezTo>
                    <a:pt x="32" y="51"/>
                    <a:pt x="32" y="50"/>
                    <a:pt x="32" y="50"/>
                  </a:cubicBezTo>
                  <a:cubicBezTo>
                    <a:pt x="33" y="50"/>
                    <a:pt x="34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2"/>
                    <a:pt x="34" y="52"/>
                    <a:pt x="35" y="52"/>
                  </a:cubicBezTo>
                  <a:cubicBezTo>
                    <a:pt x="36" y="51"/>
                    <a:pt x="36" y="49"/>
                    <a:pt x="35" y="47"/>
                  </a:cubicBezTo>
                  <a:cubicBezTo>
                    <a:pt x="35" y="45"/>
                    <a:pt x="36" y="44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8"/>
                    <a:pt x="36" y="34"/>
                    <a:pt x="36" y="31"/>
                  </a:cubicBezTo>
                  <a:cubicBezTo>
                    <a:pt x="36" y="31"/>
                    <a:pt x="35" y="30"/>
                    <a:pt x="36" y="30"/>
                  </a:cubicBezTo>
                  <a:cubicBezTo>
                    <a:pt x="36" y="29"/>
                    <a:pt x="36" y="29"/>
                    <a:pt x="36" y="28"/>
                  </a:cubicBezTo>
                  <a:cubicBezTo>
                    <a:pt x="36" y="28"/>
                    <a:pt x="36" y="26"/>
                    <a:pt x="36" y="2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  <a:moveTo>
                    <a:pt x="4" y="6"/>
                  </a:move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lose/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lose/>
                  <a:moveTo>
                    <a:pt x="5" y="4"/>
                  </a:moveTo>
                  <a:cubicBezTo>
                    <a:pt x="5" y="3"/>
                    <a:pt x="6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25" y="44"/>
                  </a:moveTo>
                  <a:cubicBezTo>
                    <a:pt x="25" y="44"/>
                    <a:pt x="25" y="43"/>
                    <a:pt x="25" y="43"/>
                  </a:cubicBezTo>
                  <a:cubicBezTo>
                    <a:pt x="25" y="43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lose/>
                  <a:moveTo>
                    <a:pt x="35" y="18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5" y="18"/>
                  </a:cubicBezTo>
                  <a:close/>
                  <a:moveTo>
                    <a:pt x="34" y="20"/>
                  </a:moveTo>
                  <a:cubicBezTo>
                    <a:pt x="35" y="20"/>
                    <a:pt x="34" y="20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lose/>
                  <a:moveTo>
                    <a:pt x="34" y="22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4" y="21"/>
                    <a:pt x="34" y="22"/>
                  </a:cubicBezTo>
                  <a:close/>
                  <a:moveTo>
                    <a:pt x="34" y="35"/>
                  </a:moveTo>
                  <a:cubicBezTo>
                    <a:pt x="34" y="35"/>
                    <a:pt x="34" y="35"/>
                    <a:pt x="35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6"/>
                    <a:pt x="34" y="35"/>
                    <a:pt x="34" y="35"/>
                  </a:cubicBezTo>
                  <a:close/>
                  <a:moveTo>
                    <a:pt x="35" y="43"/>
                  </a:moveTo>
                  <a:cubicBezTo>
                    <a:pt x="35" y="43"/>
                    <a:pt x="34" y="43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ubicBezTo>
                    <a:pt x="35" y="42"/>
                    <a:pt x="35" y="43"/>
                    <a:pt x="35" y="43"/>
                  </a:cubicBezTo>
                  <a:close/>
                  <a:moveTo>
                    <a:pt x="32" y="26"/>
                  </a:move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2" y="28"/>
                    <a:pt x="32" y="28"/>
                  </a:cubicBezTo>
                  <a:cubicBezTo>
                    <a:pt x="32" y="27"/>
                    <a:pt x="32" y="27"/>
                    <a:pt x="31" y="27"/>
                  </a:cubicBezTo>
                  <a:cubicBezTo>
                    <a:pt x="32" y="27"/>
                    <a:pt x="32" y="26"/>
                    <a:pt x="32" y="26"/>
                  </a:cubicBezTo>
                  <a:close/>
                  <a:moveTo>
                    <a:pt x="32" y="25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5"/>
                    <a:pt x="32" y="25"/>
                    <a:pt x="32" y="25"/>
                  </a:cubicBezTo>
                  <a:close/>
                  <a:moveTo>
                    <a:pt x="34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34" y="38"/>
                    <a:pt x="33" y="38"/>
                    <a:pt x="34" y="38"/>
                  </a:cubicBezTo>
                  <a:cubicBezTo>
                    <a:pt x="34" y="38"/>
                    <a:pt x="34" y="38"/>
                    <a:pt x="34" y="38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5"/>
                    <a:pt x="33" y="35"/>
                  </a:cubicBezTo>
                  <a:cubicBezTo>
                    <a:pt x="34" y="35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lose/>
                  <a:moveTo>
                    <a:pt x="33" y="34"/>
                  </a:moveTo>
                  <a:cubicBezTo>
                    <a:pt x="33" y="34"/>
                    <a:pt x="33" y="34"/>
                    <a:pt x="32" y="34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3"/>
                    <a:pt x="34" y="33"/>
                    <a:pt x="34" y="33"/>
                  </a:cubicBezTo>
                  <a:cubicBezTo>
                    <a:pt x="34" y="34"/>
                    <a:pt x="34" y="33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3" y="34"/>
                  </a:cubicBezTo>
                  <a:close/>
                  <a:moveTo>
                    <a:pt x="32" y="38"/>
                  </a:moveTo>
                  <a:cubicBezTo>
                    <a:pt x="32" y="38"/>
                    <a:pt x="33" y="39"/>
                    <a:pt x="33" y="38"/>
                  </a:cubicBezTo>
                  <a:cubicBezTo>
                    <a:pt x="33" y="39"/>
                    <a:pt x="32" y="39"/>
                    <a:pt x="32" y="38"/>
                  </a:cubicBezTo>
                  <a:close/>
                  <a:moveTo>
                    <a:pt x="32" y="38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8"/>
                  </a:cubicBezTo>
                  <a:cubicBezTo>
                    <a:pt x="32" y="37"/>
                    <a:pt x="32" y="38"/>
                    <a:pt x="32" y="38"/>
                  </a:cubicBezTo>
                  <a:close/>
                  <a:moveTo>
                    <a:pt x="33" y="37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2" y="38"/>
                    <a:pt x="33" y="37"/>
                  </a:cubicBezTo>
                  <a:close/>
                  <a:moveTo>
                    <a:pt x="34" y="32"/>
                  </a:moveTo>
                  <a:cubicBezTo>
                    <a:pt x="34" y="32"/>
                    <a:pt x="35" y="33"/>
                    <a:pt x="35" y="34"/>
                  </a:cubicBezTo>
                  <a:cubicBezTo>
                    <a:pt x="34" y="33"/>
                    <a:pt x="34" y="33"/>
                    <a:pt x="34" y="32"/>
                  </a:cubicBezTo>
                  <a:close/>
                  <a:moveTo>
                    <a:pt x="34" y="24"/>
                  </a:moveTo>
                  <a:cubicBezTo>
                    <a:pt x="34" y="24"/>
                    <a:pt x="34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4" y="24"/>
                    <a:pt x="34" y="24"/>
                  </a:cubicBezTo>
                  <a:close/>
                  <a:moveTo>
                    <a:pt x="34" y="32"/>
                  </a:moveTo>
                  <a:cubicBezTo>
                    <a:pt x="34" y="32"/>
                    <a:pt x="32" y="32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2"/>
                    <a:pt x="34" y="31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lose/>
                  <a:moveTo>
                    <a:pt x="33" y="27"/>
                  </a:move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7"/>
                  </a:cubicBezTo>
                  <a:close/>
                  <a:moveTo>
                    <a:pt x="32" y="31"/>
                  </a:move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lose/>
                  <a:moveTo>
                    <a:pt x="33" y="40"/>
                  </a:moveTo>
                  <a:cubicBezTo>
                    <a:pt x="33" y="40"/>
                    <a:pt x="32" y="40"/>
                    <a:pt x="32" y="40"/>
                  </a:cubicBezTo>
                  <a:cubicBezTo>
                    <a:pt x="32" y="39"/>
                    <a:pt x="33" y="40"/>
                    <a:pt x="33" y="40"/>
                  </a:cubicBezTo>
                  <a:close/>
                  <a:moveTo>
                    <a:pt x="32" y="40"/>
                  </a:moveTo>
                  <a:cubicBezTo>
                    <a:pt x="33" y="40"/>
                    <a:pt x="32" y="41"/>
                    <a:pt x="33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40"/>
                    <a:pt x="34" y="40"/>
                    <a:pt x="34" y="41"/>
                  </a:cubicBezTo>
                  <a:cubicBezTo>
                    <a:pt x="33" y="41"/>
                    <a:pt x="33" y="41"/>
                    <a:pt x="33" y="42"/>
                  </a:cubicBezTo>
                  <a:cubicBezTo>
                    <a:pt x="33" y="42"/>
                    <a:pt x="33" y="41"/>
                    <a:pt x="32" y="41"/>
                  </a:cubicBezTo>
                  <a:cubicBezTo>
                    <a:pt x="32" y="41"/>
                    <a:pt x="32" y="41"/>
                    <a:pt x="32" y="40"/>
                  </a:cubicBez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1"/>
                    <a:pt x="34" y="41"/>
                    <a:pt x="34" y="41"/>
                  </a:cubicBezTo>
                  <a:close/>
                  <a:moveTo>
                    <a:pt x="34" y="23"/>
                  </a:moveTo>
                  <a:cubicBezTo>
                    <a:pt x="34" y="23"/>
                    <a:pt x="34" y="22"/>
                    <a:pt x="34" y="22"/>
                  </a:cubicBezTo>
                  <a:cubicBezTo>
                    <a:pt x="34" y="23"/>
                    <a:pt x="34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4" y="23"/>
                    <a:pt x="34" y="23"/>
                  </a:cubicBezTo>
                  <a:close/>
                  <a:moveTo>
                    <a:pt x="34" y="24"/>
                  </a:moveTo>
                  <a:cubicBezTo>
                    <a:pt x="34" y="24"/>
                    <a:pt x="35" y="25"/>
                    <a:pt x="34" y="25"/>
                  </a:cubicBezTo>
                  <a:cubicBezTo>
                    <a:pt x="33" y="25"/>
                    <a:pt x="33" y="24"/>
                    <a:pt x="32" y="23"/>
                  </a:cubicBezTo>
                  <a:cubicBezTo>
                    <a:pt x="32" y="23"/>
                    <a:pt x="32" y="24"/>
                    <a:pt x="32" y="24"/>
                  </a:cubicBezTo>
                  <a:cubicBezTo>
                    <a:pt x="32" y="24"/>
                    <a:pt x="32" y="24"/>
                    <a:pt x="31" y="23"/>
                  </a:cubicBezTo>
                  <a:cubicBezTo>
                    <a:pt x="31" y="23"/>
                    <a:pt x="32" y="23"/>
                    <a:pt x="32" y="23"/>
                  </a:cubicBezTo>
                  <a:cubicBezTo>
                    <a:pt x="33" y="23"/>
                    <a:pt x="33" y="23"/>
                    <a:pt x="34" y="23"/>
                  </a:cubicBezTo>
                  <a:cubicBezTo>
                    <a:pt x="33" y="24"/>
                    <a:pt x="33" y="23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lose/>
                  <a:moveTo>
                    <a:pt x="33" y="23"/>
                  </a:moveTo>
                  <a:cubicBezTo>
                    <a:pt x="33" y="22"/>
                    <a:pt x="33" y="22"/>
                    <a:pt x="34" y="2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3" y="20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lose/>
                  <a:moveTo>
                    <a:pt x="33" y="17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lose/>
                  <a:moveTo>
                    <a:pt x="33" y="19"/>
                  </a:moveTo>
                  <a:cubicBezTo>
                    <a:pt x="33" y="19"/>
                    <a:pt x="33" y="19"/>
                    <a:pt x="32" y="19"/>
                  </a:cubicBezTo>
                  <a:cubicBezTo>
                    <a:pt x="33" y="18"/>
                    <a:pt x="32" y="18"/>
                    <a:pt x="32" y="18"/>
                  </a:cubicBezTo>
                  <a:cubicBezTo>
                    <a:pt x="32" y="17"/>
                    <a:pt x="32" y="17"/>
                    <a:pt x="32" y="16"/>
                  </a:cubicBezTo>
                  <a:cubicBezTo>
                    <a:pt x="33" y="16"/>
                    <a:pt x="32" y="18"/>
                    <a:pt x="33" y="19"/>
                  </a:cubicBezTo>
                  <a:close/>
                  <a:moveTo>
                    <a:pt x="31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1"/>
                    <a:pt x="32" y="21"/>
                  </a:cubicBezTo>
                  <a:cubicBezTo>
                    <a:pt x="31" y="21"/>
                    <a:pt x="31" y="20"/>
                    <a:pt x="31" y="20"/>
                  </a:cubicBezTo>
                  <a:close/>
                  <a:moveTo>
                    <a:pt x="31" y="16"/>
                  </a:moveTo>
                  <a:cubicBezTo>
                    <a:pt x="31" y="16"/>
                    <a:pt x="31" y="16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6"/>
                    <a:pt x="31" y="16"/>
                  </a:cubicBezTo>
                  <a:close/>
                  <a:moveTo>
                    <a:pt x="30" y="45"/>
                  </a:moveTo>
                  <a:cubicBezTo>
                    <a:pt x="30" y="45"/>
                    <a:pt x="30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lose/>
                  <a:moveTo>
                    <a:pt x="30" y="18"/>
                  </a:moveTo>
                  <a:cubicBezTo>
                    <a:pt x="30" y="19"/>
                    <a:pt x="30" y="18"/>
                    <a:pt x="30" y="19"/>
                  </a:cubicBezTo>
                  <a:cubicBezTo>
                    <a:pt x="30" y="19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30" y="41"/>
                  </a:moveTo>
                  <a:cubicBezTo>
                    <a:pt x="30" y="41"/>
                    <a:pt x="30" y="40"/>
                    <a:pt x="29" y="40"/>
                  </a:cubicBezTo>
                  <a:cubicBezTo>
                    <a:pt x="29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1"/>
                  </a:cubicBezTo>
                  <a:close/>
                  <a:moveTo>
                    <a:pt x="27" y="42"/>
                  </a:moveTo>
                  <a:cubicBezTo>
                    <a:pt x="27" y="42"/>
                    <a:pt x="26" y="42"/>
                    <a:pt x="27" y="41"/>
                  </a:cubicBezTo>
                  <a:cubicBezTo>
                    <a:pt x="27" y="41"/>
                    <a:pt x="27" y="42"/>
                    <a:pt x="27" y="42"/>
                  </a:cubicBezTo>
                  <a:close/>
                  <a:moveTo>
                    <a:pt x="27" y="23"/>
                  </a:moveTo>
                  <a:cubicBezTo>
                    <a:pt x="27" y="23"/>
                    <a:pt x="27" y="23"/>
                    <a:pt x="27" y="24"/>
                  </a:cubicBezTo>
                  <a:cubicBezTo>
                    <a:pt x="27" y="24"/>
                    <a:pt x="27" y="23"/>
                    <a:pt x="27" y="23"/>
                  </a:cubicBezTo>
                  <a:close/>
                  <a:moveTo>
                    <a:pt x="28" y="34"/>
                  </a:move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8" y="34"/>
                    <a:pt x="28" y="34"/>
                  </a:cubicBezTo>
                  <a:close/>
                  <a:moveTo>
                    <a:pt x="28" y="43"/>
                  </a:moveTo>
                  <a:cubicBezTo>
                    <a:pt x="28" y="43"/>
                    <a:pt x="28" y="43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7" y="43"/>
                    <a:pt x="27" y="43"/>
                    <a:pt x="28" y="43"/>
                  </a:cubicBezTo>
                  <a:close/>
                  <a:moveTo>
                    <a:pt x="28" y="22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2"/>
                    <a:pt x="28" y="22"/>
                  </a:cubicBezTo>
                  <a:close/>
                  <a:moveTo>
                    <a:pt x="28" y="22"/>
                  </a:moveTo>
                  <a:cubicBezTo>
                    <a:pt x="28" y="22"/>
                    <a:pt x="29" y="22"/>
                    <a:pt x="29" y="21"/>
                  </a:cubicBezTo>
                  <a:cubicBezTo>
                    <a:pt x="29" y="21"/>
                    <a:pt x="29" y="22"/>
                    <a:pt x="29" y="22"/>
                  </a:cubicBezTo>
                  <a:cubicBezTo>
                    <a:pt x="29" y="22"/>
                    <a:pt x="29" y="22"/>
                    <a:pt x="28" y="22"/>
                  </a:cubicBezTo>
                  <a:close/>
                  <a:moveTo>
                    <a:pt x="29" y="23"/>
                  </a:moveTo>
                  <a:cubicBezTo>
                    <a:pt x="29" y="23"/>
                    <a:pt x="30" y="23"/>
                    <a:pt x="30" y="24"/>
                  </a:cubicBezTo>
                  <a:cubicBezTo>
                    <a:pt x="29" y="24"/>
                    <a:pt x="29" y="23"/>
                    <a:pt x="29" y="23"/>
                  </a:cubicBezTo>
                  <a:cubicBezTo>
                    <a:pt x="29" y="23"/>
                    <a:pt x="29" y="22"/>
                    <a:pt x="29" y="23"/>
                  </a:cubicBezTo>
                  <a:close/>
                  <a:moveTo>
                    <a:pt x="30" y="19"/>
                  </a:moveTo>
                  <a:cubicBezTo>
                    <a:pt x="29" y="19"/>
                    <a:pt x="29" y="19"/>
                    <a:pt x="29" y="18"/>
                  </a:cubicBezTo>
                  <a:cubicBezTo>
                    <a:pt x="30" y="18"/>
                    <a:pt x="30" y="19"/>
                    <a:pt x="30" y="19"/>
                  </a:cubicBezTo>
                  <a:close/>
                  <a:moveTo>
                    <a:pt x="29" y="13"/>
                  </a:moveTo>
                  <a:cubicBezTo>
                    <a:pt x="29" y="13"/>
                    <a:pt x="29" y="14"/>
                    <a:pt x="29" y="14"/>
                  </a:cubicBezTo>
                  <a:cubicBezTo>
                    <a:pt x="29" y="14"/>
                    <a:pt x="29" y="13"/>
                    <a:pt x="29" y="13"/>
                  </a:cubicBezTo>
                  <a:close/>
                  <a:moveTo>
                    <a:pt x="29" y="18"/>
                  </a:move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8"/>
                    <a:pt x="29" y="18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3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24" y="16"/>
                  </a:moveTo>
                  <a:cubicBezTo>
                    <a:pt x="24" y="15"/>
                    <a:pt x="24" y="15"/>
                    <a:pt x="24" y="14"/>
                  </a:cubicBezTo>
                  <a:cubicBezTo>
                    <a:pt x="24" y="14"/>
                    <a:pt x="23" y="13"/>
                    <a:pt x="23" y="13"/>
                  </a:cubicBezTo>
                  <a:cubicBezTo>
                    <a:pt x="24" y="13"/>
                    <a:pt x="24" y="12"/>
                    <a:pt x="24" y="11"/>
                  </a:cubicBezTo>
                  <a:cubicBezTo>
                    <a:pt x="24" y="11"/>
                    <a:pt x="25" y="11"/>
                    <a:pt x="25" y="11"/>
                  </a:cubicBezTo>
                  <a:cubicBezTo>
                    <a:pt x="25" y="12"/>
                    <a:pt x="25" y="12"/>
                    <a:pt x="24" y="12"/>
                  </a:cubicBezTo>
                  <a:cubicBezTo>
                    <a:pt x="25" y="12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6" y="14"/>
                    <a:pt x="26" y="13"/>
                    <a:pt x="26" y="13"/>
                  </a:cubicBezTo>
                  <a:cubicBezTo>
                    <a:pt x="26" y="13"/>
                    <a:pt x="27" y="14"/>
                    <a:pt x="26" y="14"/>
                  </a:cubicBezTo>
                  <a:cubicBezTo>
                    <a:pt x="27" y="14"/>
                    <a:pt x="27" y="14"/>
                    <a:pt x="28" y="15"/>
                  </a:cubicBezTo>
                  <a:cubicBezTo>
                    <a:pt x="28" y="16"/>
                    <a:pt x="27" y="15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8"/>
                    <a:pt x="28" y="17"/>
                  </a:cubicBezTo>
                  <a:cubicBezTo>
                    <a:pt x="29" y="18"/>
                    <a:pt x="28" y="18"/>
                    <a:pt x="28" y="19"/>
                  </a:cubicBezTo>
                  <a:cubicBezTo>
                    <a:pt x="28" y="19"/>
                    <a:pt x="28" y="19"/>
                    <a:pt x="28" y="20"/>
                  </a:cubicBezTo>
                  <a:cubicBezTo>
                    <a:pt x="29" y="20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20"/>
                    <a:pt x="29" y="19"/>
                    <a:pt x="29" y="20"/>
                  </a:cubicBezTo>
                  <a:cubicBezTo>
                    <a:pt x="29" y="20"/>
                    <a:pt x="29" y="20"/>
                    <a:pt x="29" y="21"/>
                  </a:cubicBezTo>
                  <a:cubicBezTo>
                    <a:pt x="29" y="21"/>
                    <a:pt x="29" y="20"/>
                    <a:pt x="29" y="20"/>
                  </a:cubicBezTo>
                  <a:cubicBezTo>
                    <a:pt x="28" y="20"/>
                    <a:pt x="27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7" y="19"/>
                    <a:pt x="27" y="19"/>
                    <a:pt x="26" y="19"/>
                  </a:cubicBezTo>
                  <a:cubicBezTo>
                    <a:pt x="26" y="19"/>
                    <a:pt x="26" y="19"/>
                    <a:pt x="26" y="18"/>
                  </a:cubicBezTo>
                  <a:cubicBezTo>
                    <a:pt x="26" y="18"/>
                    <a:pt x="26" y="19"/>
                    <a:pt x="25" y="19"/>
                  </a:cubicBezTo>
                  <a:cubicBezTo>
                    <a:pt x="25" y="18"/>
                    <a:pt x="25" y="19"/>
                    <a:pt x="25" y="19"/>
                  </a:cubicBezTo>
                  <a:cubicBezTo>
                    <a:pt x="24" y="18"/>
                    <a:pt x="25" y="18"/>
                    <a:pt x="25" y="17"/>
                  </a:cubicBezTo>
                  <a:cubicBezTo>
                    <a:pt x="25" y="17"/>
                    <a:pt x="25" y="18"/>
                    <a:pt x="26" y="18"/>
                  </a:cubicBezTo>
                  <a:cubicBezTo>
                    <a:pt x="26" y="18"/>
                    <a:pt x="25" y="16"/>
                    <a:pt x="25" y="16"/>
                  </a:cubicBezTo>
                  <a:cubicBezTo>
                    <a:pt x="24" y="16"/>
                    <a:pt x="23" y="19"/>
                    <a:pt x="25" y="21"/>
                  </a:cubicBezTo>
                  <a:cubicBezTo>
                    <a:pt x="24" y="21"/>
                    <a:pt x="24" y="20"/>
                    <a:pt x="24" y="20"/>
                  </a:cubicBezTo>
                  <a:cubicBezTo>
                    <a:pt x="24" y="20"/>
                    <a:pt x="24" y="21"/>
                    <a:pt x="23" y="21"/>
                  </a:cubicBezTo>
                  <a:cubicBezTo>
                    <a:pt x="23" y="20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3" y="16"/>
                    <a:pt x="24" y="16"/>
                  </a:cubicBezTo>
                  <a:close/>
                  <a:moveTo>
                    <a:pt x="25" y="20"/>
                  </a:move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5" y="21"/>
                    <a:pt x="25" y="21"/>
                  </a:cubicBezTo>
                  <a:cubicBezTo>
                    <a:pt x="25" y="21"/>
                    <a:pt x="25" y="20"/>
                    <a:pt x="25" y="20"/>
                  </a:cubicBezTo>
                  <a:close/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5" y="21"/>
                    <a:pt x="25" y="22"/>
                    <a:pt x="25" y="22"/>
                  </a:cubicBezTo>
                  <a:close/>
                  <a:moveTo>
                    <a:pt x="26" y="24"/>
                  </a:moveTo>
                  <a:cubicBezTo>
                    <a:pt x="26" y="24"/>
                    <a:pt x="25" y="23"/>
                    <a:pt x="25" y="23"/>
                  </a:cubicBezTo>
                  <a:cubicBezTo>
                    <a:pt x="26" y="23"/>
                    <a:pt x="26" y="23"/>
                    <a:pt x="26" y="24"/>
                  </a:cubicBezTo>
                  <a:close/>
                  <a:moveTo>
                    <a:pt x="23" y="17"/>
                  </a:moveTo>
                  <a:cubicBezTo>
                    <a:pt x="23" y="18"/>
                    <a:pt x="22" y="18"/>
                    <a:pt x="22" y="18"/>
                  </a:cubicBezTo>
                  <a:cubicBezTo>
                    <a:pt x="22" y="17"/>
                    <a:pt x="22" y="17"/>
                    <a:pt x="23" y="17"/>
                  </a:cubicBezTo>
                  <a:close/>
                  <a:moveTo>
                    <a:pt x="22" y="15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20" y="10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22" y="12"/>
                    <a:pt x="22" y="12"/>
                    <a:pt x="23" y="13"/>
                  </a:cubicBezTo>
                  <a:cubicBezTo>
                    <a:pt x="23" y="14"/>
                    <a:pt x="22" y="13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1" y="13"/>
                    <a:pt x="21" y="13"/>
                  </a:cubicBezTo>
                  <a:cubicBezTo>
                    <a:pt x="21" y="12"/>
                    <a:pt x="20" y="13"/>
                    <a:pt x="20" y="12"/>
                  </a:cubicBezTo>
                  <a:cubicBezTo>
                    <a:pt x="20" y="12"/>
                    <a:pt x="20" y="13"/>
                    <a:pt x="19" y="13"/>
                  </a:cubicBezTo>
                  <a:cubicBezTo>
                    <a:pt x="19" y="12"/>
                    <a:pt x="20" y="11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lose/>
                  <a:moveTo>
                    <a:pt x="20" y="17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7"/>
                    <a:pt x="20" y="18"/>
                    <a:pt x="20" y="17"/>
                  </a:cubicBezTo>
                  <a:close/>
                  <a:moveTo>
                    <a:pt x="20" y="17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19" y="15"/>
                    <a:pt x="20" y="15"/>
                    <a:pt x="21" y="16"/>
                  </a:cubicBezTo>
                  <a:cubicBezTo>
                    <a:pt x="21" y="16"/>
                    <a:pt x="20" y="16"/>
                    <a:pt x="20" y="17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21" y="15"/>
                    <a:pt x="20" y="14"/>
                  </a:cubicBezTo>
                  <a:close/>
                  <a:moveTo>
                    <a:pt x="19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lose/>
                  <a:moveTo>
                    <a:pt x="18" y="9"/>
                  </a:moveTo>
                  <a:cubicBezTo>
                    <a:pt x="19" y="9"/>
                    <a:pt x="19" y="9"/>
                    <a:pt x="20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8" y="8"/>
                    <a:pt x="18" y="9"/>
                    <a:pt x="18" y="9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18" y="13"/>
                    <a:pt x="18" y="14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6" y="14"/>
                    <a:pt x="16" y="14"/>
                    <a:pt x="17" y="13"/>
                  </a:cubicBezTo>
                  <a:close/>
                  <a:moveTo>
                    <a:pt x="14" y="12"/>
                  </a:moveTo>
                  <a:cubicBezTo>
                    <a:pt x="15" y="12"/>
                    <a:pt x="15" y="13"/>
                    <a:pt x="15" y="13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3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3" y="11"/>
                    <a:pt x="14" y="10"/>
                    <a:pt x="14" y="12"/>
                  </a:cubicBezTo>
                  <a:close/>
                  <a:moveTo>
                    <a:pt x="13" y="13"/>
                  </a:moveTo>
                  <a:cubicBezTo>
                    <a:pt x="14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7"/>
                    <a:pt x="12" y="16"/>
                  </a:cubicBezTo>
                  <a:close/>
                  <a:moveTo>
                    <a:pt x="12" y="9"/>
                  </a:moveTo>
                  <a:cubicBezTo>
                    <a:pt x="12" y="10"/>
                    <a:pt x="12" y="9"/>
                    <a:pt x="12" y="10"/>
                  </a:cubicBezTo>
                  <a:cubicBezTo>
                    <a:pt x="10" y="9"/>
                    <a:pt x="11" y="8"/>
                    <a:pt x="12" y="9"/>
                  </a:cubicBezTo>
                  <a:close/>
                  <a:moveTo>
                    <a:pt x="11" y="12"/>
                  </a:moveTo>
                  <a:cubicBezTo>
                    <a:pt x="12" y="12"/>
                    <a:pt x="12" y="13"/>
                    <a:pt x="12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1" y="16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2" y="16"/>
                    <a:pt x="11" y="16"/>
                  </a:cubicBezTo>
                  <a:close/>
                  <a:moveTo>
                    <a:pt x="8" y="4"/>
                  </a:move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7" y="5"/>
                    <a:pt x="8" y="4"/>
                  </a:cubicBezTo>
                  <a:close/>
                  <a:moveTo>
                    <a:pt x="8" y="6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6"/>
                    <a:pt x="8" y="5"/>
                  </a:cubicBezTo>
                  <a:cubicBezTo>
                    <a:pt x="8" y="5"/>
                    <a:pt x="8" y="5"/>
                    <a:pt x="9" y="4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8" y="6"/>
                    <a:pt x="9" y="6"/>
                  </a:cubicBezTo>
                  <a:cubicBezTo>
                    <a:pt x="9" y="6"/>
                    <a:pt x="9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1" y="6"/>
                    <a:pt x="11" y="7"/>
                    <a:pt x="11" y="7"/>
                  </a:cubicBez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7"/>
                    <a:pt x="10" y="7"/>
                  </a:cubicBezTo>
                  <a:cubicBezTo>
                    <a:pt x="10" y="8"/>
                    <a:pt x="10" y="8"/>
                    <a:pt x="11" y="9"/>
                  </a:cubicBezTo>
                  <a:cubicBezTo>
                    <a:pt x="11" y="10"/>
                    <a:pt x="10" y="10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3"/>
                    <a:pt x="10" y="13"/>
                    <a:pt x="10" y="14"/>
                  </a:cubicBezTo>
                  <a:cubicBezTo>
                    <a:pt x="10" y="14"/>
                    <a:pt x="10" y="14"/>
                    <a:pt x="10" y="13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10" y="12"/>
                    <a:pt x="10" y="11"/>
                    <a:pt x="10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0"/>
                    <a:pt x="8" y="10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7" y="6"/>
                    <a:pt x="8" y="6"/>
                  </a:cubicBezTo>
                  <a:close/>
                  <a:moveTo>
                    <a:pt x="8" y="35"/>
                  </a:moveTo>
                  <a:cubicBezTo>
                    <a:pt x="9" y="35"/>
                    <a:pt x="8" y="35"/>
                    <a:pt x="8" y="34"/>
                  </a:cubicBezTo>
                  <a:cubicBezTo>
                    <a:pt x="8" y="34"/>
                    <a:pt x="8" y="34"/>
                    <a:pt x="8" y="35"/>
                  </a:cubicBezTo>
                  <a:close/>
                  <a:moveTo>
                    <a:pt x="8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33"/>
                    <a:pt x="8" y="32"/>
                    <a:pt x="8" y="32"/>
                  </a:cubicBezTo>
                  <a:close/>
                  <a:moveTo>
                    <a:pt x="7" y="14"/>
                  </a:moveTo>
                  <a:cubicBezTo>
                    <a:pt x="7" y="14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10" y="15"/>
                    <a:pt x="9" y="15"/>
                  </a:cubicBezTo>
                  <a:cubicBezTo>
                    <a:pt x="9" y="15"/>
                    <a:pt x="8" y="14"/>
                    <a:pt x="7" y="14"/>
                  </a:cubicBezTo>
                  <a:close/>
                  <a:moveTo>
                    <a:pt x="7" y="11"/>
                  </a:moveTo>
                  <a:cubicBezTo>
                    <a:pt x="6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lose/>
                  <a:moveTo>
                    <a:pt x="8" y="12"/>
                  </a:move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2"/>
                    <a:pt x="8" y="12"/>
                  </a:cubicBezTo>
                  <a:close/>
                  <a:moveTo>
                    <a:pt x="9" y="15"/>
                  </a:moveTo>
                  <a:cubicBezTo>
                    <a:pt x="9" y="15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5"/>
                  </a:cubicBezTo>
                  <a:close/>
                  <a:moveTo>
                    <a:pt x="9" y="34"/>
                  </a:move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lose/>
                  <a:moveTo>
                    <a:pt x="10" y="15"/>
                  </a:moveTo>
                  <a:cubicBezTo>
                    <a:pt x="10" y="16"/>
                    <a:pt x="10" y="16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0" y="38"/>
                  </a:moveTo>
                  <a:cubicBezTo>
                    <a:pt x="10" y="39"/>
                    <a:pt x="9" y="38"/>
                    <a:pt x="9" y="39"/>
                  </a:cubicBezTo>
                  <a:cubicBezTo>
                    <a:pt x="9" y="39"/>
                    <a:pt x="9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lose/>
                  <a:moveTo>
                    <a:pt x="7" y="9"/>
                  </a:move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7" y="10"/>
                  </a:cubicBezTo>
                  <a:cubicBezTo>
                    <a:pt x="6" y="9"/>
                    <a:pt x="7" y="9"/>
                    <a:pt x="7" y="9"/>
                  </a:cubicBezTo>
                  <a:close/>
                  <a:moveTo>
                    <a:pt x="7" y="12"/>
                  </a:moveTo>
                  <a:cubicBezTo>
                    <a:pt x="7" y="12"/>
                    <a:pt x="6" y="12"/>
                    <a:pt x="6" y="11"/>
                  </a:cubicBezTo>
                  <a:cubicBezTo>
                    <a:pt x="6" y="10"/>
                    <a:pt x="7" y="11"/>
                    <a:pt x="7" y="12"/>
                  </a:cubicBezTo>
                  <a:close/>
                  <a:moveTo>
                    <a:pt x="6" y="12"/>
                  </a:moveTo>
                  <a:cubicBezTo>
                    <a:pt x="6" y="13"/>
                    <a:pt x="5" y="13"/>
                    <a:pt x="4" y="13"/>
                  </a:cubicBezTo>
                  <a:cubicBezTo>
                    <a:pt x="5" y="12"/>
                    <a:pt x="5" y="12"/>
                    <a:pt x="6" y="12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4" y="14"/>
                    <a:pt x="4" y="13"/>
                  </a:cubicBezTo>
                  <a:cubicBezTo>
                    <a:pt x="5" y="13"/>
                    <a:pt x="5" y="13"/>
                    <a:pt x="5" y="14"/>
                  </a:cubicBezTo>
                  <a:close/>
                  <a:moveTo>
                    <a:pt x="4" y="23"/>
                  </a:moveTo>
                  <a:cubicBezTo>
                    <a:pt x="5" y="23"/>
                    <a:pt x="5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lose/>
                  <a:moveTo>
                    <a:pt x="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lose/>
                  <a:moveTo>
                    <a:pt x="3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2" y="32"/>
                    <a:pt x="2" y="32"/>
                  </a:cubicBezTo>
                  <a:cubicBezTo>
                    <a:pt x="3" y="31"/>
                    <a:pt x="2" y="30"/>
                    <a:pt x="2" y="30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2"/>
                    <a:pt x="3" y="32"/>
                  </a:cubicBezTo>
                  <a:cubicBezTo>
                    <a:pt x="3" y="32"/>
                    <a:pt x="3" y="31"/>
                    <a:pt x="4" y="32"/>
                  </a:cubicBezTo>
                  <a:cubicBezTo>
                    <a:pt x="4" y="32"/>
                    <a:pt x="3" y="33"/>
                    <a:pt x="3" y="33"/>
                  </a:cubicBezTo>
                  <a:close/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30"/>
                    <a:pt x="3" y="30"/>
                  </a:cubicBezTo>
                  <a:cubicBezTo>
                    <a:pt x="3" y="30"/>
                    <a:pt x="3" y="29"/>
                    <a:pt x="3" y="29"/>
                  </a:cubicBezTo>
                  <a:close/>
                  <a:moveTo>
                    <a:pt x="4" y="33"/>
                  </a:moveTo>
                  <a:cubicBezTo>
                    <a:pt x="4" y="33"/>
                    <a:pt x="4" y="33"/>
                    <a:pt x="4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4" y="31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lose/>
                  <a:moveTo>
                    <a:pt x="5" y="32"/>
                  </a:moveTo>
                  <a:cubicBezTo>
                    <a:pt x="5" y="32"/>
                    <a:pt x="4" y="32"/>
                    <a:pt x="4" y="32"/>
                  </a:cubicBezTo>
                  <a:cubicBezTo>
                    <a:pt x="4" y="32"/>
                    <a:pt x="4" y="32"/>
                    <a:pt x="5" y="32"/>
                  </a:cubicBezTo>
                  <a:close/>
                  <a:moveTo>
                    <a:pt x="4" y="20"/>
                  </a:moveTo>
                  <a:cubicBezTo>
                    <a:pt x="4" y="20"/>
                    <a:pt x="4" y="19"/>
                    <a:pt x="4" y="19"/>
                  </a:cubicBezTo>
                  <a:cubicBezTo>
                    <a:pt x="4" y="20"/>
                    <a:pt x="4" y="21"/>
                    <a:pt x="4" y="20"/>
                  </a:cubicBezTo>
                  <a:close/>
                  <a:moveTo>
                    <a:pt x="4" y="25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4"/>
                  </a:cubicBezTo>
                  <a:cubicBezTo>
                    <a:pt x="4" y="24"/>
                    <a:pt x="4" y="25"/>
                    <a:pt x="4" y="25"/>
                  </a:cubicBezTo>
                  <a:close/>
                  <a:moveTo>
                    <a:pt x="4" y="23"/>
                  </a:move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4" y="23"/>
                    <a:pt x="4" y="23"/>
                  </a:cubicBezTo>
                  <a:close/>
                  <a:moveTo>
                    <a:pt x="2" y="27"/>
                  </a:moveTo>
                  <a:cubicBezTo>
                    <a:pt x="2" y="27"/>
                    <a:pt x="2" y="26"/>
                    <a:pt x="2" y="26"/>
                  </a:cubicBezTo>
                  <a:cubicBezTo>
                    <a:pt x="2" y="25"/>
                    <a:pt x="2" y="26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6"/>
                    <a:pt x="3" y="26"/>
                    <a:pt x="2" y="27"/>
                  </a:cubicBezTo>
                  <a:close/>
                  <a:moveTo>
                    <a:pt x="3" y="21"/>
                  </a:moveTo>
                  <a:cubicBezTo>
                    <a:pt x="3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3" y="18"/>
                  </a:moveTo>
                  <a:cubicBezTo>
                    <a:pt x="2" y="18"/>
                    <a:pt x="2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lose/>
                  <a:moveTo>
                    <a:pt x="3" y="14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2" y="14"/>
                    <a:pt x="3" y="14"/>
                  </a:cubicBezTo>
                  <a:close/>
                  <a:moveTo>
                    <a:pt x="3" y="16"/>
                  </a:moveTo>
                  <a:cubicBezTo>
                    <a:pt x="3" y="17"/>
                    <a:pt x="2" y="16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lose/>
                  <a:moveTo>
                    <a:pt x="2" y="13"/>
                  </a:moveTo>
                  <a:cubicBezTo>
                    <a:pt x="2" y="13"/>
                    <a:pt x="2" y="14"/>
                    <a:pt x="2" y="14"/>
                  </a:cubicBezTo>
                  <a:cubicBezTo>
                    <a:pt x="2" y="14"/>
                    <a:pt x="2" y="13"/>
                    <a:pt x="2" y="13"/>
                  </a:cubicBezTo>
                  <a:close/>
                  <a:moveTo>
                    <a:pt x="1" y="12"/>
                  </a:moveTo>
                  <a:cubicBezTo>
                    <a:pt x="1" y="13"/>
                    <a:pt x="2" y="14"/>
                    <a:pt x="1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2"/>
                    <a:pt x="1" y="12"/>
                  </a:cubicBezTo>
                  <a:close/>
                  <a:moveTo>
                    <a:pt x="1" y="14"/>
                  </a:moveTo>
                  <a:cubicBezTo>
                    <a:pt x="1" y="14"/>
                    <a:pt x="2" y="15"/>
                    <a:pt x="2" y="14"/>
                  </a:cubicBezTo>
                  <a:cubicBezTo>
                    <a:pt x="2" y="15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9"/>
                  </a:cubicBezTo>
                  <a:cubicBezTo>
                    <a:pt x="1" y="19"/>
                    <a:pt x="1" y="18"/>
                    <a:pt x="1" y="18"/>
                  </a:cubicBezTo>
                  <a:close/>
                  <a:moveTo>
                    <a:pt x="1" y="19"/>
                  </a:moveTo>
                  <a:cubicBezTo>
                    <a:pt x="1" y="19"/>
                    <a:pt x="2" y="19"/>
                    <a:pt x="2" y="20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19"/>
                    <a:pt x="1" y="19"/>
                    <a:pt x="1" y="19"/>
                  </a:cubicBezTo>
                  <a:close/>
                  <a:moveTo>
                    <a:pt x="1" y="29"/>
                  </a:moveTo>
                  <a:cubicBezTo>
                    <a:pt x="1" y="29"/>
                    <a:pt x="1" y="28"/>
                    <a:pt x="2" y="29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2" y="29"/>
                    <a:pt x="2" y="30"/>
                    <a:pt x="1" y="29"/>
                  </a:cubicBezTo>
                  <a:close/>
                  <a:moveTo>
                    <a:pt x="4" y="36"/>
                  </a:moveTo>
                  <a:cubicBezTo>
                    <a:pt x="3" y="36"/>
                    <a:pt x="3" y="36"/>
                    <a:pt x="2" y="35"/>
                  </a:cubicBezTo>
                  <a:cubicBezTo>
                    <a:pt x="2" y="35"/>
                    <a:pt x="3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4"/>
                    <a:pt x="2" y="35"/>
                  </a:cubicBezTo>
                  <a:cubicBezTo>
                    <a:pt x="2" y="34"/>
                    <a:pt x="2" y="33"/>
                    <a:pt x="2" y="32"/>
                  </a:cubicBezTo>
                  <a:cubicBezTo>
                    <a:pt x="3" y="32"/>
                    <a:pt x="2" y="33"/>
                    <a:pt x="2" y="33"/>
                  </a:cubicBezTo>
                  <a:cubicBezTo>
                    <a:pt x="3" y="34"/>
                    <a:pt x="3" y="34"/>
                    <a:pt x="4" y="35"/>
                  </a:cubicBezTo>
                  <a:cubicBezTo>
                    <a:pt x="3" y="35"/>
                    <a:pt x="3" y="35"/>
                    <a:pt x="4" y="36"/>
                  </a:cubicBezTo>
                  <a:close/>
                  <a:moveTo>
                    <a:pt x="4" y="37"/>
                  </a:moveTo>
                  <a:cubicBezTo>
                    <a:pt x="4" y="36"/>
                    <a:pt x="4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4" y="33"/>
                    <a:pt x="5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4" y="37"/>
                  </a:cubicBezTo>
                  <a:close/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5" y="16"/>
                    <a:pt x="5" y="15"/>
                    <a:pt x="6" y="15"/>
                  </a:cubicBezTo>
                  <a:cubicBezTo>
                    <a:pt x="6" y="16"/>
                    <a:pt x="5" y="16"/>
                    <a:pt x="6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6" y="18"/>
                  </a:cubicBezTo>
                  <a:cubicBezTo>
                    <a:pt x="6" y="19"/>
                    <a:pt x="5" y="19"/>
                    <a:pt x="5" y="19"/>
                  </a:cubicBezTo>
                  <a:close/>
                  <a:moveTo>
                    <a:pt x="5" y="26"/>
                  </a:move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5" y="27"/>
                    <a:pt x="5" y="26"/>
                  </a:cubicBezTo>
                  <a:close/>
                  <a:moveTo>
                    <a:pt x="5" y="6"/>
                  </a:moveTo>
                  <a:cubicBezTo>
                    <a:pt x="6" y="6"/>
                    <a:pt x="6" y="6"/>
                    <a:pt x="6" y="7"/>
                  </a:cubicBezTo>
                  <a:cubicBezTo>
                    <a:pt x="5" y="6"/>
                    <a:pt x="6" y="6"/>
                    <a:pt x="5" y="6"/>
                  </a:cubicBezTo>
                  <a:close/>
                  <a:moveTo>
                    <a:pt x="6" y="36"/>
                  </a:moveTo>
                  <a:cubicBezTo>
                    <a:pt x="6" y="35"/>
                    <a:pt x="6" y="35"/>
                    <a:pt x="6" y="34"/>
                  </a:cubicBezTo>
                  <a:cubicBezTo>
                    <a:pt x="6" y="35"/>
                    <a:pt x="7" y="35"/>
                    <a:pt x="7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4"/>
                    <a:pt x="7" y="34"/>
                    <a:pt x="7" y="35"/>
                  </a:cubicBezTo>
                  <a:cubicBezTo>
                    <a:pt x="8" y="35"/>
                    <a:pt x="8" y="35"/>
                    <a:pt x="9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6"/>
                    <a:pt x="8" y="36"/>
                    <a:pt x="8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7" y="36"/>
                    <a:pt x="8" y="37"/>
                    <a:pt x="7" y="37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5"/>
                    <a:pt x="6" y="35"/>
                    <a:pt x="6" y="36"/>
                  </a:cubicBezTo>
                  <a:close/>
                  <a:moveTo>
                    <a:pt x="8" y="39"/>
                  </a:moveTo>
                  <a:cubicBezTo>
                    <a:pt x="8" y="39"/>
                    <a:pt x="8" y="39"/>
                    <a:pt x="8" y="38"/>
                  </a:cubicBezTo>
                  <a:cubicBezTo>
                    <a:pt x="8" y="38"/>
                    <a:pt x="8" y="39"/>
                    <a:pt x="7" y="39"/>
                  </a:cubicBezTo>
                  <a:cubicBezTo>
                    <a:pt x="7" y="38"/>
                    <a:pt x="7" y="37"/>
                    <a:pt x="8" y="38"/>
                  </a:cubicBezTo>
                  <a:cubicBezTo>
                    <a:pt x="8" y="37"/>
                    <a:pt x="8" y="37"/>
                    <a:pt x="9" y="37"/>
                  </a:cubicBezTo>
                  <a:cubicBezTo>
                    <a:pt x="8" y="38"/>
                    <a:pt x="9" y="39"/>
                    <a:pt x="8" y="39"/>
                  </a:cubicBezTo>
                  <a:close/>
                  <a:moveTo>
                    <a:pt x="10" y="36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6"/>
                    <a:pt x="10" y="36"/>
                  </a:cubicBezTo>
                  <a:close/>
                  <a:moveTo>
                    <a:pt x="9" y="40"/>
                  </a:moveTo>
                  <a:cubicBezTo>
                    <a:pt x="9" y="40"/>
                    <a:pt x="10" y="41"/>
                    <a:pt x="10" y="41"/>
                  </a:cubicBezTo>
                  <a:cubicBezTo>
                    <a:pt x="10" y="41"/>
                    <a:pt x="9" y="41"/>
                    <a:pt x="9" y="40"/>
                  </a:cubicBezTo>
                  <a:close/>
                  <a:moveTo>
                    <a:pt x="10" y="36"/>
                  </a:moveTo>
                  <a:cubicBezTo>
                    <a:pt x="10" y="36"/>
                    <a:pt x="11" y="37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10" y="37"/>
                    <a:pt x="10" y="37"/>
                    <a:pt x="10" y="36"/>
                  </a:cubicBezTo>
                  <a:close/>
                  <a:moveTo>
                    <a:pt x="11" y="41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11" y="42"/>
                    <a:pt x="11" y="41"/>
                    <a:pt x="11" y="41"/>
                  </a:cubicBezTo>
                  <a:close/>
                  <a:moveTo>
                    <a:pt x="11" y="35"/>
                  </a:moveTo>
                  <a:cubicBezTo>
                    <a:pt x="11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5"/>
                  </a:cubicBezTo>
                  <a:close/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1" y="39"/>
                  </a:cubicBezTo>
                  <a:close/>
                  <a:moveTo>
                    <a:pt x="12" y="38"/>
                  </a:move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2" y="38"/>
                    <a:pt x="12" y="38"/>
                  </a:cubicBezTo>
                  <a:close/>
                  <a:moveTo>
                    <a:pt x="12" y="42"/>
                  </a:moveTo>
                  <a:cubicBezTo>
                    <a:pt x="12" y="42"/>
                    <a:pt x="13" y="42"/>
                    <a:pt x="13" y="42"/>
                  </a:cubicBezTo>
                  <a:cubicBezTo>
                    <a:pt x="13" y="42"/>
                    <a:pt x="13" y="42"/>
                    <a:pt x="12" y="42"/>
                  </a:cubicBezTo>
                  <a:close/>
                  <a:moveTo>
                    <a:pt x="14" y="43"/>
                  </a:moveTo>
                  <a:cubicBezTo>
                    <a:pt x="14" y="43"/>
                    <a:pt x="14" y="42"/>
                    <a:pt x="13" y="42"/>
                  </a:cubicBezTo>
                  <a:cubicBezTo>
                    <a:pt x="13" y="42"/>
                    <a:pt x="14" y="42"/>
                    <a:pt x="14" y="42"/>
                  </a:cubicBezTo>
                  <a:cubicBezTo>
                    <a:pt x="14" y="43"/>
                    <a:pt x="14" y="43"/>
                    <a:pt x="14" y="43"/>
                  </a:cubicBezTo>
                  <a:close/>
                  <a:moveTo>
                    <a:pt x="19" y="43"/>
                  </a:move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9" y="43"/>
                  </a:cubicBezTo>
                  <a:close/>
                  <a:moveTo>
                    <a:pt x="20" y="26"/>
                  </a:moveTo>
                  <a:cubicBezTo>
                    <a:pt x="20" y="26"/>
                    <a:pt x="20" y="26"/>
                    <a:pt x="20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lose/>
                  <a:moveTo>
                    <a:pt x="20" y="42"/>
                  </a:moveTo>
                  <a:cubicBezTo>
                    <a:pt x="21" y="42"/>
                    <a:pt x="21" y="43"/>
                    <a:pt x="21" y="43"/>
                  </a:cubicBezTo>
                  <a:cubicBezTo>
                    <a:pt x="20" y="43"/>
                    <a:pt x="20" y="42"/>
                    <a:pt x="20" y="42"/>
                  </a:cubicBezTo>
                  <a:close/>
                  <a:moveTo>
                    <a:pt x="20" y="38"/>
                  </a:moveTo>
                  <a:cubicBezTo>
                    <a:pt x="21" y="38"/>
                    <a:pt x="21" y="39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8"/>
                  </a:cubicBezTo>
                  <a:close/>
                  <a:moveTo>
                    <a:pt x="20" y="44"/>
                  </a:moveTo>
                  <a:cubicBezTo>
                    <a:pt x="21" y="44"/>
                    <a:pt x="21" y="44"/>
                    <a:pt x="21" y="44"/>
                  </a:cubicBezTo>
                  <a:cubicBezTo>
                    <a:pt x="21" y="45"/>
                    <a:pt x="20" y="44"/>
                    <a:pt x="20" y="44"/>
                  </a:cubicBezTo>
                  <a:close/>
                  <a:moveTo>
                    <a:pt x="21" y="46"/>
                  </a:move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lose/>
                  <a:moveTo>
                    <a:pt x="22" y="40"/>
                  </a:moveTo>
                  <a:cubicBezTo>
                    <a:pt x="21" y="40"/>
                    <a:pt x="21" y="39"/>
                    <a:pt x="21" y="39"/>
                  </a:cubicBezTo>
                  <a:cubicBezTo>
                    <a:pt x="22" y="39"/>
                    <a:pt x="22" y="40"/>
                    <a:pt x="22" y="40"/>
                  </a:cubicBezTo>
                  <a:close/>
                  <a:moveTo>
                    <a:pt x="23" y="37"/>
                  </a:moveTo>
                  <a:cubicBezTo>
                    <a:pt x="23" y="36"/>
                    <a:pt x="24" y="36"/>
                    <a:pt x="24" y="37"/>
                  </a:cubicBezTo>
                  <a:cubicBezTo>
                    <a:pt x="24" y="37"/>
                    <a:pt x="24" y="37"/>
                    <a:pt x="23" y="37"/>
                  </a:cubicBezTo>
                  <a:close/>
                  <a:moveTo>
                    <a:pt x="24" y="35"/>
                  </a:move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5"/>
                    <a:pt x="24" y="35"/>
                  </a:cubicBezTo>
                  <a:close/>
                  <a:moveTo>
                    <a:pt x="24" y="36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3" y="36"/>
                    <a:pt x="23" y="35"/>
                  </a:cubicBezTo>
                  <a:cubicBezTo>
                    <a:pt x="24" y="35"/>
                    <a:pt x="24" y="35"/>
                    <a:pt x="24" y="36"/>
                  </a:cubicBezTo>
                  <a:close/>
                  <a:moveTo>
                    <a:pt x="25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lose/>
                  <a:moveTo>
                    <a:pt x="23" y="26"/>
                  </a:moveTo>
                  <a:cubicBezTo>
                    <a:pt x="23" y="26"/>
                    <a:pt x="23" y="25"/>
                    <a:pt x="22" y="25"/>
                  </a:cubicBezTo>
                  <a:cubicBezTo>
                    <a:pt x="21" y="24"/>
                    <a:pt x="20" y="24"/>
                    <a:pt x="19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18" y="23"/>
                    <a:pt x="19" y="24"/>
                    <a:pt x="19" y="25"/>
                  </a:cubicBezTo>
                  <a:cubicBezTo>
                    <a:pt x="19" y="27"/>
                    <a:pt x="18" y="29"/>
                    <a:pt x="19" y="31"/>
                  </a:cubicBezTo>
                  <a:cubicBezTo>
                    <a:pt x="18" y="31"/>
                    <a:pt x="19" y="32"/>
                    <a:pt x="18" y="33"/>
                  </a:cubicBezTo>
                  <a:cubicBezTo>
                    <a:pt x="19" y="33"/>
                    <a:pt x="19" y="34"/>
                    <a:pt x="19" y="34"/>
                  </a:cubicBezTo>
                  <a:cubicBezTo>
                    <a:pt x="18" y="36"/>
                    <a:pt x="19" y="40"/>
                    <a:pt x="18" y="41"/>
                  </a:cubicBezTo>
                  <a:cubicBezTo>
                    <a:pt x="18" y="42"/>
                    <a:pt x="17" y="43"/>
                    <a:pt x="16" y="42"/>
                  </a:cubicBezTo>
                  <a:cubicBezTo>
                    <a:pt x="14" y="42"/>
                    <a:pt x="12" y="40"/>
                    <a:pt x="12" y="37"/>
                  </a:cubicBezTo>
                  <a:cubicBezTo>
                    <a:pt x="13" y="37"/>
                    <a:pt x="14" y="39"/>
                    <a:pt x="14" y="40"/>
                  </a:cubicBezTo>
                  <a:cubicBezTo>
                    <a:pt x="16" y="41"/>
                    <a:pt x="18" y="41"/>
                    <a:pt x="17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6"/>
                    <a:pt x="17" y="33"/>
                    <a:pt x="17" y="30"/>
                  </a:cubicBezTo>
                  <a:cubicBezTo>
                    <a:pt x="17" y="28"/>
                    <a:pt x="17" y="25"/>
                    <a:pt x="17" y="23"/>
                  </a:cubicBezTo>
                  <a:cubicBezTo>
                    <a:pt x="17" y="22"/>
                    <a:pt x="17" y="23"/>
                    <a:pt x="16" y="23"/>
                  </a:cubicBezTo>
                  <a:cubicBezTo>
                    <a:pt x="16" y="22"/>
                    <a:pt x="13" y="21"/>
                    <a:pt x="13" y="22"/>
                  </a:cubicBezTo>
                  <a:cubicBezTo>
                    <a:pt x="12" y="21"/>
                    <a:pt x="11" y="20"/>
                    <a:pt x="10" y="20"/>
                  </a:cubicBezTo>
                  <a:cubicBezTo>
                    <a:pt x="11" y="18"/>
                    <a:pt x="13" y="18"/>
                    <a:pt x="15" y="17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8" y="17"/>
                    <a:pt x="18" y="17"/>
                    <a:pt x="19" y="18"/>
                  </a:cubicBezTo>
                  <a:cubicBezTo>
                    <a:pt x="19" y="18"/>
                    <a:pt x="18" y="18"/>
                    <a:pt x="18" y="18"/>
                  </a:cubicBezTo>
                  <a:cubicBezTo>
                    <a:pt x="19" y="19"/>
                    <a:pt x="21" y="20"/>
                    <a:pt x="23" y="22"/>
                  </a:cubicBezTo>
                  <a:cubicBezTo>
                    <a:pt x="23" y="22"/>
                    <a:pt x="23" y="22"/>
                    <a:pt x="24" y="22"/>
                  </a:cubicBezTo>
                  <a:cubicBezTo>
                    <a:pt x="24" y="23"/>
                    <a:pt x="25" y="24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6"/>
                    <a:pt x="26" y="26"/>
                    <a:pt x="26" y="27"/>
                  </a:cubicBezTo>
                  <a:cubicBezTo>
                    <a:pt x="25" y="26"/>
                    <a:pt x="24" y="25"/>
                    <a:pt x="23" y="26"/>
                  </a:cubicBezTo>
                  <a:close/>
                  <a:moveTo>
                    <a:pt x="13" y="34"/>
                  </a:moveTo>
                  <a:cubicBezTo>
                    <a:pt x="13" y="34"/>
                    <a:pt x="14" y="34"/>
                    <a:pt x="14" y="34"/>
                  </a:cubicBezTo>
                  <a:cubicBezTo>
                    <a:pt x="14" y="35"/>
                    <a:pt x="14" y="35"/>
                    <a:pt x="13" y="35"/>
                  </a:cubicBezTo>
                  <a:cubicBezTo>
                    <a:pt x="13" y="34"/>
                    <a:pt x="13" y="34"/>
                    <a:pt x="13" y="34"/>
                  </a:cubicBezTo>
                  <a:close/>
                  <a:moveTo>
                    <a:pt x="16" y="35"/>
                  </a:moveTo>
                  <a:cubicBezTo>
                    <a:pt x="16" y="35"/>
                    <a:pt x="17" y="36"/>
                    <a:pt x="17" y="36"/>
                  </a:cubicBezTo>
                  <a:cubicBezTo>
                    <a:pt x="17" y="36"/>
                    <a:pt x="16" y="36"/>
                    <a:pt x="16" y="35"/>
                  </a:cubicBezTo>
                  <a:close/>
                  <a:moveTo>
                    <a:pt x="26" y="43"/>
                  </a:moveTo>
                  <a:cubicBezTo>
                    <a:pt x="26" y="43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8"/>
                  </a:moveTo>
                  <a:cubicBezTo>
                    <a:pt x="27" y="48"/>
                    <a:pt x="27" y="47"/>
                    <a:pt x="27" y="47"/>
                  </a:cubicBezTo>
                  <a:cubicBezTo>
                    <a:pt x="27" y="47"/>
                    <a:pt x="27" y="47"/>
                    <a:pt x="28" y="47"/>
                  </a:cubicBezTo>
                  <a:cubicBezTo>
                    <a:pt x="28" y="48"/>
                    <a:pt x="27" y="48"/>
                    <a:pt x="27" y="48"/>
                  </a:cubicBezTo>
                  <a:close/>
                  <a:moveTo>
                    <a:pt x="28" y="46"/>
                  </a:moveTo>
                  <a:cubicBezTo>
                    <a:pt x="29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lose/>
                  <a:moveTo>
                    <a:pt x="28" y="46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27" y="45"/>
                    <a:pt x="27" y="45"/>
                    <a:pt x="27" y="46"/>
                  </a:cubicBezTo>
                  <a:cubicBezTo>
                    <a:pt x="26" y="45"/>
                    <a:pt x="27" y="46"/>
                    <a:pt x="26" y="46"/>
                  </a:cubicBezTo>
                  <a:cubicBezTo>
                    <a:pt x="26" y="45"/>
                    <a:pt x="26" y="45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7" y="44"/>
                    <a:pt x="27" y="45"/>
                    <a:pt x="27" y="44"/>
                  </a:cubicBezTo>
                  <a:cubicBezTo>
                    <a:pt x="27" y="44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9" y="45"/>
                    <a:pt x="29" y="45"/>
                  </a:cubicBezTo>
                  <a:cubicBezTo>
                    <a:pt x="29" y="45"/>
                    <a:pt x="28" y="46"/>
                    <a:pt x="28" y="46"/>
                  </a:cubicBezTo>
                  <a:close/>
                  <a:moveTo>
                    <a:pt x="29" y="45"/>
                  </a:moveTo>
                  <a:cubicBezTo>
                    <a:pt x="29" y="45"/>
                    <a:pt x="29" y="44"/>
                    <a:pt x="29" y="44"/>
                  </a:cubicBezTo>
                  <a:cubicBezTo>
                    <a:pt x="29" y="44"/>
                    <a:pt x="30" y="45"/>
                    <a:pt x="30" y="45"/>
                  </a:cubicBezTo>
                  <a:cubicBezTo>
                    <a:pt x="30" y="45"/>
                    <a:pt x="30" y="45"/>
                    <a:pt x="29" y="45"/>
                  </a:cubicBezTo>
                  <a:close/>
                  <a:moveTo>
                    <a:pt x="30" y="46"/>
                  </a:moveTo>
                  <a:cubicBezTo>
                    <a:pt x="30" y="47"/>
                    <a:pt x="31" y="47"/>
                    <a:pt x="31" y="48"/>
                  </a:cubicBezTo>
                  <a:cubicBezTo>
                    <a:pt x="30" y="48"/>
                    <a:pt x="29" y="46"/>
                    <a:pt x="30" y="46"/>
                  </a:cubicBezTo>
                  <a:close/>
                  <a:moveTo>
                    <a:pt x="31" y="37"/>
                  </a:moveTo>
                  <a:cubicBezTo>
                    <a:pt x="31" y="37"/>
                    <a:pt x="31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7"/>
                  </a:cubicBezTo>
                  <a:close/>
                  <a:moveTo>
                    <a:pt x="34" y="48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4" y="49"/>
                    <a:pt x="34" y="48"/>
                    <a:pt x="34" y="48"/>
                  </a:cubicBezTo>
                  <a:close/>
                  <a:moveTo>
                    <a:pt x="34" y="50"/>
                  </a:moveTo>
                  <a:cubicBezTo>
                    <a:pt x="34" y="50"/>
                    <a:pt x="34" y="50"/>
                    <a:pt x="34" y="50"/>
                  </a:cubicBezTo>
                  <a:cubicBezTo>
                    <a:pt x="35" y="50"/>
                    <a:pt x="35" y="50"/>
                    <a:pt x="34" y="50"/>
                  </a:cubicBezTo>
                  <a:close/>
                  <a:moveTo>
                    <a:pt x="35" y="49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7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3" y="49"/>
                    <a:pt x="33" y="50"/>
                  </a:cubicBezTo>
                  <a:cubicBezTo>
                    <a:pt x="32" y="50"/>
                    <a:pt x="32" y="49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1" y="47"/>
                  </a:cubicBezTo>
                  <a:cubicBezTo>
                    <a:pt x="32" y="47"/>
                    <a:pt x="32" y="48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1" y="47"/>
                  </a:cubicBezTo>
                  <a:cubicBezTo>
                    <a:pt x="31" y="46"/>
                    <a:pt x="31" y="46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32" y="44"/>
                    <a:pt x="32" y="44"/>
                  </a:cubicBezTo>
                  <a:cubicBezTo>
                    <a:pt x="32" y="44"/>
                    <a:pt x="32" y="44"/>
                    <a:pt x="33" y="45"/>
                  </a:cubicBezTo>
                  <a:cubicBezTo>
                    <a:pt x="33" y="44"/>
                    <a:pt x="32" y="44"/>
                    <a:pt x="32" y="43"/>
                  </a:cubicBezTo>
                  <a:cubicBezTo>
                    <a:pt x="32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4"/>
                    <a:pt x="33" y="43"/>
                    <a:pt x="33" y="44"/>
                  </a:cubicBezTo>
                  <a:cubicBezTo>
                    <a:pt x="34" y="44"/>
                    <a:pt x="33" y="43"/>
                    <a:pt x="34" y="43"/>
                  </a:cubicBezTo>
                  <a:cubicBezTo>
                    <a:pt x="34" y="43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5" y="44"/>
                  </a:cubicBezTo>
                  <a:cubicBezTo>
                    <a:pt x="35" y="45"/>
                    <a:pt x="35" y="45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7"/>
                    <a:pt x="35" y="48"/>
                    <a:pt x="35" y="49"/>
                  </a:cubicBezTo>
                  <a:close/>
                  <a:moveTo>
                    <a:pt x="35" y="22"/>
                  </a:moveTo>
                  <a:cubicBezTo>
                    <a:pt x="35" y="22"/>
                    <a:pt x="35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5" y="21"/>
                    <a:pt x="35" y="22"/>
                  </a:cubicBezTo>
                  <a:cubicBezTo>
                    <a:pt x="35" y="22"/>
                    <a:pt x="35" y="23"/>
                    <a:pt x="35" y="22"/>
                  </a:cubicBezTo>
                  <a:close/>
                </a:path>
              </a:pathLst>
            </a:cu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94" name="任意多边形 58693"/>
            <p:cNvSpPr>
              <a:spLocks noEditPoints="1"/>
            </p:cNvSpPr>
            <p:nvPr/>
          </p:nvSpPr>
          <p:spPr>
            <a:xfrm>
              <a:off x="4154" y="2574"/>
              <a:ext cx="77" cy="106"/>
            </a:xfrm>
            <a:custGeom>
              <a:avLst/>
              <a:gdLst/>
              <a:ahLst/>
              <a:cxnLst/>
              <a:pathLst>
                <a:path w="37" h="51">
                  <a:moveTo>
                    <a:pt x="37" y="43"/>
                  </a:moveTo>
                  <a:cubicBezTo>
                    <a:pt x="37" y="42"/>
                    <a:pt x="37" y="42"/>
                    <a:pt x="37" y="41"/>
                  </a:cubicBezTo>
                  <a:cubicBezTo>
                    <a:pt x="37" y="39"/>
                    <a:pt x="37" y="37"/>
                    <a:pt x="36" y="35"/>
                  </a:cubicBezTo>
                  <a:cubicBezTo>
                    <a:pt x="37" y="33"/>
                    <a:pt x="37" y="31"/>
                    <a:pt x="37" y="28"/>
                  </a:cubicBezTo>
                  <a:cubicBezTo>
                    <a:pt x="37" y="27"/>
                    <a:pt x="36" y="25"/>
                    <a:pt x="36" y="23"/>
                  </a:cubicBezTo>
                  <a:cubicBezTo>
                    <a:pt x="36" y="21"/>
                    <a:pt x="37" y="19"/>
                    <a:pt x="36" y="17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4" y="13"/>
                    <a:pt x="32" y="13"/>
                    <a:pt x="31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29" y="11"/>
                    <a:pt x="28" y="12"/>
                  </a:cubicBezTo>
                  <a:cubicBezTo>
                    <a:pt x="27" y="10"/>
                    <a:pt x="25" y="10"/>
                    <a:pt x="23" y="9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18" y="7"/>
                    <a:pt x="16" y="6"/>
                    <a:pt x="13" y="5"/>
                  </a:cubicBezTo>
                  <a:cubicBezTo>
                    <a:pt x="11" y="4"/>
                    <a:pt x="8" y="3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2" y="1"/>
                    <a:pt x="1" y="1"/>
                  </a:cubicBezTo>
                  <a:cubicBezTo>
                    <a:pt x="0" y="0"/>
                    <a:pt x="0" y="3"/>
                    <a:pt x="0" y="4"/>
                  </a:cubicBezTo>
                  <a:cubicBezTo>
                    <a:pt x="0" y="8"/>
                    <a:pt x="1" y="12"/>
                    <a:pt x="1" y="17"/>
                  </a:cubicBezTo>
                  <a:cubicBezTo>
                    <a:pt x="1" y="20"/>
                    <a:pt x="1" y="23"/>
                    <a:pt x="1" y="26"/>
                  </a:cubicBezTo>
                  <a:cubicBezTo>
                    <a:pt x="1" y="26"/>
                    <a:pt x="1" y="27"/>
                    <a:pt x="2" y="27"/>
                  </a:cubicBezTo>
                  <a:cubicBezTo>
                    <a:pt x="2" y="30"/>
                    <a:pt x="2" y="32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7"/>
                    <a:pt x="7" y="38"/>
                    <a:pt x="9" y="39"/>
                  </a:cubicBezTo>
                  <a:cubicBezTo>
                    <a:pt x="10" y="39"/>
                    <a:pt x="10" y="40"/>
                    <a:pt x="10" y="40"/>
                  </a:cubicBezTo>
                  <a:cubicBezTo>
                    <a:pt x="11" y="40"/>
                    <a:pt x="13" y="41"/>
                    <a:pt x="14" y="41"/>
                  </a:cubicBezTo>
                  <a:cubicBezTo>
                    <a:pt x="14" y="41"/>
                    <a:pt x="13" y="41"/>
                    <a:pt x="14" y="40"/>
                  </a:cubicBezTo>
                  <a:cubicBezTo>
                    <a:pt x="14" y="41"/>
                    <a:pt x="14" y="40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4" y="40"/>
                    <a:pt x="14" y="41"/>
                  </a:cubicBezTo>
                  <a:cubicBezTo>
                    <a:pt x="15" y="41"/>
                    <a:pt x="15" y="41"/>
                    <a:pt x="15" y="42"/>
                  </a:cubicBezTo>
                  <a:cubicBezTo>
                    <a:pt x="18" y="43"/>
                    <a:pt x="21" y="44"/>
                    <a:pt x="23" y="45"/>
                  </a:cubicBezTo>
                  <a:cubicBezTo>
                    <a:pt x="26" y="46"/>
                    <a:pt x="28" y="48"/>
                    <a:pt x="31" y="48"/>
                  </a:cubicBezTo>
                  <a:cubicBezTo>
                    <a:pt x="30" y="48"/>
                    <a:pt x="30" y="47"/>
                    <a:pt x="29" y="46"/>
                  </a:cubicBezTo>
                  <a:cubicBezTo>
                    <a:pt x="30" y="46"/>
                    <a:pt x="30" y="46"/>
                    <a:pt x="30" y="45"/>
                  </a:cubicBezTo>
                  <a:cubicBezTo>
                    <a:pt x="30" y="45"/>
                    <a:pt x="30" y="44"/>
                    <a:pt x="30" y="44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2" y="45"/>
                    <a:pt x="3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6"/>
                    <a:pt x="32" y="46"/>
                    <a:pt x="32" y="46"/>
                  </a:cubicBezTo>
                  <a:cubicBezTo>
                    <a:pt x="32" y="47"/>
                    <a:pt x="32" y="46"/>
                    <a:pt x="33" y="46"/>
                  </a:cubicBezTo>
                  <a:cubicBezTo>
                    <a:pt x="33" y="47"/>
                    <a:pt x="33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1" y="47"/>
                    <a:pt x="31" y="48"/>
                  </a:cubicBezTo>
                  <a:cubicBezTo>
                    <a:pt x="32" y="48"/>
                    <a:pt x="32" y="49"/>
                    <a:pt x="32" y="49"/>
                  </a:cubicBezTo>
                  <a:cubicBezTo>
                    <a:pt x="32" y="49"/>
                    <a:pt x="33" y="49"/>
                    <a:pt x="33" y="50"/>
                  </a:cubicBezTo>
                  <a:cubicBezTo>
                    <a:pt x="34" y="50"/>
                    <a:pt x="36" y="51"/>
                    <a:pt x="37" y="51"/>
                  </a:cubicBezTo>
                  <a:cubicBezTo>
                    <a:pt x="37" y="51"/>
                    <a:pt x="37" y="50"/>
                    <a:pt x="37" y="49"/>
                  </a:cubicBezTo>
                  <a:cubicBezTo>
                    <a:pt x="37" y="47"/>
                    <a:pt x="37" y="45"/>
                    <a:pt x="37" y="43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5" y="9"/>
                  </a:moveTo>
                  <a:cubicBezTo>
                    <a:pt x="6" y="9"/>
                    <a:pt x="5" y="9"/>
                    <a:pt x="6" y="10"/>
                  </a:cubicBezTo>
                  <a:cubicBezTo>
                    <a:pt x="5" y="10"/>
                    <a:pt x="5" y="9"/>
                    <a:pt x="5" y="9"/>
                  </a:cubicBezTo>
                  <a:close/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5" y="12"/>
                  </a:cubicBezTo>
                  <a:close/>
                  <a:moveTo>
                    <a:pt x="6" y="11"/>
                  </a:moveTo>
                  <a:cubicBezTo>
                    <a:pt x="7" y="11"/>
                    <a:pt x="6" y="11"/>
                    <a:pt x="6" y="10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2"/>
                    <a:pt x="7" y="12"/>
                    <a:pt x="6" y="11"/>
                  </a:cubicBezTo>
                  <a:close/>
                  <a:moveTo>
                    <a:pt x="8" y="6"/>
                  </a:moveTo>
                  <a:cubicBezTo>
                    <a:pt x="7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lose/>
                  <a:moveTo>
                    <a:pt x="25" y="30"/>
                  </a:moveTo>
                  <a:cubicBezTo>
                    <a:pt x="25" y="30"/>
                    <a:pt x="25" y="30"/>
                    <a:pt x="25" y="29"/>
                  </a:cubicBezTo>
                  <a:cubicBezTo>
                    <a:pt x="25" y="29"/>
                    <a:pt x="25" y="30"/>
                    <a:pt x="25" y="30"/>
                  </a:cubicBezTo>
                  <a:close/>
                  <a:moveTo>
                    <a:pt x="22" y="15"/>
                  </a:moveTo>
                  <a:cubicBezTo>
                    <a:pt x="23" y="17"/>
                    <a:pt x="24" y="18"/>
                    <a:pt x="24" y="20"/>
                  </a:cubicBezTo>
                  <a:cubicBezTo>
                    <a:pt x="24" y="21"/>
                    <a:pt x="22" y="22"/>
                    <a:pt x="21" y="22"/>
                  </a:cubicBezTo>
                  <a:cubicBezTo>
                    <a:pt x="22" y="23"/>
                    <a:pt x="23" y="24"/>
                    <a:pt x="23" y="25"/>
                  </a:cubicBezTo>
                  <a:cubicBezTo>
                    <a:pt x="24" y="25"/>
                    <a:pt x="24" y="26"/>
                    <a:pt x="24" y="26"/>
                  </a:cubicBezTo>
                  <a:cubicBezTo>
                    <a:pt x="25" y="28"/>
                    <a:pt x="24" y="29"/>
                    <a:pt x="23" y="30"/>
                  </a:cubicBezTo>
                  <a:cubicBezTo>
                    <a:pt x="22" y="30"/>
                    <a:pt x="20" y="30"/>
                    <a:pt x="18" y="29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15" y="25"/>
                    <a:pt x="14" y="22"/>
                    <a:pt x="16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7" y="20"/>
                    <a:pt x="16" y="20"/>
                    <a:pt x="16" y="19"/>
                  </a:cubicBezTo>
                  <a:cubicBezTo>
                    <a:pt x="15" y="18"/>
                    <a:pt x="15" y="15"/>
                    <a:pt x="15" y="14"/>
                  </a:cubicBezTo>
                  <a:cubicBezTo>
                    <a:pt x="15" y="14"/>
                    <a:pt x="17" y="13"/>
                    <a:pt x="17" y="13"/>
                  </a:cubicBezTo>
                  <a:cubicBezTo>
                    <a:pt x="18" y="13"/>
                    <a:pt x="20" y="14"/>
                    <a:pt x="22" y="15"/>
                  </a:cubicBezTo>
                  <a:close/>
                  <a:moveTo>
                    <a:pt x="24" y="35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lose/>
                  <a:moveTo>
                    <a:pt x="15" y="12"/>
                  </a:moveTo>
                  <a:cubicBezTo>
                    <a:pt x="16" y="11"/>
                    <a:pt x="16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0"/>
                  </a:cubicBezTo>
                  <a:cubicBezTo>
                    <a:pt x="14" y="10"/>
                    <a:pt x="14" y="10"/>
                    <a:pt x="14" y="11"/>
                  </a:cubicBezTo>
                  <a:close/>
                  <a:moveTo>
                    <a:pt x="13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lose/>
                  <a:moveTo>
                    <a:pt x="11" y="30"/>
                  </a:moveTo>
                  <a:cubicBezTo>
                    <a:pt x="17" y="33"/>
                    <a:pt x="23" y="35"/>
                    <a:pt x="28" y="37"/>
                  </a:cubicBezTo>
                  <a:cubicBezTo>
                    <a:pt x="28" y="38"/>
                    <a:pt x="28" y="39"/>
                    <a:pt x="28" y="39"/>
                  </a:cubicBezTo>
                  <a:cubicBezTo>
                    <a:pt x="28" y="40"/>
                    <a:pt x="27" y="39"/>
                    <a:pt x="27" y="39"/>
                  </a:cubicBezTo>
                  <a:cubicBezTo>
                    <a:pt x="23" y="37"/>
                    <a:pt x="20" y="36"/>
                    <a:pt x="17" y="34"/>
                  </a:cubicBezTo>
                  <a:cubicBezTo>
                    <a:pt x="15" y="34"/>
                    <a:pt x="13" y="33"/>
                    <a:pt x="11" y="32"/>
                  </a:cubicBezTo>
                  <a:cubicBezTo>
                    <a:pt x="11" y="31"/>
                    <a:pt x="11" y="30"/>
                    <a:pt x="11" y="30"/>
                  </a:cubicBezTo>
                  <a:close/>
                  <a:moveTo>
                    <a:pt x="28" y="45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lose/>
                  <a:moveTo>
                    <a:pt x="28" y="44"/>
                  </a:moveTo>
                  <a:cubicBezTo>
                    <a:pt x="28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2" y="42"/>
                    <a:pt x="16" y="39"/>
                    <a:pt x="11" y="37"/>
                  </a:cubicBezTo>
                  <a:cubicBezTo>
                    <a:pt x="11" y="36"/>
                    <a:pt x="11" y="35"/>
                    <a:pt x="11" y="35"/>
                  </a:cubicBezTo>
                  <a:cubicBezTo>
                    <a:pt x="14" y="36"/>
                    <a:pt x="17" y="37"/>
                    <a:pt x="20" y="38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4" y="40"/>
                    <a:pt x="25" y="41"/>
                    <a:pt x="26" y="41"/>
                  </a:cubicBezTo>
                  <a:cubicBezTo>
                    <a:pt x="27" y="42"/>
                    <a:pt x="27" y="41"/>
                    <a:pt x="28" y="42"/>
                  </a:cubicBezTo>
                  <a:cubicBezTo>
                    <a:pt x="28" y="42"/>
                    <a:pt x="28" y="44"/>
                    <a:pt x="28" y="44"/>
                  </a:cubicBezTo>
                  <a:close/>
                  <a:moveTo>
                    <a:pt x="32" y="49"/>
                  </a:move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3" y="48"/>
                  </a:cubicBezTo>
                  <a:cubicBezTo>
                    <a:pt x="33" y="48"/>
                    <a:pt x="33" y="49"/>
                    <a:pt x="32" y="49"/>
                  </a:cubicBezTo>
                  <a:close/>
                  <a:moveTo>
                    <a:pt x="33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1" y="35"/>
                    <a:pt x="32" y="35"/>
                    <a:pt x="33" y="36"/>
                  </a:cubicBezTo>
                  <a:cubicBezTo>
                    <a:pt x="33" y="36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lose/>
                  <a:moveTo>
                    <a:pt x="31" y="38"/>
                  </a:moveTo>
                  <a:cubicBezTo>
                    <a:pt x="31" y="38"/>
                    <a:pt x="32" y="38"/>
                    <a:pt x="32" y="38"/>
                  </a:cubicBezTo>
                  <a:cubicBezTo>
                    <a:pt x="32" y="38"/>
                    <a:pt x="32" y="38"/>
                    <a:pt x="31" y="3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7"/>
                    <a:pt x="33" y="18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18"/>
                    <a:pt x="32" y="18"/>
                    <a:pt x="32" y="17"/>
                  </a:cubicBezTo>
                  <a:close/>
                  <a:moveTo>
                    <a:pt x="33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3" y="19"/>
                    <a:pt x="33" y="20"/>
                  </a:cubicBezTo>
                  <a:close/>
                  <a:moveTo>
                    <a:pt x="33" y="29"/>
                  </a:move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4" y="30"/>
                  </a:cubicBezTo>
                  <a:cubicBezTo>
                    <a:pt x="34" y="30"/>
                    <a:pt x="33" y="30"/>
                    <a:pt x="33" y="30"/>
                  </a:cubicBezTo>
                  <a:cubicBezTo>
                    <a:pt x="33" y="30"/>
                    <a:pt x="33" y="29"/>
                    <a:pt x="33" y="29"/>
                  </a:cubicBezTo>
                  <a:close/>
                  <a:moveTo>
                    <a:pt x="33" y="27"/>
                  </a:move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lose/>
                  <a:moveTo>
                    <a:pt x="33" y="14"/>
                  </a:moveTo>
                  <a:cubicBezTo>
                    <a:pt x="33" y="15"/>
                    <a:pt x="33" y="14"/>
                    <a:pt x="32" y="14"/>
                  </a:cubicBezTo>
                  <a:cubicBezTo>
                    <a:pt x="32" y="14"/>
                    <a:pt x="33" y="14"/>
                    <a:pt x="33" y="14"/>
                  </a:cubicBezTo>
                  <a:close/>
                  <a:moveTo>
                    <a:pt x="32" y="16"/>
                  </a:moveTo>
                  <a:cubicBezTo>
                    <a:pt x="32" y="16"/>
                    <a:pt x="33" y="16"/>
                    <a:pt x="33" y="17"/>
                  </a:cubicBezTo>
                  <a:cubicBezTo>
                    <a:pt x="33" y="17"/>
                    <a:pt x="32" y="17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1" y="18"/>
                  </a:moveTo>
                  <a:cubicBezTo>
                    <a:pt x="31" y="18"/>
                    <a:pt x="31" y="18"/>
                    <a:pt x="31" y="17"/>
                  </a:cubicBezTo>
                  <a:cubicBezTo>
                    <a:pt x="31" y="17"/>
                    <a:pt x="32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1" y="18"/>
                    <a:pt x="31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8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2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30" y="17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29" y="18"/>
                    <a:pt x="30" y="18"/>
                    <a:pt x="30" y="17"/>
                  </a:cubicBezTo>
                  <a:close/>
                  <a:moveTo>
                    <a:pt x="29" y="45"/>
                  </a:moveTo>
                  <a:cubicBezTo>
                    <a:pt x="30" y="45"/>
                    <a:pt x="30" y="46"/>
                    <a:pt x="30" y="46"/>
                  </a:cubicBezTo>
                  <a:cubicBezTo>
                    <a:pt x="29" y="46"/>
                    <a:pt x="29" y="46"/>
                    <a:pt x="29" y="45"/>
                  </a:cubicBezTo>
                  <a:close/>
                  <a:moveTo>
                    <a:pt x="29" y="45"/>
                  </a:moveTo>
                  <a:cubicBezTo>
                    <a:pt x="29" y="45"/>
                    <a:pt x="29" y="45"/>
                    <a:pt x="29" y="44"/>
                  </a:cubicBezTo>
                  <a:cubicBezTo>
                    <a:pt x="29" y="45"/>
                    <a:pt x="30" y="45"/>
                    <a:pt x="30" y="45"/>
                  </a:cubicBezTo>
                  <a:cubicBezTo>
                    <a:pt x="29" y="45"/>
                    <a:pt x="29" y="45"/>
                    <a:pt x="29" y="45"/>
                  </a:cubicBezTo>
                  <a:close/>
                  <a:moveTo>
                    <a:pt x="29" y="43"/>
                  </a:moveTo>
                  <a:cubicBezTo>
                    <a:pt x="29" y="43"/>
                    <a:pt x="29" y="43"/>
                    <a:pt x="30" y="43"/>
                  </a:cubicBezTo>
                  <a:cubicBezTo>
                    <a:pt x="30" y="43"/>
                    <a:pt x="30" y="44"/>
                    <a:pt x="30" y="44"/>
                  </a:cubicBezTo>
                  <a:cubicBezTo>
                    <a:pt x="29" y="44"/>
                    <a:pt x="30" y="43"/>
                    <a:pt x="29" y="43"/>
                  </a:cubicBezTo>
                  <a:close/>
                  <a:moveTo>
                    <a:pt x="30" y="33"/>
                  </a:moveTo>
                  <a:cubicBezTo>
                    <a:pt x="30" y="32"/>
                    <a:pt x="30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lose/>
                  <a:moveTo>
                    <a:pt x="30" y="19"/>
                  </a:moveTo>
                  <a:cubicBezTo>
                    <a:pt x="31" y="20"/>
                    <a:pt x="31" y="20"/>
                    <a:pt x="30" y="20"/>
                  </a:cubicBezTo>
                  <a:cubicBezTo>
                    <a:pt x="30" y="20"/>
                    <a:pt x="30" y="20"/>
                    <a:pt x="30" y="19"/>
                  </a:cubicBezTo>
                  <a:close/>
                  <a:moveTo>
                    <a:pt x="31" y="42"/>
                  </a:moveTo>
                  <a:cubicBezTo>
                    <a:pt x="31" y="42"/>
                    <a:pt x="31" y="42"/>
                    <a:pt x="31" y="43"/>
                  </a:cubicBezTo>
                  <a:cubicBezTo>
                    <a:pt x="31" y="43"/>
                    <a:pt x="31" y="42"/>
                    <a:pt x="31" y="42"/>
                  </a:cubicBezTo>
                  <a:cubicBezTo>
                    <a:pt x="31" y="41"/>
                    <a:pt x="31" y="41"/>
                    <a:pt x="31" y="40"/>
                  </a:cubicBezTo>
                  <a:cubicBezTo>
                    <a:pt x="31" y="40"/>
                    <a:pt x="31" y="40"/>
                    <a:pt x="31" y="39"/>
                  </a:cubicBezTo>
                  <a:cubicBezTo>
                    <a:pt x="31" y="39"/>
                    <a:pt x="31" y="40"/>
                    <a:pt x="32" y="40"/>
                  </a:cubicBezTo>
                  <a:cubicBezTo>
                    <a:pt x="32" y="40"/>
                    <a:pt x="31" y="40"/>
                    <a:pt x="31" y="40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2" y="41"/>
                    <a:pt x="32" y="41"/>
                    <a:pt x="32" y="40"/>
                  </a:cubicBezTo>
                  <a:cubicBezTo>
                    <a:pt x="32" y="41"/>
                    <a:pt x="32" y="40"/>
                    <a:pt x="32" y="40"/>
                  </a:cubicBezTo>
                  <a:cubicBezTo>
                    <a:pt x="33" y="41"/>
                    <a:pt x="33" y="42"/>
                    <a:pt x="33" y="42"/>
                  </a:cubicBezTo>
                  <a:cubicBezTo>
                    <a:pt x="32" y="42"/>
                    <a:pt x="33" y="41"/>
                    <a:pt x="32" y="41"/>
                  </a:cubicBezTo>
                  <a:cubicBezTo>
                    <a:pt x="32" y="41"/>
                    <a:pt x="32" y="42"/>
                    <a:pt x="32" y="42"/>
                  </a:cubicBezTo>
                  <a:cubicBezTo>
                    <a:pt x="32" y="42"/>
                    <a:pt x="32" y="42"/>
                    <a:pt x="31" y="42"/>
                  </a:cubicBezTo>
                  <a:close/>
                  <a:moveTo>
                    <a:pt x="33" y="46"/>
                  </a:move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2" y="44"/>
                    <a:pt x="32" y="44"/>
                  </a:cubicBezTo>
                  <a:cubicBezTo>
                    <a:pt x="32" y="44"/>
                    <a:pt x="32" y="43"/>
                    <a:pt x="32" y="43"/>
                  </a:cubicBezTo>
                  <a:cubicBezTo>
                    <a:pt x="32" y="44"/>
                    <a:pt x="33" y="44"/>
                    <a:pt x="33" y="44"/>
                  </a:cubicBezTo>
                  <a:cubicBezTo>
                    <a:pt x="33" y="44"/>
                    <a:pt x="34" y="44"/>
                    <a:pt x="34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6"/>
                    <a:pt x="33" y="46"/>
                  </a:cubicBezTo>
                  <a:close/>
                  <a:moveTo>
                    <a:pt x="32" y="40"/>
                  </a:moveTo>
                  <a:cubicBezTo>
                    <a:pt x="32" y="40"/>
                    <a:pt x="32" y="39"/>
                    <a:pt x="32" y="39"/>
                  </a:cubicBezTo>
                  <a:cubicBezTo>
                    <a:pt x="32" y="39"/>
                    <a:pt x="32" y="39"/>
                    <a:pt x="33" y="39"/>
                  </a:cubicBezTo>
                  <a:cubicBezTo>
                    <a:pt x="33" y="39"/>
                    <a:pt x="33" y="38"/>
                    <a:pt x="33" y="39"/>
                  </a:cubicBezTo>
                  <a:cubicBezTo>
                    <a:pt x="34" y="39"/>
                    <a:pt x="33" y="40"/>
                    <a:pt x="34" y="40"/>
                  </a:cubicBezTo>
                  <a:cubicBezTo>
                    <a:pt x="34" y="41"/>
                    <a:pt x="34" y="40"/>
                    <a:pt x="34" y="40"/>
                  </a:cubicBezTo>
                  <a:cubicBezTo>
                    <a:pt x="34" y="41"/>
                    <a:pt x="33" y="40"/>
                    <a:pt x="32" y="40"/>
                  </a:cubicBezTo>
                  <a:close/>
                  <a:moveTo>
                    <a:pt x="35" y="44"/>
                  </a:move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5"/>
                    <a:pt x="35" y="45"/>
                    <a:pt x="35" y="44"/>
                  </a:cubicBezTo>
                  <a:close/>
                  <a:moveTo>
                    <a:pt x="35" y="48"/>
                  </a:moveTo>
                  <a:cubicBezTo>
                    <a:pt x="35" y="48"/>
                    <a:pt x="35" y="47"/>
                    <a:pt x="35" y="47"/>
                  </a:cubicBezTo>
                  <a:cubicBezTo>
                    <a:pt x="35" y="47"/>
                    <a:pt x="36" y="48"/>
                    <a:pt x="36" y="48"/>
                  </a:cubicBezTo>
                  <a:cubicBezTo>
                    <a:pt x="35" y="48"/>
                    <a:pt x="35" y="48"/>
                    <a:pt x="35" y="48"/>
                  </a:cubicBezTo>
                  <a:close/>
                </a:path>
              </a:pathLst>
            </a:cu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95" name="任意多边形 58694"/>
            <p:cNvSpPr/>
            <p:nvPr/>
          </p:nvSpPr>
          <p:spPr>
            <a:xfrm>
              <a:off x="3878" y="2667"/>
              <a:ext cx="310" cy="401"/>
            </a:xfrm>
            <a:custGeom>
              <a:avLst/>
              <a:gdLst/>
              <a:ahLst/>
              <a:cxnLst/>
              <a:pathLst>
                <a:path w="282" h="365">
                  <a:moveTo>
                    <a:pt x="45" y="219"/>
                  </a:moveTo>
                  <a:lnTo>
                    <a:pt x="278" y="365"/>
                  </a:lnTo>
                  <a:lnTo>
                    <a:pt x="282" y="131"/>
                  </a:lnTo>
                  <a:lnTo>
                    <a:pt x="0" y="0"/>
                  </a:lnTo>
                  <a:lnTo>
                    <a:pt x="45" y="219"/>
                  </a:lnTo>
                  <a:close/>
                </a:path>
              </a:pathLst>
            </a:custGeom>
            <a:gradFill rotWithShape="1">
              <a:gsLst>
                <a:gs pos="0">
                  <a:srgbClr val="E0C090">
                    <a:alpha val="100000"/>
                  </a:srgbClr>
                </a:gs>
                <a:gs pos="100000">
                  <a:srgbClr val="E7CFAB">
                    <a:alpha val="100000"/>
                  </a:srgbClr>
                </a:gs>
              </a:gsLst>
              <a:lin ang="2700000" scaled="1"/>
              <a:tileRect/>
            </a:gra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96" name="任意多边形 58695"/>
            <p:cNvSpPr/>
            <p:nvPr/>
          </p:nvSpPr>
          <p:spPr>
            <a:xfrm>
              <a:off x="4182" y="2648"/>
              <a:ext cx="218" cy="420"/>
            </a:xfrm>
            <a:custGeom>
              <a:avLst/>
              <a:gdLst/>
              <a:ahLst/>
              <a:cxnLst/>
              <a:pathLst>
                <a:path w="198" h="382">
                  <a:moveTo>
                    <a:pt x="198" y="0"/>
                  </a:moveTo>
                  <a:lnTo>
                    <a:pt x="4" y="148"/>
                  </a:lnTo>
                  <a:lnTo>
                    <a:pt x="0" y="382"/>
                  </a:lnTo>
                  <a:lnTo>
                    <a:pt x="164" y="214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9B8E7B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97" name="任意多边形 58696"/>
            <p:cNvSpPr/>
            <p:nvPr/>
          </p:nvSpPr>
          <p:spPr>
            <a:xfrm>
              <a:off x="3878" y="2568"/>
              <a:ext cx="522" cy="242"/>
            </a:xfrm>
            <a:custGeom>
              <a:avLst/>
              <a:gdLst/>
              <a:ahLst/>
              <a:cxnLst/>
              <a:pathLst>
                <a:path w="476" h="221">
                  <a:moveTo>
                    <a:pt x="0" y="90"/>
                  </a:moveTo>
                  <a:lnTo>
                    <a:pt x="244" y="0"/>
                  </a:lnTo>
                  <a:lnTo>
                    <a:pt x="476" y="73"/>
                  </a:lnTo>
                  <a:lnTo>
                    <a:pt x="282" y="221"/>
                  </a:lnTo>
                  <a:lnTo>
                    <a:pt x="0" y="90"/>
                  </a:lnTo>
                  <a:close/>
                </a:path>
              </a:pathLst>
            </a:custGeom>
            <a:gradFill rotWithShape="1">
              <a:gsLst>
                <a:gs pos="0">
                  <a:srgbClr val="E0C090">
                    <a:alpha val="100000"/>
                  </a:srgbClr>
                </a:gs>
                <a:gs pos="100000">
                  <a:srgbClr val="E7CFAB">
                    <a:alpha val="100000"/>
                  </a:srgbClr>
                </a:gs>
              </a:gsLst>
              <a:lin ang="2700000" scaled="1"/>
              <a:tileRect/>
            </a:gradFill>
            <a:ln w="4826" cap="flat" cmpd="sng">
              <a:solidFill>
                <a:srgbClr val="A28654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98" name="任意多边形 58697"/>
            <p:cNvSpPr/>
            <p:nvPr/>
          </p:nvSpPr>
          <p:spPr>
            <a:xfrm>
              <a:off x="3915" y="2581"/>
              <a:ext cx="232" cy="92"/>
            </a:xfrm>
            <a:custGeom>
              <a:avLst/>
              <a:gdLst/>
              <a:ahLst/>
              <a:cxnLst/>
              <a:pathLst>
                <a:path w="212" h="85">
                  <a:moveTo>
                    <a:pt x="0" y="81"/>
                  </a:moveTo>
                  <a:lnTo>
                    <a:pt x="212" y="0"/>
                  </a:lnTo>
                  <a:lnTo>
                    <a:pt x="210" y="6"/>
                  </a:lnTo>
                  <a:lnTo>
                    <a:pt x="9" y="85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555248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99" name="任意多边形 58698"/>
            <p:cNvSpPr/>
            <p:nvPr/>
          </p:nvSpPr>
          <p:spPr>
            <a:xfrm>
              <a:off x="4146" y="2581"/>
              <a:ext cx="222" cy="77"/>
            </a:xfrm>
            <a:custGeom>
              <a:avLst/>
              <a:gdLst/>
              <a:ahLst/>
              <a:cxnLst/>
              <a:pathLst>
                <a:path w="202" h="70">
                  <a:moveTo>
                    <a:pt x="2" y="0"/>
                  </a:moveTo>
                  <a:lnTo>
                    <a:pt x="202" y="66"/>
                  </a:lnTo>
                  <a:lnTo>
                    <a:pt x="196" y="70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F8A6D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00" name="任意多边形 58699"/>
            <p:cNvSpPr/>
            <p:nvPr/>
          </p:nvSpPr>
          <p:spPr>
            <a:xfrm>
              <a:off x="3925" y="2658"/>
              <a:ext cx="436" cy="128"/>
            </a:xfrm>
            <a:custGeom>
              <a:avLst/>
              <a:gdLst/>
              <a:ahLst/>
              <a:cxnLst/>
              <a:pathLst>
                <a:path w="397" h="117">
                  <a:moveTo>
                    <a:pt x="0" y="15"/>
                  </a:moveTo>
                  <a:lnTo>
                    <a:pt x="233" y="117"/>
                  </a:lnTo>
                  <a:lnTo>
                    <a:pt x="397" y="0"/>
                  </a:lnTo>
                  <a:lnTo>
                    <a:pt x="397" y="0"/>
                  </a:lnTo>
                  <a:lnTo>
                    <a:pt x="233" y="115"/>
                  </a:lnTo>
                  <a:lnTo>
                    <a:pt x="2" y="15"/>
                  </a:lnTo>
                  <a:lnTo>
                    <a:pt x="0" y="15"/>
                  </a:lnTo>
                  <a:close/>
                </a:path>
              </a:pathLst>
            </a:custGeom>
            <a:noFill/>
            <a:ln w="4826" cap="flat" cmpd="sng">
              <a:solidFill>
                <a:srgbClr val="C4B39D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01" name="任意多边形 58700"/>
            <p:cNvSpPr/>
            <p:nvPr/>
          </p:nvSpPr>
          <p:spPr>
            <a:xfrm>
              <a:off x="3905" y="2697"/>
              <a:ext cx="45" cy="209"/>
            </a:xfrm>
            <a:custGeom>
              <a:avLst/>
              <a:gdLst/>
              <a:ahLst/>
              <a:cxnLst/>
              <a:pathLst>
                <a:path w="41" h="191">
                  <a:moveTo>
                    <a:pt x="0" y="0"/>
                  </a:moveTo>
                  <a:lnTo>
                    <a:pt x="35" y="191"/>
                  </a:lnTo>
                  <a:lnTo>
                    <a:pt x="41" y="185"/>
                  </a:lnTo>
                  <a:lnTo>
                    <a:pt x="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695A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02" name="任意多边形 58701"/>
            <p:cNvSpPr/>
            <p:nvPr/>
          </p:nvSpPr>
          <p:spPr>
            <a:xfrm>
              <a:off x="3943" y="2899"/>
              <a:ext cx="221" cy="141"/>
            </a:xfrm>
            <a:custGeom>
              <a:avLst/>
              <a:gdLst/>
              <a:ahLst/>
              <a:cxnLst/>
              <a:pathLst>
                <a:path w="201" h="128">
                  <a:moveTo>
                    <a:pt x="201" y="128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201" y="123"/>
                  </a:lnTo>
                  <a:lnTo>
                    <a:pt x="201" y="128"/>
                  </a:lnTo>
                  <a:close/>
                </a:path>
              </a:pathLst>
            </a:custGeom>
            <a:solidFill>
              <a:srgbClr val="DEC5A7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03" name="任意多边形 58702"/>
            <p:cNvSpPr/>
            <p:nvPr/>
          </p:nvSpPr>
          <p:spPr>
            <a:xfrm>
              <a:off x="3915" y="2702"/>
              <a:ext cx="252" cy="338"/>
            </a:xfrm>
            <a:custGeom>
              <a:avLst/>
              <a:gdLst/>
              <a:ahLst/>
              <a:cxnLst/>
              <a:pathLst>
                <a:path w="229" h="308">
                  <a:moveTo>
                    <a:pt x="0" y="0"/>
                  </a:moveTo>
                  <a:lnTo>
                    <a:pt x="227" y="110"/>
                  </a:lnTo>
                  <a:lnTo>
                    <a:pt x="229" y="308"/>
                  </a:lnTo>
                  <a:lnTo>
                    <a:pt x="227" y="308"/>
                  </a:lnTo>
                  <a:lnTo>
                    <a:pt x="225" y="1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4826" cap="flat" cmpd="sng">
              <a:solidFill>
                <a:srgbClr val="D4BA9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04" name="任意多边形 58703"/>
            <p:cNvSpPr/>
            <p:nvPr/>
          </p:nvSpPr>
          <p:spPr>
            <a:xfrm>
              <a:off x="4351" y="2672"/>
              <a:ext cx="38" cy="205"/>
            </a:xfrm>
            <a:custGeom>
              <a:avLst/>
              <a:gdLst/>
              <a:ahLst/>
              <a:cxnLst/>
              <a:pathLst>
                <a:path w="34" h="187">
                  <a:moveTo>
                    <a:pt x="34" y="0"/>
                  </a:moveTo>
                  <a:lnTo>
                    <a:pt x="6" y="187"/>
                  </a:lnTo>
                  <a:lnTo>
                    <a:pt x="0" y="185"/>
                  </a:lnTo>
                  <a:lnTo>
                    <a:pt x="26" y="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6C6452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05" name="任意多边形 58704"/>
            <p:cNvSpPr/>
            <p:nvPr/>
          </p:nvSpPr>
          <p:spPr>
            <a:xfrm>
              <a:off x="4197" y="2874"/>
              <a:ext cx="160" cy="164"/>
            </a:xfrm>
            <a:custGeom>
              <a:avLst/>
              <a:gdLst/>
              <a:ahLst/>
              <a:cxnLst/>
              <a:pathLst>
                <a:path w="77" h="79">
                  <a:moveTo>
                    <a:pt x="0" y="79"/>
                  </a:moveTo>
                  <a:cubicBezTo>
                    <a:pt x="0" y="78"/>
                    <a:pt x="0" y="74"/>
                    <a:pt x="0" y="74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1"/>
                    <a:pt x="77" y="1"/>
                    <a:pt x="77" y="1"/>
                  </a:cubicBezTo>
                  <a:lnTo>
                    <a:pt x="0" y="79"/>
                  </a:lnTo>
                  <a:close/>
                </a:path>
              </a:pathLst>
            </a:custGeom>
            <a:solidFill>
              <a:srgbClr val="B1A189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06" name="任意多边形 58705"/>
            <p:cNvSpPr/>
            <p:nvPr/>
          </p:nvSpPr>
          <p:spPr>
            <a:xfrm>
              <a:off x="4197" y="2672"/>
              <a:ext cx="192" cy="357"/>
            </a:xfrm>
            <a:custGeom>
              <a:avLst/>
              <a:gdLst/>
              <a:ahLst/>
              <a:cxnLst/>
              <a:pathLst>
                <a:path w="174" h="325">
                  <a:moveTo>
                    <a:pt x="0" y="325"/>
                  </a:moveTo>
                  <a:lnTo>
                    <a:pt x="4" y="132"/>
                  </a:lnTo>
                  <a:lnTo>
                    <a:pt x="174" y="0"/>
                  </a:lnTo>
                  <a:lnTo>
                    <a:pt x="166" y="8"/>
                  </a:lnTo>
                  <a:lnTo>
                    <a:pt x="6" y="134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rgbClr val="918065">
                <a:alpha val="100000"/>
              </a:srgbClr>
            </a:solidFill>
            <a:ln w="4826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58472" name="矩形 58471"/>
          <p:cNvSpPr/>
          <p:nvPr/>
        </p:nvSpPr>
        <p:spPr>
          <a:xfrm flipV="1">
            <a:off x="-107950" y="3214688"/>
            <a:ext cx="9359900" cy="39687"/>
          </a:xfrm>
          <a:prstGeom prst="rect">
            <a:avLst/>
          </a:prstGeom>
          <a:gradFill rotWithShape="1">
            <a:gsLst>
              <a:gs pos="0">
                <a:srgbClr val="F1C23F"/>
              </a:gs>
              <a:gs pos="100000">
                <a:srgbClr val="EDB143"/>
              </a:gs>
            </a:gsLst>
            <a:lin ang="5400000" scaled="1"/>
            <a:tileRect/>
          </a:gradFill>
          <a:ln w="19050" cap="flat" cmpd="sng">
            <a:solidFill>
              <a:srgbClr val="C7871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58788" name="组合 58787" descr="Down:  Group 3"/>
          <p:cNvGrpSpPr/>
          <p:nvPr/>
        </p:nvGrpSpPr>
        <p:grpSpPr>
          <a:xfrm>
            <a:off x="6019800" y="1538288"/>
            <a:ext cx="1011238" cy="1169987"/>
            <a:chOff x="4933" y="3016"/>
            <a:chExt cx="747" cy="864"/>
          </a:xfrm>
        </p:grpSpPr>
        <p:sp>
          <p:nvSpPr>
            <p:cNvPr id="58789" name="任意多边形 58788"/>
            <p:cNvSpPr/>
            <p:nvPr/>
          </p:nvSpPr>
          <p:spPr>
            <a:xfrm>
              <a:off x="4933" y="3016"/>
              <a:ext cx="747" cy="285"/>
            </a:xfrm>
            <a:custGeom>
              <a:avLst/>
              <a:gdLst/>
              <a:ahLst/>
              <a:cxnLst/>
              <a:pathLst>
                <a:path w="680" h="259">
                  <a:moveTo>
                    <a:pt x="680" y="140"/>
                  </a:moveTo>
                  <a:lnTo>
                    <a:pt x="387" y="0"/>
                  </a:lnTo>
                  <a:lnTo>
                    <a:pt x="0" y="68"/>
                  </a:lnTo>
                  <a:lnTo>
                    <a:pt x="246" y="259"/>
                  </a:lnTo>
                  <a:lnTo>
                    <a:pt x="680" y="14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90" name="任意多边形 58789"/>
            <p:cNvSpPr/>
            <p:nvPr/>
          </p:nvSpPr>
          <p:spPr>
            <a:xfrm>
              <a:off x="4933" y="3091"/>
              <a:ext cx="297" cy="789"/>
            </a:xfrm>
            <a:custGeom>
              <a:avLst/>
              <a:gdLst/>
              <a:ahLst/>
              <a:cxnLst/>
              <a:pathLst>
                <a:path w="270" h="718">
                  <a:moveTo>
                    <a:pt x="47" y="463"/>
                  </a:moveTo>
                  <a:lnTo>
                    <a:pt x="270" y="718"/>
                  </a:lnTo>
                  <a:lnTo>
                    <a:pt x="246" y="191"/>
                  </a:lnTo>
                  <a:lnTo>
                    <a:pt x="0" y="0"/>
                  </a:lnTo>
                  <a:lnTo>
                    <a:pt x="47" y="463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91" name="任意多边形 58790"/>
            <p:cNvSpPr/>
            <p:nvPr/>
          </p:nvSpPr>
          <p:spPr>
            <a:xfrm>
              <a:off x="5203" y="3171"/>
              <a:ext cx="477" cy="709"/>
            </a:xfrm>
            <a:custGeom>
              <a:avLst/>
              <a:gdLst/>
              <a:ahLst/>
              <a:cxnLst/>
              <a:pathLst>
                <a:path w="434" h="646">
                  <a:moveTo>
                    <a:pt x="400" y="478"/>
                  </a:moveTo>
                  <a:lnTo>
                    <a:pt x="434" y="0"/>
                  </a:lnTo>
                  <a:lnTo>
                    <a:pt x="0" y="119"/>
                  </a:lnTo>
                  <a:lnTo>
                    <a:pt x="24" y="646"/>
                  </a:lnTo>
                  <a:lnTo>
                    <a:pt x="400" y="478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92" name="任意多边形 58791"/>
            <p:cNvSpPr/>
            <p:nvPr/>
          </p:nvSpPr>
          <p:spPr>
            <a:xfrm>
              <a:off x="5055" y="3080"/>
              <a:ext cx="483" cy="221"/>
            </a:xfrm>
            <a:custGeom>
              <a:avLst/>
              <a:gdLst/>
              <a:ahLst/>
              <a:cxnLst/>
              <a:pathLst>
                <a:path w="440" h="201">
                  <a:moveTo>
                    <a:pt x="32" y="199"/>
                  </a:moveTo>
                  <a:lnTo>
                    <a:pt x="32" y="201"/>
                  </a:lnTo>
                  <a:lnTo>
                    <a:pt x="32" y="195"/>
                  </a:lnTo>
                  <a:lnTo>
                    <a:pt x="28" y="197"/>
                  </a:lnTo>
                  <a:lnTo>
                    <a:pt x="28" y="191"/>
                  </a:lnTo>
                  <a:lnTo>
                    <a:pt x="26" y="193"/>
                  </a:lnTo>
                  <a:lnTo>
                    <a:pt x="26" y="189"/>
                  </a:lnTo>
                  <a:lnTo>
                    <a:pt x="22" y="191"/>
                  </a:lnTo>
                  <a:lnTo>
                    <a:pt x="22" y="185"/>
                  </a:lnTo>
                  <a:lnTo>
                    <a:pt x="20" y="189"/>
                  </a:lnTo>
                  <a:lnTo>
                    <a:pt x="20" y="184"/>
                  </a:lnTo>
                  <a:lnTo>
                    <a:pt x="18" y="187"/>
                  </a:lnTo>
                  <a:lnTo>
                    <a:pt x="18" y="182"/>
                  </a:lnTo>
                  <a:lnTo>
                    <a:pt x="17" y="184"/>
                  </a:lnTo>
                  <a:lnTo>
                    <a:pt x="17" y="180"/>
                  </a:lnTo>
                  <a:lnTo>
                    <a:pt x="13" y="184"/>
                  </a:lnTo>
                  <a:lnTo>
                    <a:pt x="11" y="182"/>
                  </a:lnTo>
                  <a:lnTo>
                    <a:pt x="11" y="176"/>
                  </a:lnTo>
                  <a:lnTo>
                    <a:pt x="9" y="180"/>
                  </a:lnTo>
                  <a:lnTo>
                    <a:pt x="9" y="174"/>
                  </a:lnTo>
                  <a:lnTo>
                    <a:pt x="7" y="176"/>
                  </a:lnTo>
                  <a:lnTo>
                    <a:pt x="7" y="170"/>
                  </a:lnTo>
                  <a:lnTo>
                    <a:pt x="5" y="172"/>
                  </a:lnTo>
                  <a:lnTo>
                    <a:pt x="5" y="167"/>
                  </a:lnTo>
                  <a:lnTo>
                    <a:pt x="1" y="170"/>
                  </a:lnTo>
                  <a:lnTo>
                    <a:pt x="1" y="165"/>
                  </a:lnTo>
                  <a:lnTo>
                    <a:pt x="0" y="167"/>
                  </a:lnTo>
                  <a:lnTo>
                    <a:pt x="0" y="95"/>
                  </a:lnTo>
                  <a:lnTo>
                    <a:pt x="400" y="0"/>
                  </a:lnTo>
                  <a:lnTo>
                    <a:pt x="440" y="19"/>
                  </a:lnTo>
                  <a:lnTo>
                    <a:pt x="32" y="119"/>
                  </a:lnTo>
                  <a:lnTo>
                    <a:pt x="32" y="199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93" name="任意多边形 58792"/>
            <p:cNvSpPr/>
            <p:nvPr/>
          </p:nvSpPr>
          <p:spPr>
            <a:xfrm>
              <a:off x="5073" y="3091"/>
              <a:ext cx="445" cy="108"/>
            </a:xfrm>
            <a:custGeom>
              <a:avLst/>
              <a:gdLst/>
              <a:ahLst/>
              <a:cxnLst/>
              <a:pathLst>
                <a:path w="406" h="98">
                  <a:moveTo>
                    <a:pt x="406" y="2"/>
                  </a:moveTo>
                  <a:lnTo>
                    <a:pt x="1" y="98"/>
                  </a:lnTo>
                  <a:lnTo>
                    <a:pt x="0" y="96"/>
                  </a:lnTo>
                  <a:lnTo>
                    <a:pt x="404" y="0"/>
                  </a:lnTo>
                  <a:lnTo>
                    <a:pt x="406" y="2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94" name="任意多边形 58793"/>
            <p:cNvSpPr/>
            <p:nvPr/>
          </p:nvSpPr>
          <p:spPr>
            <a:xfrm>
              <a:off x="5577" y="3637"/>
              <a:ext cx="17" cy="14"/>
            </a:xfrm>
            <a:custGeom>
              <a:avLst/>
              <a:gdLst/>
              <a:ahLst/>
              <a:cxnLst/>
              <a:pathLst>
                <a:path w="8" h="7">
                  <a:moveTo>
                    <a:pt x="5" y="6"/>
                  </a:moveTo>
                  <a:cubicBezTo>
                    <a:pt x="3" y="7"/>
                    <a:pt x="2" y="7"/>
                    <a:pt x="1" y="6"/>
                  </a:cubicBezTo>
                  <a:cubicBezTo>
                    <a:pt x="0" y="4"/>
                    <a:pt x="2" y="2"/>
                    <a:pt x="4" y="1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3"/>
                    <a:pt x="6" y="5"/>
                    <a:pt x="5" y="6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95" name="任意多边形 58794"/>
            <p:cNvSpPr/>
            <p:nvPr/>
          </p:nvSpPr>
          <p:spPr>
            <a:xfrm>
              <a:off x="5579" y="3650"/>
              <a:ext cx="12" cy="18"/>
            </a:xfrm>
            <a:custGeom>
              <a:avLst/>
              <a:gdLst/>
              <a:ahLst/>
              <a:cxnLst/>
              <a:pathLst>
                <a:path w="6" h="9">
                  <a:moveTo>
                    <a:pt x="6" y="2"/>
                  </a:moveTo>
                  <a:cubicBezTo>
                    <a:pt x="6" y="3"/>
                    <a:pt x="6" y="5"/>
                    <a:pt x="5" y="7"/>
                  </a:cubicBezTo>
                  <a:cubicBezTo>
                    <a:pt x="3" y="8"/>
                    <a:pt x="1" y="9"/>
                    <a:pt x="0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1" y="2"/>
                    <a:pt x="4" y="0"/>
                    <a:pt x="6" y="2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96" name="任意多边形 58795"/>
            <p:cNvSpPr>
              <a:spLocks noEditPoints="1"/>
            </p:cNvSpPr>
            <p:nvPr/>
          </p:nvSpPr>
          <p:spPr>
            <a:xfrm>
              <a:off x="5451" y="3647"/>
              <a:ext cx="78" cy="107"/>
            </a:xfrm>
            <a:custGeom>
              <a:avLst/>
              <a:gdLst/>
              <a:ahLst/>
              <a:cxnLst/>
              <a:pathLst>
                <a:path w="37" h="52">
                  <a:moveTo>
                    <a:pt x="1" y="28"/>
                  </a:moveTo>
                  <a:cubicBezTo>
                    <a:pt x="1" y="28"/>
                    <a:pt x="1" y="29"/>
                    <a:pt x="1" y="29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0" y="34"/>
                    <a:pt x="1" y="37"/>
                    <a:pt x="1" y="40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3"/>
                    <a:pt x="1" y="45"/>
                    <a:pt x="1" y="47"/>
                  </a:cubicBezTo>
                  <a:cubicBezTo>
                    <a:pt x="1" y="48"/>
                    <a:pt x="1" y="50"/>
                    <a:pt x="1" y="52"/>
                  </a:cubicBezTo>
                  <a:cubicBezTo>
                    <a:pt x="2" y="51"/>
                    <a:pt x="3" y="52"/>
                    <a:pt x="4" y="51"/>
                  </a:cubicBezTo>
                  <a:cubicBezTo>
                    <a:pt x="4" y="50"/>
                    <a:pt x="3" y="51"/>
                    <a:pt x="3" y="51"/>
                  </a:cubicBezTo>
                  <a:cubicBezTo>
                    <a:pt x="3" y="50"/>
                    <a:pt x="4" y="50"/>
                    <a:pt x="4" y="50"/>
                  </a:cubicBezTo>
                  <a:cubicBezTo>
                    <a:pt x="4" y="50"/>
                    <a:pt x="4" y="50"/>
                    <a:pt x="4" y="51"/>
                  </a:cubicBezTo>
                  <a:cubicBezTo>
                    <a:pt x="6" y="51"/>
                    <a:pt x="7" y="49"/>
                    <a:pt x="9" y="49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2" y="47"/>
                    <a:pt x="13" y="47"/>
                  </a:cubicBezTo>
                  <a:cubicBezTo>
                    <a:pt x="12" y="47"/>
                    <a:pt x="12" y="47"/>
                    <a:pt x="11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2" y="46"/>
                    <a:pt x="12" y="45"/>
                    <a:pt x="11" y="44"/>
                  </a:cubicBezTo>
                  <a:cubicBezTo>
                    <a:pt x="12" y="44"/>
                    <a:pt x="13" y="44"/>
                    <a:pt x="13" y="43"/>
                  </a:cubicBezTo>
                  <a:cubicBezTo>
                    <a:pt x="13" y="43"/>
                    <a:pt x="12" y="43"/>
                    <a:pt x="12" y="42"/>
                  </a:cubicBezTo>
                  <a:cubicBezTo>
                    <a:pt x="12" y="42"/>
                    <a:pt x="13" y="42"/>
                    <a:pt x="12" y="41"/>
                  </a:cubicBezTo>
                  <a:cubicBezTo>
                    <a:pt x="12" y="41"/>
                    <a:pt x="12" y="41"/>
                    <a:pt x="12" y="42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0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0"/>
                    <a:pt x="12" y="40"/>
                    <a:pt x="12" y="40"/>
                  </a:cubicBezTo>
                  <a:cubicBezTo>
                    <a:pt x="12" y="39"/>
                    <a:pt x="13" y="40"/>
                    <a:pt x="13" y="39"/>
                  </a:cubicBezTo>
                  <a:cubicBezTo>
                    <a:pt x="13" y="39"/>
                    <a:pt x="13" y="39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9"/>
                  </a:cubicBezTo>
                  <a:cubicBezTo>
                    <a:pt x="14" y="39"/>
                    <a:pt x="13" y="41"/>
                    <a:pt x="14" y="42"/>
                  </a:cubicBezTo>
                  <a:cubicBezTo>
                    <a:pt x="14" y="42"/>
                    <a:pt x="13" y="43"/>
                    <a:pt x="13" y="43"/>
                  </a:cubicBezTo>
                  <a:cubicBezTo>
                    <a:pt x="13" y="43"/>
                    <a:pt x="13" y="44"/>
                    <a:pt x="13" y="44"/>
                  </a:cubicBezTo>
                  <a:cubicBezTo>
                    <a:pt x="13" y="44"/>
                    <a:pt x="13" y="44"/>
                    <a:pt x="12" y="44"/>
                  </a:cubicBezTo>
                  <a:cubicBezTo>
                    <a:pt x="12" y="45"/>
                    <a:pt x="13" y="45"/>
                    <a:pt x="13" y="45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6" y="46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7" y="45"/>
                    <a:pt x="17" y="44"/>
                  </a:cubicBezTo>
                  <a:cubicBezTo>
                    <a:pt x="17" y="44"/>
                    <a:pt x="17" y="44"/>
                    <a:pt x="18" y="43"/>
                  </a:cubicBezTo>
                  <a:cubicBezTo>
                    <a:pt x="19" y="43"/>
                    <a:pt x="20" y="43"/>
                    <a:pt x="21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3"/>
                    <a:pt x="21" y="43"/>
                    <a:pt x="20" y="43"/>
                  </a:cubicBezTo>
                  <a:cubicBezTo>
                    <a:pt x="20" y="43"/>
                    <a:pt x="20" y="43"/>
                    <a:pt x="20" y="44"/>
                  </a:cubicBezTo>
                  <a:cubicBezTo>
                    <a:pt x="20" y="44"/>
                    <a:pt x="21" y="43"/>
                    <a:pt x="22" y="43"/>
                  </a:cubicBezTo>
                  <a:cubicBezTo>
                    <a:pt x="22" y="43"/>
                    <a:pt x="21" y="43"/>
                    <a:pt x="22" y="42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2"/>
                    <a:pt x="26" y="41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1" y="39"/>
                    <a:pt x="31" y="38"/>
                  </a:cubicBezTo>
                  <a:cubicBezTo>
                    <a:pt x="32" y="38"/>
                    <a:pt x="32" y="39"/>
                    <a:pt x="32" y="38"/>
                  </a:cubicBezTo>
                  <a:cubicBezTo>
                    <a:pt x="33" y="38"/>
                    <a:pt x="32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4" y="38"/>
                    <a:pt x="33" y="37"/>
                    <a:pt x="33" y="37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6" y="36"/>
                    <a:pt x="35" y="36"/>
                    <a:pt x="36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6" y="36"/>
                    <a:pt x="36" y="36"/>
                  </a:cubicBezTo>
                  <a:cubicBezTo>
                    <a:pt x="35" y="34"/>
                    <a:pt x="37" y="31"/>
                    <a:pt x="36" y="30"/>
                  </a:cubicBezTo>
                  <a:cubicBezTo>
                    <a:pt x="36" y="28"/>
                    <a:pt x="36" y="26"/>
                    <a:pt x="36" y="24"/>
                  </a:cubicBezTo>
                  <a:cubicBezTo>
                    <a:pt x="36" y="21"/>
                    <a:pt x="37" y="17"/>
                    <a:pt x="36" y="15"/>
                  </a:cubicBezTo>
                  <a:cubicBezTo>
                    <a:pt x="37" y="12"/>
                    <a:pt x="37" y="10"/>
                    <a:pt x="36" y="8"/>
                  </a:cubicBezTo>
                  <a:cubicBezTo>
                    <a:pt x="36" y="8"/>
                    <a:pt x="36" y="9"/>
                    <a:pt x="36" y="9"/>
                  </a:cubicBezTo>
                  <a:cubicBezTo>
                    <a:pt x="36" y="10"/>
                    <a:pt x="36" y="9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36" y="11"/>
                    <a:pt x="36" y="11"/>
                    <a:pt x="35" y="11"/>
                  </a:cubicBezTo>
                  <a:cubicBezTo>
                    <a:pt x="35" y="11"/>
                    <a:pt x="34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5" y="11"/>
                  </a:cubicBezTo>
                  <a:cubicBezTo>
                    <a:pt x="34" y="11"/>
                    <a:pt x="34" y="10"/>
                    <a:pt x="35" y="9"/>
                  </a:cubicBezTo>
                  <a:cubicBezTo>
                    <a:pt x="34" y="10"/>
                    <a:pt x="34" y="10"/>
                    <a:pt x="33" y="10"/>
                  </a:cubicBezTo>
                  <a:cubicBezTo>
                    <a:pt x="33" y="11"/>
                    <a:pt x="32" y="11"/>
                    <a:pt x="32" y="12"/>
                  </a:cubicBezTo>
                  <a:cubicBezTo>
                    <a:pt x="32" y="11"/>
                    <a:pt x="31" y="11"/>
                    <a:pt x="31" y="10"/>
                  </a:cubicBezTo>
                  <a:cubicBezTo>
                    <a:pt x="31" y="10"/>
                    <a:pt x="32" y="11"/>
                    <a:pt x="32" y="11"/>
                  </a:cubicBezTo>
                  <a:cubicBezTo>
                    <a:pt x="33" y="10"/>
                    <a:pt x="32" y="9"/>
                    <a:pt x="33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7"/>
                    <a:pt x="31" y="7"/>
                    <a:pt x="32" y="6"/>
                  </a:cubicBezTo>
                  <a:cubicBezTo>
                    <a:pt x="32" y="6"/>
                    <a:pt x="32" y="6"/>
                    <a:pt x="33" y="6"/>
                  </a:cubicBezTo>
                  <a:cubicBezTo>
                    <a:pt x="33" y="6"/>
                    <a:pt x="33" y="6"/>
                    <a:pt x="34" y="6"/>
                  </a:cubicBezTo>
                  <a:cubicBezTo>
                    <a:pt x="33" y="5"/>
                    <a:pt x="34" y="4"/>
                    <a:pt x="34" y="3"/>
                  </a:cubicBezTo>
                  <a:cubicBezTo>
                    <a:pt x="34" y="3"/>
                    <a:pt x="34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6" y="4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6"/>
                    <a:pt x="34" y="6"/>
                    <a:pt x="34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6"/>
                    <a:pt x="35" y="6"/>
                  </a:cubicBezTo>
                  <a:cubicBezTo>
                    <a:pt x="36" y="5"/>
                    <a:pt x="35" y="7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6" y="8"/>
                    <a:pt x="36" y="7"/>
                  </a:cubicBezTo>
                  <a:cubicBezTo>
                    <a:pt x="37" y="6"/>
                    <a:pt x="36" y="6"/>
                    <a:pt x="36" y="6"/>
                  </a:cubicBezTo>
                  <a:cubicBezTo>
                    <a:pt x="36" y="5"/>
                    <a:pt x="37" y="5"/>
                    <a:pt x="37" y="5"/>
                  </a:cubicBezTo>
                  <a:cubicBezTo>
                    <a:pt x="36" y="4"/>
                    <a:pt x="36" y="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1"/>
                    <a:pt x="31" y="2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4"/>
                    <a:pt x="26" y="3"/>
                  </a:cubicBezTo>
                  <a:cubicBezTo>
                    <a:pt x="23" y="5"/>
                    <a:pt x="19" y="6"/>
                    <a:pt x="16" y="8"/>
                  </a:cubicBezTo>
                  <a:cubicBezTo>
                    <a:pt x="15" y="7"/>
                    <a:pt x="13" y="9"/>
                    <a:pt x="11" y="9"/>
                  </a:cubicBezTo>
                  <a:cubicBezTo>
                    <a:pt x="8" y="11"/>
                    <a:pt x="4" y="12"/>
                    <a:pt x="1" y="14"/>
                  </a:cubicBezTo>
                  <a:cubicBezTo>
                    <a:pt x="0" y="18"/>
                    <a:pt x="1" y="22"/>
                    <a:pt x="1" y="25"/>
                  </a:cubicBezTo>
                  <a:cubicBezTo>
                    <a:pt x="1" y="26"/>
                    <a:pt x="1" y="27"/>
                    <a:pt x="1" y="28"/>
                  </a:cubicBezTo>
                  <a:close/>
                  <a:moveTo>
                    <a:pt x="35" y="2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lose/>
                  <a:moveTo>
                    <a:pt x="32" y="5"/>
                  </a:moveTo>
                  <a:cubicBezTo>
                    <a:pt x="33" y="5"/>
                    <a:pt x="33" y="5"/>
                    <a:pt x="33" y="4"/>
                  </a:cubicBezTo>
                  <a:cubicBezTo>
                    <a:pt x="33" y="5"/>
                    <a:pt x="33" y="6"/>
                    <a:pt x="33" y="6"/>
                  </a:cubicBezTo>
                  <a:cubicBezTo>
                    <a:pt x="32" y="6"/>
                    <a:pt x="32" y="5"/>
                    <a:pt x="32" y="5"/>
                  </a:cubicBezTo>
                  <a:close/>
                  <a:moveTo>
                    <a:pt x="32" y="4"/>
                  </a:moveTo>
                  <a:cubicBezTo>
                    <a:pt x="32" y="4"/>
                    <a:pt x="32" y="4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lose/>
                  <a:moveTo>
                    <a:pt x="31" y="4"/>
                  </a:moveTo>
                  <a:cubicBezTo>
                    <a:pt x="31" y="4"/>
                    <a:pt x="32" y="3"/>
                    <a:pt x="32" y="4"/>
                  </a:cubicBezTo>
                  <a:cubicBezTo>
                    <a:pt x="32" y="4"/>
                    <a:pt x="32" y="4"/>
                    <a:pt x="31" y="4"/>
                  </a:cubicBezTo>
                  <a:close/>
                  <a:moveTo>
                    <a:pt x="31" y="9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10"/>
                    <a:pt x="32" y="10"/>
                  </a:cubicBezTo>
                  <a:cubicBezTo>
                    <a:pt x="31" y="10"/>
                    <a:pt x="31" y="9"/>
                    <a:pt x="31" y="9"/>
                  </a:cubicBezTo>
                  <a:close/>
                  <a:moveTo>
                    <a:pt x="11" y="44"/>
                  </a:moveTo>
                  <a:cubicBezTo>
                    <a:pt x="11" y="43"/>
                    <a:pt x="11" y="43"/>
                    <a:pt x="12" y="42"/>
                  </a:cubicBezTo>
                  <a:cubicBezTo>
                    <a:pt x="12" y="43"/>
                    <a:pt x="12" y="43"/>
                    <a:pt x="12" y="44"/>
                  </a:cubicBezTo>
                  <a:cubicBezTo>
                    <a:pt x="12" y="44"/>
                    <a:pt x="11" y="44"/>
                    <a:pt x="11" y="44"/>
                  </a:cubicBezTo>
                  <a:close/>
                  <a:moveTo>
                    <a:pt x="2" y="18"/>
                  </a:moveTo>
                  <a:cubicBezTo>
                    <a:pt x="2" y="18"/>
                    <a:pt x="2" y="17"/>
                    <a:pt x="2" y="17"/>
                  </a:cubicBezTo>
                  <a:cubicBezTo>
                    <a:pt x="2" y="17"/>
                    <a:pt x="2" y="18"/>
                    <a:pt x="2" y="18"/>
                  </a:cubicBezTo>
                  <a:close/>
                  <a:moveTo>
                    <a:pt x="2" y="20"/>
                  </a:moveTo>
                  <a:cubicBezTo>
                    <a:pt x="2" y="20"/>
                    <a:pt x="2" y="19"/>
                    <a:pt x="2" y="19"/>
                  </a:cubicBezTo>
                  <a:cubicBezTo>
                    <a:pt x="3" y="19"/>
                    <a:pt x="3" y="20"/>
                    <a:pt x="2" y="20"/>
                  </a:cubicBezTo>
                  <a:close/>
                  <a:moveTo>
                    <a:pt x="4" y="20"/>
                  </a:moveTo>
                  <a:cubicBezTo>
                    <a:pt x="4" y="20"/>
                    <a:pt x="4" y="21"/>
                    <a:pt x="4" y="21"/>
                  </a:cubicBezTo>
                  <a:cubicBezTo>
                    <a:pt x="4" y="21"/>
                    <a:pt x="3" y="21"/>
                    <a:pt x="3" y="21"/>
                  </a:cubicBezTo>
                  <a:cubicBezTo>
                    <a:pt x="3" y="21"/>
                    <a:pt x="4" y="21"/>
                    <a:pt x="4" y="20"/>
                  </a:cubicBezTo>
                  <a:close/>
                  <a:moveTo>
                    <a:pt x="1" y="35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5"/>
                    <a:pt x="2" y="34"/>
                  </a:cubicBezTo>
                  <a:cubicBezTo>
                    <a:pt x="3" y="35"/>
                    <a:pt x="2" y="35"/>
                    <a:pt x="1" y="35"/>
                  </a:cubicBezTo>
                  <a:close/>
                  <a:moveTo>
                    <a:pt x="2" y="42"/>
                  </a:moveTo>
                  <a:cubicBezTo>
                    <a:pt x="2" y="42"/>
                    <a:pt x="2" y="41"/>
                    <a:pt x="2" y="41"/>
                  </a:cubicBezTo>
                  <a:cubicBezTo>
                    <a:pt x="2" y="42"/>
                    <a:pt x="2" y="42"/>
                    <a:pt x="2" y="43"/>
                  </a:cubicBezTo>
                  <a:cubicBezTo>
                    <a:pt x="2" y="43"/>
                    <a:pt x="2" y="42"/>
                    <a:pt x="2" y="42"/>
                  </a:cubicBezTo>
                  <a:close/>
                  <a:moveTo>
                    <a:pt x="5" y="26"/>
                  </a:moveTo>
                  <a:cubicBezTo>
                    <a:pt x="4" y="26"/>
                    <a:pt x="5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6"/>
                    <a:pt x="4" y="26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4" y="24"/>
                  </a:moveTo>
                  <a:cubicBezTo>
                    <a:pt x="4" y="24"/>
                    <a:pt x="5" y="24"/>
                    <a:pt x="5" y="24"/>
                  </a:cubicBezTo>
                  <a:cubicBezTo>
                    <a:pt x="4" y="25"/>
                    <a:pt x="4" y="24"/>
                    <a:pt x="4" y="24"/>
                  </a:cubicBezTo>
                  <a:close/>
                  <a:moveTo>
                    <a:pt x="3" y="37"/>
                  </a:moveTo>
                  <a:cubicBezTo>
                    <a:pt x="3" y="38"/>
                    <a:pt x="3" y="38"/>
                    <a:pt x="2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7"/>
                    <a:pt x="3" y="37"/>
                  </a:cubicBezTo>
                  <a:close/>
                  <a:moveTo>
                    <a:pt x="3" y="36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lose/>
                  <a:moveTo>
                    <a:pt x="2" y="34"/>
                  </a:moveTo>
                  <a:cubicBezTo>
                    <a:pt x="2" y="34"/>
                    <a:pt x="2" y="34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4" y="32"/>
                    <a:pt x="4" y="32"/>
                    <a:pt x="3" y="32"/>
                  </a:cubicBezTo>
                  <a:cubicBezTo>
                    <a:pt x="4" y="33"/>
                    <a:pt x="5" y="33"/>
                    <a:pt x="4" y="34"/>
                  </a:cubicBezTo>
                  <a:cubicBezTo>
                    <a:pt x="4" y="34"/>
                    <a:pt x="4" y="33"/>
                    <a:pt x="3" y="33"/>
                  </a:cubicBezTo>
                  <a:cubicBezTo>
                    <a:pt x="3" y="33"/>
                    <a:pt x="3" y="34"/>
                    <a:pt x="2" y="34"/>
                  </a:cubicBezTo>
                  <a:close/>
                  <a:moveTo>
                    <a:pt x="4" y="38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5" y="38"/>
                    <a:pt x="4" y="38"/>
                    <a:pt x="4" y="38"/>
                  </a:cubicBezTo>
                  <a:close/>
                  <a:moveTo>
                    <a:pt x="4" y="37"/>
                  </a:moveTo>
                  <a:cubicBezTo>
                    <a:pt x="4" y="37"/>
                    <a:pt x="4" y="37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4" y="37"/>
                    <a:pt x="4" y="37"/>
                    <a:pt x="4" y="37"/>
                  </a:cubicBezTo>
                  <a:close/>
                  <a:moveTo>
                    <a:pt x="3" y="37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3" y="38"/>
                    <a:pt x="3" y="37"/>
                  </a:cubicBezTo>
                  <a:close/>
                  <a:moveTo>
                    <a:pt x="2" y="33"/>
                  </a:moveTo>
                  <a:cubicBezTo>
                    <a:pt x="2" y="33"/>
                    <a:pt x="2" y="32"/>
                    <a:pt x="3" y="32"/>
                  </a:cubicBezTo>
                  <a:cubicBezTo>
                    <a:pt x="3" y="33"/>
                    <a:pt x="2" y="33"/>
                    <a:pt x="2" y="33"/>
                  </a:cubicBezTo>
                  <a:close/>
                  <a:moveTo>
                    <a:pt x="2" y="24"/>
                  </a:moveTo>
                  <a:cubicBezTo>
                    <a:pt x="2" y="24"/>
                    <a:pt x="2" y="23"/>
                    <a:pt x="2" y="23"/>
                  </a:cubicBezTo>
                  <a:cubicBezTo>
                    <a:pt x="2" y="23"/>
                    <a:pt x="2" y="23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lose/>
                  <a:moveTo>
                    <a:pt x="2" y="32"/>
                  </a:moveTo>
                  <a:cubicBezTo>
                    <a:pt x="2" y="31"/>
                    <a:pt x="3" y="31"/>
                    <a:pt x="3" y="30"/>
                  </a:cubicBezTo>
                  <a:cubicBezTo>
                    <a:pt x="3" y="30"/>
                    <a:pt x="3" y="30"/>
                    <a:pt x="4" y="30"/>
                  </a:cubicBezTo>
                  <a:cubicBezTo>
                    <a:pt x="4" y="31"/>
                    <a:pt x="3" y="31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lose/>
                  <a:moveTo>
                    <a:pt x="3" y="26"/>
                  </a:moveTo>
                  <a:cubicBezTo>
                    <a:pt x="3" y="26"/>
                    <a:pt x="4" y="25"/>
                    <a:pt x="4" y="25"/>
                  </a:cubicBezTo>
                  <a:cubicBezTo>
                    <a:pt x="4" y="26"/>
                    <a:pt x="4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lose/>
                  <a:moveTo>
                    <a:pt x="5" y="30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5" y="39"/>
                  </a:moveTo>
                  <a:cubicBezTo>
                    <a:pt x="5" y="40"/>
                    <a:pt x="4" y="40"/>
                    <a:pt x="4" y="40"/>
                  </a:cubicBezTo>
                  <a:cubicBezTo>
                    <a:pt x="4" y="39"/>
                    <a:pt x="5" y="39"/>
                    <a:pt x="5" y="39"/>
                  </a:cubicBezTo>
                  <a:close/>
                  <a:moveTo>
                    <a:pt x="4" y="40"/>
                  </a:moveTo>
                  <a:cubicBezTo>
                    <a:pt x="4" y="41"/>
                    <a:pt x="4" y="41"/>
                    <a:pt x="3" y="41"/>
                  </a:cubicBezTo>
                  <a:cubicBezTo>
                    <a:pt x="3" y="41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" y="40"/>
                    <a:pt x="3" y="41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lose/>
                  <a:moveTo>
                    <a:pt x="3" y="41"/>
                  </a:moveTo>
                  <a:cubicBezTo>
                    <a:pt x="3" y="41"/>
                    <a:pt x="2" y="41"/>
                    <a:pt x="2" y="41"/>
                  </a:cubicBezTo>
                  <a:cubicBezTo>
                    <a:pt x="2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lose/>
                  <a:moveTo>
                    <a:pt x="2" y="2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2"/>
                    <a:pt x="3" y="22"/>
                    <a:pt x="2" y="23"/>
                  </a:cubicBezTo>
                  <a:cubicBezTo>
                    <a:pt x="2" y="22"/>
                    <a:pt x="2" y="23"/>
                    <a:pt x="2" y="22"/>
                  </a:cubicBezTo>
                  <a:close/>
                  <a:moveTo>
                    <a:pt x="4" y="23"/>
                  </a:moveTo>
                  <a:cubicBezTo>
                    <a:pt x="4" y="23"/>
                    <a:pt x="3" y="23"/>
                    <a:pt x="3" y="23"/>
                  </a:cubicBezTo>
                  <a:cubicBezTo>
                    <a:pt x="3" y="22"/>
                    <a:pt x="4" y="23"/>
                    <a:pt x="5" y="22"/>
                  </a:cubicBezTo>
                  <a:cubicBezTo>
                    <a:pt x="5" y="22"/>
                    <a:pt x="5" y="22"/>
                    <a:pt x="5" y="23"/>
                  </a:cubicBezTo>
                  <a:cubicBezTo>
                    <a:pt x="5" y="23"/>
                    <a:pt x="5" y="23"/>
                    <a:pt x="5" y="24"/>
                  </a:cubicBezTo>
                  <a:cubicBezTo>
                    <a:pt x="4" y="24"/>
                    <a:pt x="5" y="23"/>
                    <a:pt x="4" y="23"/>
                  </a:cubicBezTo>
                  <a:cubicBezTo>
                    <a:pt x="4" y="23"/>
                    <a:pt x="3" y="24"/>
                    <a:pt x="2" y="25"/>
                  </a:cubicBezTo>
                  <a:cubicBezTo>
                    <a:pt x="2" y="24"/>
                    <a:pt x="2" y="24"/>
                    <a:pt x="3" y="24"/>
                  </a:cubicBezTo>
                  <a:cubicBezTo>
                    <a:pt x="3" y="23"/>
                    <a:pt x="3" y="24"/>
                    <a:pt x="4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3" y="22"/>
                    <a:pt x="3" y="22"/>
                  </a:cubicBezTo>
                  <a:close/>
                  <a:moveTo>
                    <a:pt x="3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3" y="20"/>
                    <a:pt x="3" y="20"/>
                    <a:pt x="3" y="19"/>
                  </a:cubicBezTo>
                  <a:close/>
                  <a:moveTo>
                    <a:pt x="4" y="16"/>
                  </a:moveTo>
                  <a:cubicBezTo>
                    <a:pt x="4" y="17"/>
                    <a:pt x="4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4" y="16"/>
                    <a:pt x="4" y="16"/>
                  </a:cubicBezTo>
                  <a:close/>
                  <a:moveTo>
                    <a:pt x="5" y="16"/>
                  </a:moveTo>
                  <a:cubicBezTo>
                    <a:pt x="4" y="16"/>
                    <a:pt x="4" y="17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5"/>
                    <a:pt x="5" y="16"/>
                  </a:cubicBezTo>
                  <a:close/>
                  <a:moveTo>
                    <a:pt x="5" y="20"/>
                  </a:move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  <a:moveTo>
                    <a:pt x="6" y="15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lose/>
                  <a:moveTo>
                    <a:pt x="6" y="45"/>
                  </a:moveTo>
                  <a:cubicBezTo>
                    <a:pt x="6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lose/>
                  <a:moveTo>
                    <a:pt x="7" y="17"/>
                  </a:moveTo>
                  <a:cubicBezTo>
                    <a:pt x="7" y="18"/>
                    <a:pt x="7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7"/>
                    <a:pt x="7" y="17"/>
                  </a:cubicBezTo>
                  <a:close/>
                  <a:moveTo>
                    <a:pt x="7" y="39"/>
                  </a:move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6" y="40"/>
                  </a:cubicBezTo>
                  <a:cubicBezTo>
                    <a:pt x="6" y="40"/>
                    <a:pt x="7" y="40"/>
                    <a:pt x="7" y="39"/>
                  </a:cubicBezTo>
                  <a:close/>
                  <a:moveTo>
                    <a:pt x="10" y="41"/>
                  </a:moveTo>
                  <a:cubicBezTo>
                    <a:pt x="10" y="41"/>
                    <a:pt x="10" y="42"/>
                    <a:pt x="9" y="41"/>
                  </a:cubicBezTo>
                  <a:cubicBezTo>
                    <a:pt x="9" y="41"/>
                    <a:pt x="10" y="41"/>
                    <a:pt x="10" y="41"/>
                  </a:cubicBezTo>
                  <a:close/>
                  <a:moveTo>
                    <a:pt x="9" y="23"/>
                  </a:moveTo>
                  <a:cubicBezTo>
                    <a:pt x="9" y="23"/>
                    <a:pt x="9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close/>
                  <a:moveTo>
                    <a:pt x="9" y="34"/>
                  </a:moveTo>
                  <a:cubicBezTo>
                    <a:pt x="9" y="34"/>
                    <a:pt x="9" y="34"/>
                    <a:pt x="9" y="34"/>
                  </a:cubicBezTo>
                  <a:cubicBezTo>
                    <a:pt x="9" y="33"/>
                    <a:pt x="10" y="33"/>
                    <a:pt x="9" y="34"/>
                  </a:cubicBezTo>
                  <a:close/>
                  <a:moveTo>
                    <a:pt x="9" y="43"/>
                  </a:moveTo>
                  <a:cubicBezTo>
                    <a:pt x="8" y="43"/>
                    <a:pt x="8" y="44"/>
                    <a:pt x="8" y="43"/>
                  </a:cubicBezTo>
                  <a:cubicBezTo>
                    <a:pt x="8" y="43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lose/>
                  <a:moveTo>
                    <a:pt x="8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0"/>
                  </a:cubicBezTo>
                  <a:close/>
                  <a:moveTo>
                    <a:pt x="8" y="21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1"/>
                    <a:pt x="8" y="21"/>
                  </a:cubicBezTo>
                  <a:close/>
                  <a:moveTo>
                    <a:pt x="8" y="22"/>
                  </a:moveTo>
                  <a:cubicBezTo>
                    <a:pt x="7" y="23"/>
                    <a:pt x="7" y="24"/>
                    <a:pt x="7" y="24"/>
                  </a:cubicBezTo>
                  <a:cubicBezTo>
                    <a:pt x="7" y="23"/>
                    <a:pt x="7" y="23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18"/>
                  </a:moveTo>
                  <a:cubicBezTo>
                    <a:pt x="7" y="18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lose/>
                  <a:moveTo>
                    <a:pt x="8" y="13"/>
                  </a:moveTo>
                  <a:cubicBezTo>
                    <a:pt x="7" y="14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lose/>
                  <a:moveTo>
                    <a:pt x="8" y="16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7"/>
                    <a:pt x="7" y="16"/>
                    <a:pt x="8" y="16"/>
                  </a:cubicBezTo>
                  <a:close/>
                  <a:moveTo>
                    <a:pt x="10" y="11"/>
                  </a:moveTo>
                  <a:cubicBezTo>
                    <a:pt x="10" y="12"/>
                    <a:pt x="9" y="12"/>
                    <a:pt x="9" y="12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9" y="11"/>
                    <a:pt x="9" y="12"/>
                    <a:pt x="10" y="11"/>
                  </a:cubicBezTo>
                  <a:close/>
                  <a:moveTo>
                    <a:pt x="10" y="13"/>
                  </a:moveTo>
                  <a:cubicBezTo>
                    <a:pt x="10" y="14"/>
                    <a:pt x="10" y="13"/>
                    <a:pt x="9" y="14"/>
                  </a:cubicBezTo>
                  <a:cubicBezTo>
                    <a:pt x="9" y="13"/>
                    <a:pt x="9" y="13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8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13" y="19"/>
                    <a:pt x="13" y="20"/>
                    <a:pt x="13" y="20"/>
                  </a:cubicBezTo>
                  <a:cubicBezTo>
                    <a:pt x="12" y="21"/>
                    <a:pt x="13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18"/>
                    <a:pt x="12" y="16"/>
                    <a:pt x="11" y="15"/>
                  </a:cubicBezTo>
                  <a:cubicBezTo>
                    <a:pt x="11" y="16"/>
                    <a:pt x="10" y="17"/>
                    <a:pt x="11" y="1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8"/>
                    <a:pt x="12" y="17"/>
                    <a:pt x="12" y="18"/>
                  </a:cubicBezTo>
                  <a:cubicBezTo>
                    <a:pt x="12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0" y="18"/>
                    <a:pt x="10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9" y="19"/>
                    <a:pt x="9" y="19"/>
                    <a:pt x="9" y="20"/>
                  </a:cubicBezTo>
                  <a:cubicBezTo>
                    <a:pt x="10" y="19"/>
                    <a:pt x="10" y="20"/>
                    <a:pt x="10" y="20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9" y="19"/>
                    <a:pt x="8" y="19"/>
                    <a:pt x="8" y="19"/>
                  </a:cubicBezTo>
                  <a:cubicBezTo>
                    <a:pt x="8" y="20"/>
                    <a:pt x="8" y="21"/>
                    <a:pt x="7" y="20"/>
                  </a:cubicBezTo>
                  <a:cubicBezTo>
                    <a:pt x="7" y="20"/>
                    <a:pt x="8" y="20"/>
                    <a:pt x="8" y="19"/>
                  </a:cubicBezTo>
                  <a:cubicBezTo>
                    <a:pt x="8" y="19"/>
                    <a:pt x="7" y="20"/>
                    <a:pt x="7" y="19"/>
                  </a:cubicBezTo>
                  <a:cubicBezTo>
                    <a:pt x="7" y="19"/>
                    <a:pt x="7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7" y="17"/>
                    <a:pt x="8" y="17"/>
                  </a:cubicBezTo>
                  <a:cubicBezTo>
                    <a:pt x="8" y="17"/>
                    <a:pt x="9" y="17"/>
                    <a:pt x="9" y="17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9" y="15"/>
                    <a:pt x="9" y="15"/>
                    <a:pt x="9" y="16"/>
                  </a:cubicBezTo>
                  <a:cubicBezTo>
                    <a:pt x="9" y="15"/>
                    <a:pt x="9" y="15"/>
                    <a:pt x="9" y="14"/>
                  </a:cubicBezTo>
                  <a:cubicBezTo>
                    <a:pt x="9" y="14"/>
                    <a:pt x="10" y="14"/>
                    <a:pt x="10" y="14"/>
                  </a:cubicBezTo>
                  <a:cubicBezTo>
                    <a:pt x="10" y="13"/>
                    <a:pt x="10" y="13"/>
                    <a:pt x="11" y="12"/>
                  </a:cubicBezTo>
                  <a:cubicBezTo>
                    <a:pt x="11" y="12"/>
                    <a:pt x="11" y="13"/>
                    <a:pt x="11" y="14"/>
                  </a:cubicBezTo>
                  <a:cubicBezTo>
                    <a:pt x="11" y="13"/>
                    <a:pt x="12" y="13"/>
                    <a:pt x="12" y="12"/>
                  </a:cubicBezTo>
                  <a:cubicBezTo>
                    <a:pt x="12" y="12"/>
                    <a:pt x="12" y="13"/>
                    <a:pt x="11" y="13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2" y="11"/>
                    <a:pt x="11" y="12"/>
                    <a:pt x="11" y="11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2" y="11"/>
                    <a:pt x="13" y="12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4"/>
                    <a:pt x="13" y="15"/>
                    <a:pt x="13" y="16"/>
                  </a:cubicBezTo>
                  <a:cubicBezTo>
                    <a:pt x="14" y="16"/>
                    <a:pt x="13" y="18"/>
                    <a:pt x="13" y="18"/>
                  </a:cubicBezTo>
                  <a:close/>
                  <a:moveTo>
                    <a:pt x="11" y="20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1" y="20"/>
                    <a:pt x="11" y="20"/>
                  </a:cubicBezTo>
                  <a:close/>
                  <a:moveTo>
                    <a:pt x="12" y="21"/>
                  </a:move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1" y="22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lose/>
                  <a:moveTo>
                    <a:pt x="11" y="22"/>
                  </a:move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1" y="23"/>
                    <a:pt x="11" y="22"/>
                  </a:cubicBezTo>
                  <a:close/>
                  <a:moveTo>
                    <a:pt x="15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5" y="17"/>
                    <a:pt x="15" y="17"/>
                  </a:cubicBezTo>
                  <a:close/>
                  <a:moveTo>
                    <a:pt x="14" y="15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4" y="15"/>
                    <a:pt x="14" y="15"/>
                  </a:cubicBezTo>
                  <a:close/>
                  <a:moveTo>
                    <a:pt x="17" y="10"/>
                  </a:moveTo>
                  <a:cubicBezTo>
                    <a:pt x="17" y="11"/>
                    <a:pt x="17" y="11"/>
                    <a:pt x="17" y="12"/>
                  </a:cubicBezTo>
                  <a:cubicBezTo>
                    <a:pt x="17" y="13"/>
                    <a:pt x="17" y="12"/>
                    <a:pt x="16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4" y="14"/>
                  </a:cubicBezTo>
                  <a:cubicBezTo>
                    <a:pt x="14" y="13"/>
                    <a:pt x="14" y="13"/>
                    <a:pt x="14" y="12"/>
                  </a:cubicBezTo>
                  <a:cubicBezTo>
                    <a:pt x="14" y="11"/>
                    <a:pt x="15" y="12"/>
                    <a:pt x="15" y="12"/>
                  </a:cubicBezTo>
                  <a:cubicBezTo>
                    <a:pt x="16" y="11"/>
                    <a:pt x="17" y="12"/>
                    <a:pt x="17" y="11"/>
                  </a:cubicBezTo>
                  <a:cubicBezTo>
                    <a:pt x="16" y="11"/>
                    <a:pt x="16" y="10"/>
                    <a:pt x="16" y="9"/>
                  </a:cubicBezTo>
                  <a:cubicBezTo>
                    <a:pt x="17" y="9"/>
                    <a:pt x="17" y="10"/>
                    <a:pt x="17" y="10"/>
                  </a:cubicBezTo>
                  <a:close/>
                  <a:moveTo>
                    <a:pt x="17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7" y="17"/>
                    <a:pt x="17" y="17"/>
                  </a:cubicBezTo>
                  <a:close/>
                  <a:moveTo>
                    <a:pt x="15" y="15"/>
                  </a:moveTo>
                  <a:cubicBezTo>
                    <a:pt x="16" y="14"/>
                    <a:pt x="17" y="14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5" y="15"/>
                  </a:cubicBezTo>
                  <a:close/>
                  <a:moveTo>
                    <a:pt x="16" y="12"/>
                  </a:moveTo>
                  <a:cubicBezTo>
                    <a:pt x="17" y="12"/>
                    <a:pt x="16" y="14"/>
                    <a:pt x="17" y="14"/>
                  </a:cubicBezTo>
                  <a:cubicBezTo>
                    <a:pt x="16" y="14"/>
                    <a:pt x="16" y="13"/>
                    <a:pt x="16" y="12"/>
                  </a:cubicBezTo>
                  <a:close/>
                  <a:moveTo>
                    <a:pt x="18" y="14"/>
                  </a:moveTo>
                  <a:cubicBezTo>
                    <a:pt x="18" y="14"/>
                    <a:pt x="18" y="14"/>
                    <a:pt x="18" y="15"/>
                  </a:cubicBezTo>
                  <a:cubicBezTo>
                    <a:pt x="17" y="15"/>
                    <a:pt x="17" y="14"/>
                    <a:pt x="18" y="14"/>
                  </a:cubicBezTo>
                  <a:close/>
                  <a:moveTo>
                    <a:pt x="18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8" y="8"/>
                    <a:pt x="18" y="8"/>
                  </a:cubicBezTo>
                  <a:cubicBezTo>
                    <a:pt x="18" y="8"/>
                    <a:pt x="18" y="9"/>
                    <a:pt x="18" y="9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20" y="13"/>
                  </a:moveTo>
                  <a:cubicBezTo>
                    <a:pt x="19" y="14"/>
                    <a:pt x="19" y="14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8" y="12"/>
                    <a:pt x="17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3"/>
                    <a:pt x="19" y="13"/>
                    <a:pt x="20" y="13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19" y="14"/>
                  </a:cubicBez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3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3" y="14"/>
                  </a:moveTo>
                  <a:cubicBezTo>
                    <a:pt x="23" y="14"/>
                    <a:pt x="23" y="15"/>
                    <a:pt x="23" y="15"/>
                  </a:cubicBezTo>
                  <a:cubicBezTo>
                    <a:pt x="23" y="15"/>
                    <a:pt x="23" y="15"/>
                    <a:pt x="22" y="15"/>
                  </a:cubicBezTo>
                  <a:cubicBezTo>
                    <a:pt x="22" y="14"/>
                    <a:pt x="23" y="14"/>
                    <a:pt x="23" y="14"/>
                  </a:cubicBezTo>
                  <a:close/>
                  <a:moveTo>
                    <a:pt x="23" y="1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4" y="11"/>
                    <a:pt x="23" y="11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4" y="12"/>
                    <a:pt x="24" y="13"/>
                    <a:pt x="24" y="13"/>
                  </a:cubicBezTo>
                  <a:close/>
                  <a:moveTo>
                    <a:pt x="24" y="16"/>
                  </a:moveTo>
                  <a:cubicBezTo>
                    <a:pt x="24" y="16"/>
                    <a:pt x="25" y="16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lose/>
                  <a:moveTo>
                    <a:pt x="25" y="9"/>
                  </a:moveTo>
                  <a:cubicBezTo>
                    <a:pt x="25" y="9"/>
                    <a:pt x="24" y="9"/>
                    <a:pt x="24" y="8"/>
                  </a:cubicBezTo>
                  <a:cubicBezTo>
                    <a:pt x="25" y="8"/>
                    <a:pt x="26" y="9"/>
                    <a:pt x="25" y="9"/>
                  </a:cubicBezTo>
                  <a:close/>
                  <a:moveTo>
                    <a:pt x="26" y="12"/>
                  </a:moveTo>
                  <a:cubicBezTo>
                    <a:pt x="25" y="12"/>
                    <a:pt x="25" y="12"/>
                    <a:pt x="25" y="13"/>
                  </a:cubicBezTo>
                  <a:cubicBezTo>
                    <a:pt x="25" y="12"/>
                    <a:pt x="25" y="12"/>
                    <a:pt x="25" y="11"/>
                  </a:cubicBezTo>
                  <a:cubicBezTo>
                    <a:pt x="25" y="12"/>
                    <a:pt x="25" y="12"/>
                    <a:pt x="26" y="12"/>
                  </a:cubicBezTo>
                  <a:close/>
                  <a:moveTo>
                    <a:pt x="25" y="16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5"/>
                    <a:pt x="25" y="16"/>
                  </a:cubicBezTo>
                  <a:close/>
                  <a:moveTo>
                    <a:pt x="28" y="5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5"/>
                    <a:pt x="28" y="5"/>
                  </a:cubicBezTo>
                  <a:close/>
                  <a:moveTo>
                    <a:pt x="30" y="6"/>
                  </a:moveTo>
                  <a:cubicBezTo>
                    <a:pt x="30" y="7"/>
                    <a:pt x="29" y="7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8" y="10"/>
                    <a:pt x="29" y="10"/>
                    <a:pt x="29" y="11"/>
                  </a:cubicBezTo>
                  <a:cubicBezTo>
                    <a:pt x="28" y="11"/>
                    <a:pt x="28" y="10"/>
                    <a:pt x="28" y="11"/>
                  </a:cubicBezTo>
                  <a:cubicBezTo>
                    <a:pt x="27" y="11"/>
                    <a:pt x="27" y="9"/>
                    <a:pt x="27" y="10"/>
                  </a:cubicBezTo>
                  <a:cubicBezTo>
                    <a:pt x="26" y="10"/>
                    <a:pt x="27" y="11"/>
                    <a:pt x="27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3"/>
                  </a:cubicBezTo>
                  <a:cubicBezTo>
                    <a:pt x="26" y="13"/>
                    <a:pt x="27" y="14"/>
                    <a:pt x="26" y="14"/>
                  </a:cubicBezTo>
                  <a:cubicBezTo>
                    <a:pt x="26" y="13"/>
                    <a:pt x="26" y="12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7" y="9"/>
                    <a:pt x="26" y="9"/>
                    <a:pt x="26" y="8"/>
                  </a:cubicBezTo>
                  <a:cubicBezTo>
                    <a:pt x="26" y="8"/>
                    <a:pt x="26" y="7"/>
                    <a:pt x="27" y="7"/>
                  </a:cubicBezTo>
                  <a:cubicBezTo>
                    <a:pt x="27" y="7"/>
                    <a:pt x="27" y="7"/>
                    <a:pt x="28" y="7"/>
                  </a:cubicBezTo>
                  <a:cubicBezTo>
                    <a:pt x="28" y="7"/>
                    <a:pt x="28" y="6"/>
                    <a:pt x="28" y="6"/>
                  </a:cubicBezTo>
                  <a:cubicBezTo>
                    <a:pt x="27" y="7"/>
                    <a:pt x="26" y="6"/>
                    <a:pt x="26" y="7"/>
                  </a:cubicBezTo>
                  <a:cubicBezTo>
                    <a:pt x="26" y="6"/>
                    <a:pt x="26" y="5"/>
                    <a:pt x="26" y="5"/>
                  </a:cubicBezTo>
                  <a:cubicBezTo>
                    <a:pt x="26" y="5"/>
                    <a:pt x="26" y="4"/>
                    <a:pt x="27" y="4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7" y="5"/>
                    <a:pt x="27" y="6"/>
                    <a:pt x="28" y="6"/>
                  </a:cubicBezTo>
                  <a:cubicBezTo>
                    <a:pt x="28" y="5"/>
                    <a:pt x="28" y="6"/>
                    <a:pt x="28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8" y="4"/>
                    <a:pt x="28" y="4"/>
                    <a:pt x="28" y="5"/>
                  </a:cubicBezTo>
                  <a:cubicBezTo>
                    <a:pt x="28" y="5"/>
                    <a:pt x="28" y="5"/>
                    <a:pt x="29" y="5"/>
                  </a:cubicBezTo>
                  <a:cubicBezTo>
                    <a:pt x="29" y="5"/>
                    <a:pt x="28" y="5"/>
                    <a:pt x="28" y="6"/>
                  </a:cubicBezTo>
                  <a:cubicBezTo>
                    <a:pt x="29" y="6"/>
                    <a:pt x="29" y="5"/>
                    <a:pt x="29" y="5"/>
                  </a:cubicBezTo>
                  <a:cubicBezTo>
                    <a:pt x="29" y="6"/>
                    <a:pt x="29" y="7"/>
                    <a:pt x="30" y="6"/>
                  </a:cubicBezTo>
                  <a:close/>
                  <a:moveTo>
                    <a:pt x="28" y="34"/>
                  </a:moveTo>
                  <a:cubicBezTo>
                    <a:pt x="29" y="34"/>
                    <a:pt x="28" y="35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lose/>
                  <a:moveTo>
                    <a:pt x="28" y="32"/>
                  </a:moveTo>
                  <a:cubicBezTo>
                    <a:pt x="28" y="32"/>
                    <a:pt x="29" y="31"/>
                    <a:pt x="29" y="31"/>
                  </a:cubicBezTo>
                  <a:cubicBezTo>
                    <a:pt x="29" y="32"/>
                    <a:pt x="28" y="32"/>
                    <a:pt x="28" y="32"/>
                  </a:cubicBezTo>
                  <a:close/>
                  <a:moveTo>
                    <a:pt x="27" y="15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2"/>
                    <a:pt x="29" y="12"/>
                  </a:cubicBezTo>
                  <a:cubicBezTo>
                    <a:pt x="29" y="12"/>
                    <a:pt x="29" y="13"/>
                    <a:pt x="29" y="13"/>
                  </a:cubicBezTo>
                  <a:cubicBezTo>
                    <a:pt x="29" y="13"/>
                    <a:pt x="29" y="12"/>
                    <a:pt x="30" y="12"/>
                  </a:cubicBezTo>
                  <a:cubicBezTo>
                    <a:pt x="30" y="13"/>
                    <a:pt x="29" y="13"/>
                    <a:pt x="29" y="14"/>
                  </a:cubicBezTo>
                  <a:cubicBezTo>
                    <a:pt x="28" y="14"/>
                    <a:pt x="28" y="14"/>
                    <a:pt x="27" y="15"/>
                  </a:cubicBezTo>
                  <a:close/>
                  <a:moveTo>
                    <a:pt x="29" y="10"/>
                  </a:moveTo>
                  <a:cubicBezTo>
                    <a:pt x="30" y="9"/>
                    <a:pt x="30" y="10"/>
                    <a:pt x="30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3"/>
                  </a:moveTo>
                  <a:cubicBezTo>
                    <a:pt x="28" y="13"/>
                    <a:pt x="28" y="13"/>
                    <a:pt x="27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2"/>
                    <a:pt x="28" y="13"/>
                    <a:pt x="28" y="13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6"/>
                    <a:pt x="27" y="16"/>
                  </a:cubicBezTo>
                  <a:close/>
                  <a:moveTo>
                    <a:pt x="27" y="34"/>
                  </a:moveTo>
                  <a:cubicBezTo>
                    <a:pt x="27" y="33"/>
                    <a:pt x="28" y="33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lose/>
                  <a:moveTo>
                    <a:pt x="27" y="15"/>
                  </a:moveTo>
                  <a:cubicBezTo>
                    <a:pt x="27" y="15"/>
                    <a:pt x="26" y="15"/>
                    <a:pt x="26" y="15"/>
                  </a:cubicBezTo>
                  <a:cubicBezTo>
                    <a:pt x="26" y="14"/>
                    <a:pt x="27" y="14"/>
                    <a:pt x="27" y="15"/>
                  </a:cubicBezTo>
                  <a:close/>
                  <a:moveTo>
                    <a:pt x="27" y="37"/>
                  </a:move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7"/>
                  </a:cubicBezTo>
                  <a:close/>
                  <a:moveTo>
                    <a:pt x="30" y="10"/>
                  </a:move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0" y="9"/>
                    <a:pt x="30" y="10"/>
                  </a:cubicBezTo>
                  <a:close/>
                  <a:moveTo>
                    <a:pt x="30" y="11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31" y="10"/>
                    <a:pt x="30" y="11"/>
                  </a:cubicBezTo>
                  <a:close/>
                  <a:moveTo>
                    <a:pt x="32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2" y="12"/>
                    <a:pt x="32" y="12"/>
                  </a:cubicBezTo>
                  <a:close/>
                  <a:moveTo>
                    <a:pt x="32" y="13"/>
                  </a:move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lose/>
                  <a:moveTo>
                    <a:pt x="32" y="23"/>
                  </a:moveTo>
                  <a:cubicBezTo>
                    <a:pt x="32" y="23"/>
                    <a:pt x="32" y="22"/>
                    <a:pt x="32" y="22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32" y="23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2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3" y="31"/>
                    <a:pt x="33" y="30"/>
                  </a:cubicBezTo>
                  <a:cubicBezTo>
                    <a:pt x="34" y="30"/>
                    <a:pt x="34" y="30"/>
                    <a:pt x="34" y="29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4" y="31"/>
                    <a:pt x="34" y="32"/>
                    <a:pt x="33" y="32"/>
                  </a:cubicBezTo>
                  <a:cubicBezTo>
                    <a:pt x="33" y="32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1"/>
                  </a:cubicBezTo>
                  <a:close/>
                  <a:moveTo>
                    <a:pt x="33" y="30"/>
                  </a:moveTo>
                  <a:cubicBezTo>
                    <a:pt x="33" y="29"/>
                    <a:pt x="33" y="29"/>
                    <a:pt x="33" y="28"/>
                  </a:cubicBezTo>
                  <a:cubicBezTo>
                    <a:pt x="33" y="28"/>
                    <a:pt x="34" y="28"/>
                    <a:pt x="34" y="28"/>
                  </a:cubicBezTo>
                  <a:cubicBezTo>
                    <a:pt x="34" y="29"/>
                    <a:pt x="34" y="29"/>
                    <a:pt x="33" y="30"/>
                  </a:cubicBezTo>
                  <a:close/>
                  <a:moveTo>
                    <a:pt x="33" y="33"/>
                  </a:moveTo>
                  <a:cubicBezTo>
                    <a:pt x="33" y="33"/>
                    <a:pt x="33" y="33"/>
                    <a:pt x="32" y="33"/>
                  </a:cubicBezTo>
                  <a:cubicBezTo>
                    <a:pt x="32" y="33"/>
                    <a:pt x="32" y="33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lose/>
                  <a:moveTo>
                    <a:pt x="32" y="31"/>
                  </a:moveTo>
                  <a:cubicBezTo>
                    <a:pt x="32" y="31"/>
                    <a:pt x="32" y="30"/>
                    <a:pt x="33" y="30"/>
                  </a:cubicBezTo>
                  <a:cubicBezTo>
                    <a:pt x="33" y="31"/>
                    <a:pt x="33" y="31"/>
                    <a:pt x="32" y="31"/>
                  </a:cubicBezTo>
                  <a:close/>
                  <a:moveTo>
                    <a:pt x="32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2" y="31"/>
                    <a:pt x="33" y="31"/>
                    <a:pt x="32" y="32"/>
                  </a:cubicBezTo>
                  <a:close/>
                  <a:moveTo>
                    <a:pt x="33" y="19"/>
                  </a:moveTo>
                  <a:cubicBezTo>
                    <a:pt x="33" y="19"/>
                    <a:pt x="33" y="20"/>
                    <a:pt x="33" y="20"/>
                  </a:cubicBezTo>
                  <a:cubicBezTo>
                    <a:pt x="32" y="20"/>
                    <a:pt x="32" y="19"/>
                    <a:pt x="33" y="19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5"/>
                  </a:cubicBezTo>
                  <a:cubicBezTo>
                    <a:pt x="33" y="25"/>
                    <a:pt x="33" y="25"/>
                    <a:pt x="32" y="25"/>
                  </a:cubicBezTo>
                  <a:cubicBezTo>
                    <a:pt x="32" y="24"/>
                    <a:pt x="32" y="24"/>
                    <a:pt x="33" y="23"/>
                  </a:cubicBezTo>
                  <a:close/>
                  <a:moveTo>
                    <a:pt x="33" y="22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lose/>
                  <a:moveTo>
                    <a:pt x="33" y="25"/>
                  </a:moveTo>
                  <a:cubicBezTo>
                    <a:pt x="34" y="24"/>
                    <a:pt x="34" y="24"/>
                    <a:pt x="34" y="2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5" y="25"/>
                  </a:cubicBezTo>
                  <a:cubicBezTo>
                    <a:pt x="35" y="26"/>
                    <a:pt x="35" y="26"/>
                    <a:pt x="34" y="26"/>
                  </a:cubicBezTo>
                  <a:cubicBezTo>
                    <a:pt x="34" y="26"/>
                    <a:pt x="34" y="25"/>
                    <a:pt x="33" y="25"/>
                  </a:cubicBezTo>
                  <a:close/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3" y="21"/>
                    <a:pt x="34" y="20"/>
                  </a:cubicBezTo>
                  <a:close/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lose/>
                  <a:moveTo>
                    <a:pt x="34" y="14"/>
                  </a:moveTo>
                  <a:cubicBezTo>
                    <a:pt x="34" y="14"/>
                    <a:pt x="33" y="14"/>
                    <a:pt x="34" y="14"/>
                  </a:cubicBezTo>
                  <a:cubicBezTo>
                    <a:pt x="34" y="13"/>
                    <a:pt x="34" y="14"/>
                    <a:pt x="34" y="14"/>
                  </a:cubicBezTo>
                  <a:close/>
                  <a:moveTo>
                    <a:pt x="35" y="16"/>
                  </a:moveTo>
                  <a:cubicBezTo>
                    <a:pt x="34" y="16"/>
                    <a:pt x="33" y="17"/>
                    <a:pt x="33" y="16"/>
                  </a:cubicBezTo>
                  <a:cubicBezTo>
                    <a:pt x="34" y="16"/>
                    <a:pt x="35" y="15"/>
                    <a:pt x="35" y="16"/>
                  </a:cubicBezTo>
                  <a:close/>
                  <a:moveTo>
                    <a:pt x="35" y="13"/>
                  </a:moveTo>
                  <a:cubicBezTo>
                    <a:pt x="34" y="14"/>
                    <a:pt x="34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6" y="12"/>
                  </a:moveTo>
                  <a:cubicBezTo>
                    <a:pt x="36" y="12"/>
                    <a:pt x="35" y="13"/>
                    <a:pt x="35" y="13"/>
                  </a:cubicBezTo>
                  <a:cubicBezTo>
                    <a:pt x="35" y="13"/>
                    <a:pt x="35" y="13"/>
                    <a:pt x="35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6" y="14"/>
                  </a:moveTo>
                  <a:cubicBezTo>
                    <a:pt x="35" y="14"/>
                    <a:pt x="35" y="15"/>
                    <a:pt x="35" y="14"/>
                  </a:cubicBezTo>
                  <a:cubicBezTo>
                    <a:pt x="35" y="14"/>
                    <a:pt x="35" y="14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lose/>
                  <a:moveTo>
                    <a:pt x="35" y="18"/>
                  </a:moveTo>
                  <a:cubicBezTo>
                    <a:pt x="35" y="18"/>
                    <a:pt x="35" y="18"/>
                    <a:pt x="36" y="17"/>
                  </a:cubicBezTo>
                  <a:cubicBezTo>
                    <a:pt x="36" y="18"/>
                    <a:pt x="36" y="18"/>
                    <a:pt x="35" y="18"/>
                  </a:cubicBezTo>
                  <a:close/>
                  <a:moveTo>
                    <a:pt x="35" y="19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4" y="29"/>
                  </a:moveTo>
                  <a:cubicBezTo>
                    <a:pt x="34" y="29"/>
                    <a:pt x="34" y="29"/>
                    <a:pt x="34" y="28"/>
                  </a:cubicBezTo>
                  <a:cubicBezTo>
                    <a:pt x="35" y="28"/>
                    <a:pt x="36" y="28"/>
                    <a:pt x="35" y="29"/>
                  </a:cubicBezTo>
                  <a:cubicBezTo>
                    <a:pt x="35" y="29"/>
                    <a:pt x="35" y="29"/>
                    <a:pt x="34" y="29"/>
                  </a:cubicBezTo>
                  <a:close/>
                  <a:moveTo>
                    <a:pt x="33" y="35"/>
                  </a:moveTo>
                  <a:cubicBezTo>
                    <a:pt x="33" y="34"/>
                    <a:pt x="34" y="33"/>
                    <a:pt x="34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4" y="33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5"/>
                    <a:pt x="34" y="34"/>
                    <a:pt x="34" y="35"/>
                  </a:cubicBezTo>
                  <a:cubicBezTo>
                    <a:pt x="34" y="35"/>
                    <a:pt x="34" y="36"/>
                    <a:pt x="33" y="36"/>
                  </a:cubicBezTo>
                  <a:cubicBezTo>
                    <a:pt x="33" y="35"/>
                    <a:pt x="33" y="35"/>
                    <a:pt x="33" y="35"/>
                  </a:cubicBezTo>
                  <a:close/>
                  <a:moveTo>
                    <a:pt x="31" y="36"/>
                  </a:moveTo>
                  <a:cubicBezTo>
                    <a:pt x="31" y="36"/>
                    <a:pt x="32" y="35"/>
                    <a:pt x="32" y="35"/>
                  </a:cubicBezTo>
                  <a:cubicBezTo>
                    <a:pt x="32" y="35"/>
                    <a:pt x="32" y="35"/>
                    <a:pt x="32" y="34"/>
                  </a:cubicBezTo>
                  <a:cubicBezTo>
                    <a:pt x="32" y="34"/>
                    <a:pt x="31" y="34"/>
                    <a:pt x="31" y="34"/>
                  </a:cubicBezTo>
                  <a:cubicBezTo>
                    <a:pt x="31" y="33"/>
                    <a:pt x="32" y="33"/>
                    <a:pt x="32" y="33"/>
                  </a:cubicBezTo>
                  <a:cubicBezTo>
                    <a:pt x="32" y="32"/>
                    <a:pt x="32" y="33"/>
                    <a:pt x="32" y="34"/>
                  </a:cubicBezTo>
                  <a:cubicBezTo>
                    <a:pt x="32" y="34"/>
                    <a:pt x="32" y="33"/>
                    <a:pt x="33" y="33"/>
                  </a:cubicBezTo>
                  <a:cubicBezTo>
                    <a:pt x="33" y="34"/>
                    <a:pt x="32" y="35"/>
                    <a:pt x="32" y="36"/>
                  </a:cubicBezTo>
                  <a:cubicBezTo>
                    <a:pt x="32" y="37"/>
                    <a:pt x="31" y="36"/>
                    <a:pt x="31" y="36"/>
                  </a:cubicBezTo>
                  <a:close/>
                  <a:moveTo>
                    <a:pt x="31" y="18"/>
                  </a:moveTo>
                  <a:cubicBezTo>
                    <a:pt x="31" y="18"/>
                    <a:pt x="31" y="18"/>
                    <a:pt x="32" y="18"/>
                  </a:cubicBezTo>
                  <a:cubicBezTo>
                    <a:pt x="31" y="17"/>
                    <a:pt x="32" y="17"/>
                    <a:pt x="32" y="17"/>
                  </a:cubicBezTo>
                  <a:cubicBezTo>
                    <a:pt x="32" y="17"/>
                    <a:pt x="32" y="16"/>
                    <a:pt x="32" y="16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2" y="15"/>
                    <a:pt x="31" y="15"/>
                    <a:pt x="31" y="14"/>
                  </a:cubicBezTo>
                  <a:cubicBezTo>
                    <a:pt x="31" y="15"/>
                    <a:pt x="32" y="16"/>
                    <a:pt x="33" y="15"/>
                  </a:cubicBezTo>
                  <a:cubicBezTo>
                    <a:pt x="33" y="16"/>
                    <a:pt x="32" y="17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1" y="18"/>
                    <a:pt x="31" y="18"/>
                    <a:pt x="31" y="19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lose/>
                  <a:moveTo>
                    <a:pt x="31" y="6"/>
                  </a:moveTo>
                  <a:cubicBezTo>
                    <a:pt x="31" y="6"/>
                    <a:pt x="31" y="5"/>
                    <a:pt x="31" y="5"/>
                  </a:cubicBezTo>
                  <a:cubicBezTo>
                    <a:pt x="31" y="6"/>
                    <a:pt x="31" y="6"/>
                    <a:pt x="31" y="6"/>
                  </a:cubicBezTo>
                  <a:close/>
                  <a:moveTo>
                    <a:pt x="30" y="35"/>
                  </a:moveTo>
                  <a:cubicBezTo>
                    <a:pt x="30" y="35"/>
                    <a:pt x="29" y="36"/>
                    <a:pt x="29" y="36"/>
                  </a:cubicBezTo>
                  <a:cubicBezTo>
                    <a:pt x="29" y="36"/>
                    <a:pt x="29" y="35"/>
                    <a:pt x="29" y="36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9" y="35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3"/>
                    <a:pt x="29" y="33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30" y="34"/>
                    <a:pt x="30" y="34"/>
                    <a:pt x="31" y="34"/>
                  </a:cubicBezTo>
                  <a:cubicBezTo>
                    <a:pt x="31" y="34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lose/>
                  <a:moveTo>
                    <a:pt x="28" y="37"/>
                  </a:moveTo>
                  <a:cubicBezTo>
                    <a:pt x="28" y="36"/>
                    <a:pt x="29" y="37"/>
                    <a:pt x="29" y="37"/>
                  </a:cubicBezTo>
                  <a:cubicBezTo>
                    <a:pt x="30" y="36"/>
                    <a:pt x="30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8" y="38"/>
                    <a:pt x="28" y="38"/>
                  </a:cubicBezTo>
                  <a:cubicBezTo>
                    <a:pt x="28" y="38"/>
                    <a:pt x="28" y="37"/>
                    <a:pt x="28" y="37"/>
                  </a:cubicBezTo>
                  <a:close/>
                  <a:moveTo>
                    <a:pt x="28" y="35"/>
                  </a:moveTo>
                  <a:cubicBezTo>
                    <a:pt x="28" y="35"/>
                    <a:pt x="27" y="36"/>
                    <a:pt x="27" y="36"/>
                  </a:cubicBezTo>
                  <a:cubicBezTo>
                    <a:pt x="27" y="35"/>
                    <a:pt x="27" y="35"/>
                    <a:pt x="28" y="35"/>
                  </a:cubicBezTo>
                  <a:close/>
                  <a:moveTo>
                    <a:pt x="26" y="41"/>
                  </a:moveTo>
                  <a:cubicBezTo>
                    <a:pt x="27" y="40"/>
                    <a:pt x="27" y="40"/>
                    <a:pt x="28" y="40"/>
                  </a:cubicBezTo>
                  <a:cubicBezTo>
                    <a:pt x="27" y="40"/>
                    <a:pt x="27" y="40"/>
                    <a:pt x="26" y="41"/>
                  </a:cubicBezTo>
                  <a:close/>
                  <a:moveTo>
                    <a:pt x="26" y="37"/>
                  </a:moveTo>
                  <a:cubicBezTo>
                    <a:pt x="26" y="37"/>
                    <a:pt x="25" y="37"/>
                    <a:pt x="26" y="36"/>
                  </a:cubicBezTo>
                  <a:cubicBezTo>
                    <a:pt x="26" y="36"/>
                    <a:pt x="26" y="36"/>
                    <a:pt x="27" y="36"/>
                  </a:cubicBezTo>
                  <a:cubicBezTo>
                    <a:pt x="27" y="36"/>
                    <a:pt x="27" y="37"/>
                    <a:pt x="26" y="37"/>
                  </a:cubicBezTo>
                  <a:close/>
                  <a:moveTo>
                    <a:pt x="25" y="41"/>
                  </a:moveTo>
                  <a:cubicBezTo>
                    <a:pt x="25" y="40"/>
                    <a:pt x="26" y="40"/>
                    <a:pt x="26" y="41"/>
                  </a:cubicBezTo>
                  <a:cubicBezTo>
                    <a:pt x="26" y="41"/>
                    <a:pt x="25" y="41"/>
                    <a:pt x="25" y="41"/>
                  </a:cubicBezTo>
                  <a:close/>
                  <a:moveTo>
                    <a:pt x="25" y="35"/>
                  </a:moveTo>
                  <a:cubicBezTo>
                    <a:pt x="25" y="34"/>
                    <a:pt x="26" y="34"/>
                    <a:pt x="26" y="34"/>
                  </a:cubicBezTo>
                  <a:cubicBezTo>
                    <a:pt x="25" y="35"/>
                    <a:pt x="25" y="35"/>
                    <a:pt x="25" y="35"/>
                  </a:cubicBezTo>
                  <a:close/>
                  <a:moveTo>
                    <a:pt x="25" y="38"/>
                  </a:moveTo>
                  <a:cubicBezTo>
                    <a:pt x="25" y="38"/>
                    <a:pt x="25" y="38"/>
                    <a:pt x="25" y="39"/>
                  </a:cubicBezTo>
                  <a:cubicBezTo>
                    <a:pt x="25" y="39"/>
                    <a:pt x="25" y="38"/>
                    <a:pt x="25" y="38"/>
                  </a:cubicBezTo>
                  <a:close/>
                  <a:moveTo>
                    <a:pt x="25" y="37"/>
                  </a:moveTo>
                  <a:cubicBezTo>
                    <a:pt x="25" y="36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lose/>
                  <a:moveTo>
                    <a:pt x="23" y="42"/>
                  </a:moveTo>
                  <a:cubicBezTo>
                    <a:pt x="24" y="41"/>
                    <a:pt x="24" y="41"/>
                    <a:pt x="24" y="42"/>
                  </a:cubicBezTo>
                  <a:cubicBezTo>
                    <a:pt x="24" y="42"/>
                    <a:pt x="23" y="42"/>
                    <a:pt x="23" y="42"/>
                  </a:cubicBezTo>
                  <a:close/>
                  <a:moveTo>
                    <a:pt x="23" y="42"/>
                  </a:move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close/>
                  <a:moveTo>
                    <a:pt x="18" y="43"/>
                  </a:moveTo>
                  <a:cubicBezTo>
                    <a:pt x="18" y="43"/>
                    <a:pt x="18" y="42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2"/>
                    <a:pt x="18" y="43"/>
                    <a:pt x="18" y="43"/>
                  </a:cubicBezTo>
                  <a:close/>
                  <a:moveTo>
                    <a:pt x="16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6" y="26"/>
                    <a:pt x="16" y="25"/>
                  </a:cubicBezTo>
                  <a:close/>
                  <a:moveTo>
                    <a:pt x="16" y="42"/>
                  </a:move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6" y="39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9"/>
                  </a:cubicBezTo>
                  <a:close/>
                  <a:moveTo>
                    <a:pt x="15" y="44"/>
                  </a:moveTo>
                  <a:cubicBezTo>
                    <a:pt x="16" y="44"/>
                    <a:pt x="16" y="43"/>
                    <a:pt x="16" y="43"/>
                  </a:cubicBezTo>
                  <a:cubicBezTo>
                    <a:pt x="16" y="44"/>
                    <a:pt x="15" y="44"/>
                    <a:pt x="15" y="44"/>
                  </a:cubicBezTo>
                  <a:close/>
                  <a:moveTo>
                    <a:pt x="15" y="45"/>
                  </a:moveTo>
                  <a:cubicBezTo>
                    <a:pt x="15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5"/>
                  </a:cubicBezTo>
                  <a:close/>
                  <a:moveTo>
                    <a:pt x="15" y="39"/>
                  </a:move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lose/>
                  <a:moveTo>
                    <a:pt x="12" y="36"/>
                  </a:moveTo>
                  <a:cubicBezTo>
                    <a:pt x="13" y="35"/>
                    <a:pt x="14" y="35"/>
                    <a:pt x="13" y="36"/>
                  </a:cubicBezTo>
                  <a:cubicBezTo>
                    <a:pt x="13" y="36"/>
                    <a:pt x="13" y="37"/>
                    <a:pt x="12" y="36"/>
                  </a:cubicBezTo>
                  <a:close/>
                  <a:moveTo>
                    <a:pt x="13" y="34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lose/>
                  <a:moveTo>
                    <a:pt x="13" y="35"/>
                  </a:moveTo>
                  <a:cubicBezTo>
                    <a:pt x="13" y="35"/>
                    <a:pt x="13" y="35"/>
                    <a:pt x="12" y="36"/>
                  </a:cubicBezTo>
                  <a:cubicBezTo>
                    <a:pt x="13" y="35"/>
                    <a:pt x="12" y="35"/>
                    <a:pt x="12" y="35"/>
                  </a:cubicBezTo>
                  <a:cubicBezTo>
                    <a:pt x="13" y="35"/>
                    <a:pt x="13" y="35"/>
                    <a:pt x="13" y="35"/>
                  </a:cubicBezTo>
                  <a:close/>
                  <a:moveTo>
                    <a:pt x="12" y="38"/>
                  </a:moveTo>
                  <a:cubicBezTo>
                    <a:pt x="12" y="38"/>
                    <a:pt x="12" y="38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8"/>
                    <a:pt x="12" y="38"/>
                    <a:pt x="12" y="38"/>
                  </a:cubicBezTo>
                  <a:close/>
                  <a:moveTo>
                    <a:pt x="10" y="26"/>
                  </a:moveTo>
                  <a:cubicBezTo>
                    <a:pt x="11" y="25"/>
                    <a:pt x="10" y="26"/>
                    <a:pt x="10" y="25"/>
                  </a:cubicBezTo>
                  <a:cubicBezTo>
                    <a:pt x="10" y="24"/>
                    <a:pt x="11" y="25"/>
                    <a:pt x="11" y="25"/>
                  </a:cubicBezTo>
                  <a:cubicBezTo>
                    <a:pt x="11" y="23"/>
                    <a:pt x="13" y="23"/>
                    <a:pt x="13" y="21"/>
                  </a:cubicBezTo>
                  <a:cubicBezTo>
                    <a:pt x="13" y="21"/>
                    <a:pt x="13" y="22"/>
                    <a:pt x="14" y="21"/>
                  </a:cubicBezTo>
                  <a:cubicBezTo>
                    <a:pt x="15" y="20"/>
                    <a:pt x="17" y="19"/>
                    <a:pt x="18" y="18"/>
                  </a:cubicBezTo>
                  <a:cubicBezTo>
                    <a:pt x="18" y="17"/>
                    <a:pt x="18" y="18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8"/>
                  </a:cubicBezTo>
                  <a:cubicBezTo>
                    <a:pt x="20" y="18"/>
                    <a:pt x="21" y="17"/>
                    <a:pt x="21" y="17"/>
                  </a:cubicBezTo>
                  <a:cubicBezTo>
                    <a:pt x="23" y="18"/>
                    <a:pt x="26" y="17"/>
                    <a:pt x="27" y="19"/>
                  </a:cubicBezTo>
                  <a:cubicBezTo>
                    <a:pt x="26" y="19"/>
                    <a:pt x="24" y="20"/>
                    <a:pt x="24" y="21"/>
                  </a:cubicBezTo>
                  <a:cubicBezTo>
                    <a:pt x="23" y="20"/>
                    <a:pt x="21" y="21"/>
                    <a:pt x="20" y="23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5"/>
                    <a:pt x="19" y="27"/>
                    <a:pt x="19" y="30"/>
                  </a:cubicBezTo>
                  <a:cubicBezTo>
                    <a:pt x="19" y="32"/>
                    <a:pt x="19" y="35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18" y="40"/>
                    <a:pt x="21" y="41"/>
                    <a:pt x="22" y="39"/>
                  </a:cubicBezTo>
                  <a:cubicBezTo>
                    <a:pt x="23" y="38"/>
                    <a:pt x="23" y="37"/>
                    <a:pt x="24" y="37"/>
                  </a:cubicBezTo>
                  <a:cubicBezTo>
                    <a:pt x="24" y="39"/>
                    <a:pt x="22" y="41"/>
                    <a:pt x="20" y="42"/>
                  </a:cubicBezTo>
                  <a:cubicBezTo>
                    <a:pt x="20" y="42"/>
                    <a:pt x="18" y="42"/>
                    <a:pt x="18" y="41"/>
                  </a:cubicBezTo>
                  <a:cubicBezTo>
                    <a:pt x="17" y="39"/>
                    <a:pt x="18" y="36"/>
                    <a:pt x="18" y="34"/>
                  </a:cubicBezTo>
                  <a:cubicBezTo>
                    <a:pt x="18" y="33"/>
                    <a:pt x="18" y="33"/>
                    <a:pt x="18" y="32"/>
                  </a:cubicBezTo>
                  <a:cubicBezTo>
                    <a:pt x="18" y="32"/>
                    <a:pt x="18" y="31"/>
                    <a:pt x="18" y="30"/>
                  </a:cubicBezTo>
                  <a:cubicBezTo>
                    <a:pt x="18" y="28"/>
                    <a:pt x="18" y="26"/>
                    <a:pt x="18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7" y="23"/>
                    <a:pt x="17" y="24"/>
                    <a:pt x="17" y="24"/>
                  </a:cubicBezTo>
                  <a:cubicBezTo>
                    <a:pt x="16" y="24"/>
                    <a:pt x="15" y="23"/>
                    <a:pt x="14" y="24"/>
                  </a:cubicBezTo>
                  <a:cubicBezTo>
                    <a:pt x="14" y="25"/>
                    <a:pt x="14" y="25"/>
                    <a:pt x="13" y="26"/>
                  </a:cubicBezTo>
                  <a:cubicBezTo>
                    <a:pt x="13" y="25"/>
                    <a:pt x="11" y="25"/>
                    <a:pt x="10" y="26"/>
                  </a:cubicBezTo>
                  <a:close/>
                  <a:moveTo>
                    <a:pt x="23" y="34"/>
                  </a:move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lose/>
                  <a:moveTo>
                    <a:pt x="20" y="35"/>
                  </a:move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lose/>
                  <a:moveTo>
                    <a:pt x="10" y="42"/>
                  </a:move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3"/>
                    <a:pt x="10" y="42"/>
                    <a:pt x="10" y="42"/>
                  </a:cubicBezTo>
                  <a:close/>
                  <a:moveTo>
                    <a:pt x="9" y="47"/>
                  </a:move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lose/>
                  <a:moveTo>
                    <a:pt x="8" y="46"/>
                  </a:moveTo>
                  <a:cubicBezTo>
                    <a:pt x="8" y="46"/>
                    <a:pt x="8" y="45"/>
                    <a:pt x="8" y="45"/>
                  </a:cubicBezTo>
                  <a:cubicBezTo>
                    <a:pt x="8" y="45"/>
                    <a:pt x="8" y="46"/>
                    <a:pt x="8" y="46"/>
                  </a:cubicBezTo>
                  <a:close/>
                  <a:moveTo>
                    <a:pt x="8" y="45"/>
                  </a:moveTo>
                  <a:cubicBezTo>
                    <a:pt x="8" y="45"/>
                    <a:pt x="8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10" y="44"/>
                    <a:pt x="10" y="43"/>
                  </a:cubicBezTo>
                  <a:cubicBezTo>
                    <a:pt x="10" y="43"/>
                    <a:pt x="10" y="43"/>
                    <a:pt x="11" y="44"/>
                  </a:cubicBezTo>
                  <a:cubicBezTo>
                    <a:pt x="10" y="44"/>
                    <a:pt x="10" y="45"/>
                    <a:pt x="10" y="45"/>
                  </a:cubicBezTo>
                  <a:cubicBezTo>
                    <a:pt x="10" y="46"/>
                    <a:pt x="10" y="45"/>
                    <a:pt x="10" y="45"/>
                  </a:cubicBezTo>
                  <a:cubicBezTo>
                    <a:pt x="9" y="45"/>
                    <a:pt x="9" y="44"/>
                    <a:pt x="9" y="4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5"/>
                    <a:pt x="8" y="45"/>
                    <a:pt x="8" y="45"/>
                  </a:cubicBezTo>
                  <a:close/>
                  <a:moveTo>
                    <a:pt x="7" y="45"/>
                  </a:moveTo>
                  <a:cubicBezTo>
                    <a:pt x="7" y="44"/>
                    <a:pt x="7" y="44"/>
                    <a:pt x="8" y="43"/>
                  </a:cubicBezTo>
                  <a:cubicBezTo>
                    <a:pt x="7" y="44"/>
                    <a:pt x="7" y="44"/>
                    <a:pt x="7" y="45"/>
                  </a:cubicBezTo>
                  <a:cubicBezTo>
                    <a:pt x="7" y="45"/>
                    <a:pt x="7" y="45"/>
                    <a:pt x="7" y="45"/>
                  </a:cubicBezTo>
                  <a:close/>
                  <a:moveTo>
                    <a:pt x="6" y="48"/>
                  </a:moveTo>
                  <a:cubicBezTo>
                    <a:pt x="6" y="47"/>
                    <a:pt x="6" y="46"/>
                    <a:pt x="6" y="46"/>
                  </a:cubicBezTo>
                  <a:cubicBezTo>
                    <a:pt x="7" y="45"/>
                    <a:pt x="6" y="47"/>
                    <a:pt x="6" y="48"/>
                  </a:cubicBezTo>
                  <a:close/>
                  <a:moveTo>
                    <a:pt x="5" y="38"/>
                  </a:moveTo>
                  <a:cubicBezTo>
                    <a:pt x="5" y="38"/>
                    <a:pt x="5" y="38"/>
                    <a:pt x="5" y="3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8"/>
                  </a:cubicBezTo>
                  <a:close/>
                  <a:moveTo>
                    <a:pt x="2" y="49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8"/>
                    <a:pt x="3" y="49"/>
                    <a:pt x="2" y="49"/>
                  </a:cubicBezTo>
                  <a:close/>
                  <a:moveTo>
                    <a:pt x="2" y="49"/>
                  </a:moveTo>
                  <a:cubicBezTo>
                    <a:pt x="2" y="49"/>
                    <a:pt x="2" y="50"/>
                    <a:pt x="2" y="50"/>
                  </a:cubicBezTo>
                  <a:cubicBezTo>
                    <a:pt x="2" y="50"/>
                    <a:pt x="2" y="49"/>
                    <a:pt x="2" y="49"/>
                  </a:cubicBezTo>
                  <a:close/>
                  <a:moveTo>
                    <a:pt x="2" y="45"/>
                  </a:moveTo>
                  <a:cubicBezTo>
                    <a:pt x="2" y="45"/>
                    <a:pt x="1" y="45"/>
                    <a:pt x="1" y="45"/>
                  </a:cubicBezTo>
                  <a:cubicBezTo>
                    <a:pt x="2" y="44"/>
                    <a:pt x="2" y="44"/>
                    <a:pt x="2" y="43"/>
                  </a:cubicBezTo>
                  <a:cubicBezTo>
                    <a:pt x="2" y="44"/>
                    <a:pt x="2" y="44"/>
                    <a:pt x="3" y="44"/>
                  </a:cubicBezTo>
                  <a:cubicBezTo>
                    <a:pt x="3" y="44"/>
                    <a:pt x="3" y="44"/>
                    <a:pt x="3" y="43"/>
                  </a:cubicBezTo>
                  <a:cubicBezTo>
                    <a:pt x="3" y="43"/>
                    <a:pt x="2" y="43"/>
                    <a:pt x="3" y="43"/>
                  </a:cubicBezTo>
                  <a:cubicBezTo>
                    <a:pt x="3" y="42"/>
                    <a:pt x="3" y="43"/>
                    <a:pt x="3" y="43"/>
                  </a:cubicBezTo>
                  <a:cubicBezTo>
                    <a:pt x="3" y="43"/>
                    <a:pt x="3" y="43"/>
                    <a:pt x="4" y="43"/>
                  </a:cubicBezTo>
                  <a:cubicBezTo>
                    <a:pt x="3" y="43"/>
                    <a:pt x="3" y="43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ubicBezTo>
                    <a:pt x="4" y="43"/>
                    <a:pt x="4" y="42"/>
                    <a:pt x="4" y="43"/>
                  </a:cubicBezTo>
                  <a:cubicBezTo>
                    <a:pt x="4" y="43"/>
                    <a:pt x="4" y="44"/>
                    <a:pt x="4" y="44"/>
                  </a:cubicBezTo>
                  <a:cubicBezTo>
                    <a:pt x="4" y="44"/>
                    <a:pt x="4" y="43"/>
                    <a:pt x="5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5"/>
                    <a:pt x="5" y="44"/>
                  </a:cubicBezTo>
                  <a:cubicBezTo>
                    <a:pt x="5" y="45"/>
                    <a:pt x="5" y="46"/>
                    <a:pt x="5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4" y="47"/>
                    <a:pt x="4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4" y="48"/>
                  </a:cubicBezTo>
                  <a:cubicBezTo>
                    <a:pt x="5" y="48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4" y="49"/>
                    <a:pt x="4" y="49"/>
                  </a:cubicBezTo>
                  <a:cubicBezTo>
                    <a:pt x="4" y="49"/>
                    <a:pt x="4" y="48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4" y="48"/>
                    <a:pt x="3" y="48"/>
                    <a:pt x="3" y="48"/>
                  </a:cubicBezTo>
                  <a:cubicBezTo>
                    <a:pt x="3" y="48"/>
                    <a:pt x="4" y="48"/>
                    <a:pt x="4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7"/>
                    <a:pt x="4" y="47"/>
                    <a:pt x="3" y="47"/>
                  </a:cubicBezTo>
                  <a:cubicBezTo>
                    <a:pt x="3" y="47"/>
                    <a:pt x="3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1" y="46"/>
                    <a:pt x="2" y="45"/>
                  </a:cubicBezTo>
                  <a:close/>
                  <a:moveTo>
                    <a:pt x="1" y="22"/>
                  </a:moveTo>
                  <a:cubicBezTo>
                    <a:pt x="1" y="21"/>
                    <a:pt x="2" y="20"/>
                    <a:pt x="3" y="20"/>
                  </a:cubicBezTo>
                  <a:cubicBezTo>
                    <a:pt x="3" y="21"/>
                    <a:pt x="2" y="20"/>
                    <a:pt x="2" y="21"/>
                  </a:cubicBezTo>
                  <a:cubicBezTo>
                    <a:pt x="2" y="21"/>
                    <a:pt x="2" y="21"/>
                    <a:pt x="2" y="22"/>
                  </a:cubicBezTo>
                  <a:cubicBezTo>
                    <a:pt x="1" y="22"/>
                    <a:pt x="1" y="22"/>
                    <a:pt x="1" y="22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97" name="任意多边形 58796"/>
            <p:cNvSpPr>
              <a:spLocks noEditPoints="1"/>
            </p:cNvSpPr>
            <p:nvPr/>
          </p:nvSpPr>
          <p:spPr>
            <a:xfrm>
              <a:off x="5355" y="3686"/>
              <a:ext cx="77" cy="113"/>
            </a:xfrm>
            <a:custGeom>
              <a:avLst/>
              <a:gdLst/>
              <a:ahLst/>
              <a:cxnLst/>
              <a:pathLst>
                <a:path w="37" h="54">
                  <a:moveTo>
                    <a:pt x="0" y="15"/>
                  </a:moveTo>
                  <a:cubicBezTo>
                    <a:pt x="1" y="16"/>
                    <a:pt x="0" y="19"/>
                    <a:pt x="0" y="21"/>
                  </a:cubicBezTo>
                  <a:cubicBezTo>
                    <a:pt x="0" y="21"/>
                    <a:pt x="0" y="22"/>
                    <a:pt x="1" y="22"/>
                  </a:cubicBezTo>
                  <a:cubicBezTo>
                    <a:pt x="1" y="23"/>
                    <a:pt x="0" y="24"/>
                    <a:pt x="1" y="25"/>
                  </a:cubicBezTo>
                  <a:cubicBezTo>
                    <a:pt x="1" y="27"/>
                    <a:pt x="0" y="30"/>
                    <a:pt x="1" y="32"/>
                  </a:cubicBezTo>
                  <a:cubicBezTo>
                    <a:pt x="1" y="33"/>
                    <a:pt x="1" y="33"/>
                    <a:pt x="1" y="34"/>
                  </a:cubicBezTo>
                  <a:cubicBezTo>
                    <a:pt x="1" y="35"/>
                    <a:pt x="1" y="37"/>
                    <a:pt x="1" y="39"/>
                  </a:cubicBezTo>
                  <a:cubicBezTo>
                    <a:pt x="1" y="41"/>
                    <a:pt x="1" y="42"/>
                    <a:pt x="1" y="43"/>
                  </a:cubicBezTo>
                  <a:cubicBezTo>
                    <a:pt x="1" y="46"/>
                    <a:pt x="1" y="48"/>
                    <a:pt x="1" y="50"/>
                  </a:cubicBezTo>
                  <a:cubicBezTo>
                    <a:pt x="1" y="51"/>
                    <a:pt x="2" y="52"/>
                    <a:pt x="1" y="53"/>
                  </a:cubicBezTo>
                  <a:cubicBezTo>
                    <a:pt x="2" y="54"/>
                    <a:pt x="4" y="52"/>
                    <a:pt x="5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1"/>
                    <a:pt x="9" y="50"/>
                    <a:pt x="11" y="50"/>
                  </a:cubicBezTo>
                  <a:cubicBezTo>
                    <a:pt x="11" y="49"/>
                    <a:pt x="10" y="49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ubicBezTo>
                    <a:pt x="12" y="49"/>
                    <a:pt x="11" y="49"/>
                    <a:pt x="11" y="49"/>
                  </a:cubicBezTo>
                  <a:cubicBezTo>
                    <a:pt x="12" y="50"/>
                    <a:pt x="13" y="49"/>
                    <a:pt x="13" y="49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4" y="48"/>
                    <a:pt x="14" y="48"/>
                  </a:cubicBezTo>
                  <a:cubicBezTo>
                    <a:pt x="14" y="48"/>
                    <a:pt x="14" y="47"/>
                    <a:pt x="15" y="47"/>
                  </a:cubicBezTo>
                  <a:cubicBezTo>
                    <a:pt x="14" y="46"/>
                    <a:pt x="13" y="46"/>
                    <a:pt x="13" y="45"/>
                  </a:cubicBezTo>
                  <a:cubicBezTo>
                    <a:pt x="13" y="45"/>
                    <a:pt x="14" y="44"/>
                    <a:pt x="14" y="44"/>
                  </a:cubicBezTo>
                  <a:cubicBezTo>
                    <a:pt x="14" y="44"/>
                    <a:pt x="14" y="43"/>
                    <a:pt x="14" y="43"/>
                  </a:cubicBezTo>
                  <a:cubicBezTo>
                    <a:pt x="14" y="43"/>
                    <a:pt x="13" y="43"/>
                    <a:pt x="13" y="43"/>
                  </a:cubicBezTo>
                  <a:cubicBezTo>
                    <a:pt x="13" y="43"/>
                    <a:pt x="13" y="44"/>
                    <a:pt x="13" y="44"/>
                  </a:cubicBezTo>
                  <a:cubicBezTo>
                    <a:pt x="13" y="44"/>
                    <a:pt x="13" y="43"/>
                    <a:pt x="13" y="42"/>
                  </a:cubicBezTo>
                  <a:cubicBezTo>
                    <a:pt x="13" y="42"/>
                    <a:pt x="14" y="42"/>
                    <a:pt x="14" y="41"/>
                  </a:cubicBezTo>
                  <a:cubicBezTo>
                    <a:pt x="15" y="42"/>
                    <a:pt x="15" y="42"/>
                    <a:pt x="16" y="42"/>
                  </a:cubicBezTo>
                  <a:cubicBezTo>
                    <a:pt x="16" y="42"/>
                    <a:pt x="15" y="43"/>
                    <a:pt x="15" y="44"/>
                  </a:cubicBezTo>
                  <a:cubicBezTo>
                    <a:pt x="16" y="43"/>
                    <a:pt x="17" y="42"/>
                    <a:pt x="18" y="42"/>
                  </a:cubicBezTo>
                  <a:cubicBezTo>
                    <a:pt x="18" y="38"/>
                    <a:pt x="18" y="33"/>
                    <a:pt x="18" y="28"/>
                  </a:cubicBezTo>
                  <a:cubicBezTo>
                    <a:pt x="15" y="29"/>
                    <a:pt x="14" y="28"/>
                    <a:pt x="13" y="26"/>
                  </a:cubicBezTo>
                  <a:cubicBezTo>
                    <a:pt x="13" y="22"/>
                    <a:pt x="13" y="19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cubicBezTo>
                    <a:pt x="13" y="14"/>
                    <a:pt x="13" y="13"/>
                    <a:pt x="12" y="12"/>
                  </a:cubicBezTo>
                  <a:cubicBezTo>
                    <a:pt x="13" y="12"/>
                    <a:pt x="13" y="12"/>
                    <a:pt x="13" y="11"/>
                  </a:cubicBezTo>
                  <a:cubicBezTo>
                    <a:pt x="15" y="11"/>
                    <a:pt x="16" y="10"/>
                    <a:pt x="17" y="10"/>
                  </a:cubicBezTo>
                  <a:cubicBezTo>
                    <a:pt x="17" y="10"/>
                    <a:pt x="17" y="9"/>
                    <a:pt x="18" y="9"/>
                  </a:cubicBezTo>
                  <a:cubicBezTo>
                    <a:pt x="18" y="9"/>
                    <a:pt x="18" y="9"/>
                    <a:pt x="18" y="10"/>
                  </a:cubicBezTo>
                  <a:cubicBezTo>
                    <a:pt x="19" y="9"/>
                    <a:pt x="19" y="8"/>
                    <a:pt x="20" y="9"/>
                  </a:cubicBezTo>
                  <a:cubicBezTo>
                    <a:pt x="21" y="8"/>
                    <a:pt x="22" y="8"/>
                    <a:pt x="23" y="7"/>
                  </a:cubicBezTo>
                  <a:cubicBezTo>
                    <a:pt x="24" y="8"/>
                    <a:pt x="24" y="8"/>
                    <a:pt x="24" y="9"/>
                  </a:cubicBezTo>
                  <a:cubicBezTo>
                    <a:pt x="23" y="12"/>
                    <a:pt x="24" y="14"/>
                    <a:pt x="24" y="17"/>
                  </a:cubicBezTo>
                  <a:cubicBezTo>
                    <a:pt x="24" y="17"/>
                    <a:pt x="24" y="17"/>
                    <a:pt x="24" y="18"/>
                  </a:cubicBezTo>
                  <a:cubicBezTo>
                    <a:pt x="24" y="18"/>
                    <a:pt x="24" y="19"/>
                    <a:pt x="24" y="20"/>
                  </a:cubicBezTo>
                  <a:cubicBezTo>
                    <a:pt x="24" y="21"/>
                    <a:pt x="23" y="23"/>
                    <a:pt x="23" y="24"/>
                  </a:cubicBezTo>
                  <a:cubicBezTo>
                    <a:pt x="21" y="26"/>
                    <a:pt x="21" y="27"/>
                    <a:pt x="19" y="28"/>
                  </a:cubicBezTo>
                  <a:cubicBezTo>
                    <a:pt x="19" y="32"/>
                    <a:pt x="19" y="37"/>
                    <a:pt x="20" y="41"/>
                  </a:cubicBezTo>
                  <a:cubicBezTo>
                    <a:pt x="22" y="40"/>
                    <a:pt x="24" y="40"/>
                    <a:pt x="25" y="41"/>
                  </a:cubicBezTo>
                  <a:cubicBezTo>
                    <a:pt x="25" y="41"/>
                    <a:pt x="24" y="42"/>
                    <a:pt x="24" y="43"/>
                  </a:cubicBezTo>
                  <a:cubicBezTo>
                    <a:pt x="23" y="43"/>
                    <a:pt x="24" y="41"/>
                    <a:pt x="25" y="41"/>
                  </a:cubicBezTo>
                  <a:cubicBezTo>
                    <a:pt x="24" y="41"/>
                    <a:pt x="23" y="42"/>
                    <a:pt x="22" y="42"/>
                  </a:cubicBezTo>
                  <a:cubicBezTo>
                    <a:pt x="21" y="42"/>
                    <a:pt x="20" y="43"/>
                    <a:pt x="19" y="44"/>
                  </a:cubicBezTo>
                  <a:cubicBezTo>
                    <a:pt x="18" y="43"/>
                    <a:pt x="17" y="44"/>
                    <a:pt x="16" y="44"/>
                  </a:cubicBezTo>
                  <a:cubicBezTo>
                    <a:pt x="16" y="45"/>
                    <a:pt x="16" y="45"/>
                    <a:pt x="17" y="45"/>
                  </a:cubicBezTo>
                  <a:cubicBezTo>
                    <a:pt x="17" y="45"/>
                    <a:pt x="16" y="46"/>
                    <a:pt x="16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7" y="46"/>
                    <a:pt x="18" y="46"/>
                    <a:pt x="19" y="46"/>
                  </a:cubicBezTo>
                  <a:cubicBezTo>
                    <a:pt x="19" y="45"/>
                    <a:pt x="20" y="45"/>
                    <a:pt x="20" y="45"/>
                  </a:cubicBezTo>
                  <a:cubicBezTo>
                    <a:pt x="20" y="46"/>
                    <a:pt x="19" y="45"/>
                    <a:pt x="19" y="46"/>
                  </a:cubicBezTo>
                  <a:cubicBezTo>
                    <a:pt x="19" y="47"/>
                    <a:pt x="19" y="46"/>
                    <a:pt x="20" y="46"/>
                  </a:cubicBezTo>
                  <a:cubicBezTo>
                    <a:pt x="20" y="46"/>
                    <a:pt x="22" y="45"/>
                    <a:pt x="22" y="44"/>
                  </a:cubicBezTo>
                  <a:cubicBezTo>
                    <a:pt x="21" y="45"/>
                    <a:pt x="21" y="45"/>
                    <a:pt x="20" y="45"/>
                  </a:cubicBezTo>
                  <a:cubicBezTo>
                    <a:pt x="21" y="44"/>
                    <a:pt x="22" y="43"/>
                    <a:pt x="22" y="44"/>
                  </a:cubicBezTo>
                  <a:cubicBezTo>
                    <a:pt x="23" y="44"/>
                    <a:pt x="23" y="43"/>
                    <a:pt x="23" y="43"/>
                  </a:cubicBezTo>
                  <a:cubicBezTo>
                    <a:pt x="23" y="43"/>
                    <a:pt x="24" y="43"/>
                    <a:pt x="24" y="43"/>
                  </a:cubicBezTo>
                  <a:cubicBezTo>
                    <a:pt x="23" y="44"/>
                    <a:pt x="23" y="44"/>
                    <a:pt x="22" y="44"/>
                  </a:cubicBezTo>
                  <a:cubicBezTo>
                    <a:pt x="22" y="45"/>
                    <a:pt x="24" y="44"/>
                    <a:pt x="24" y="44"/>
                  </a:cubicBezTo>
                  <a:cubicBezTo>
                    <a:pt x="25" y="44"/>
                    <a:pt x="26" y="43"/>
                    <a:pt x="26" y="43"/>
                  </a:cubicBezTo>
                  <a:cubicBezTo>
                    <a:pt x="26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1"/>
                    <a:pt x="25" y="41"/>
                    <a:pt x="26" y="40"/>
                  </a:cubicBezTo>
                  <a:cubicBezTo>
                    <a:pt x="26" y="39"/>
                    <a:pt x="25" y="40"/>
                    <a:pt x="25" y="39"/>
                  </a:cubicBezTo>
                  <a:cubicBezTo>
                    <a:pt x="25" y="39"/>
                    <a:pt x="25" y="39"/>
                    <a:pt x="26" y="39"/>
                  </a:cubicBezTo>
                  <a:cubicBezTo>
                    <a:pt x="26" y="39"/>
                    <a:pt x="26" y="38"/>
                    <a:pt x="27" y="38"/>
                  </a:cubicBezTo>
                  <a:cubicBezTo>
                    <a:pt x="27" y="38"/>
                    <a:pt x="27" y="39"/>
                    <a:pt x="27" y="39"/>
                  </a:cubicBezTo>
                  <a:cubicBezTo>
                    <a:pt x="27" y="39"/>
                    <a:pt x="27" y="38"/>
                    <a:pt x="28" y="38"/>
                  </a:cubicBezTo>
                  <a:cubicBezTo>
                    <a:pt x="28" y="39"/>
                    <a:pt x="27" y="40"/>
                    <a:pt x="28" y="41"/>
                  </a:cubicBezTo>
                  <a:cubicBezTo>
                    <a:pt x="28" y="41"/>
                    <a:pt x="29" y="41"/>
                    <a:pt x="29" y="41"/>
                  </a:cubicBezTo>
                  <a:cubicBezTo>
                    <a:pt x="29" y="42"/>
                    <a:pt x="28" y="41"/>
                    <a:pt x="28" y="42"/>
                  </a:cubicBezTo>
                  <a:cubicBezTo>
                    <a:pt x="29" y="42"/>
                    <a:pt x="30" y="42"/>
                    <a:pt x="30" y="41"/>
                  </a:cubicBezTo>
                  <a:cubicBezTo>
                    <a:pt x="30" y="41"/>
                    <a:pt x="30" y="41"/>
                    <a:pt x="30" y="40"/>
                  </a:cubicBezTo>
                  <a:cubicBezTo>
                    <a:pt x="29" y="40"/>
                    <a:pt x="29" y="39"/>
                    <a:pt x="29" y="38"/>
                  </a:cubicBezTo>
                  <a:cubicBezTo>
                    <a:pt x="29" y="38"/>
                    <a:pt x="29" y="39"/>
                    <a:pt x="29" y="38"/>
                  </a:cubicBezTo>
                  <a:cubicBezTo>
                    <a:pt x="29" y="38"/>
                    <a:pt x="29" y="36"/>
                    <a:pt x="29" y="35"/>
                  </a:cubicBezTo>
                  <a:cubicBezTo>
                    <a:pt x="30" y="35"/>
                    <a:pt x="30" y="36"/>
                    <a:pt x="30" y="36"/>
                  </a:cubicBezTo>
                  <a:cubicBezTo>
                    <a:pt x="30" y="35"/>
                    <a:pt x="29" y="34"/>
                    <a:pt x="29" y="34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4"/>
                    <a:pt x="29" y="33"/>
                    <a:pt x="30" y="32"/>
                  </a:cubicBezTo>
                  <a:cubicBezTo>
                    <a:pt x="30" y="32"/>
                    <a:pt x="30" y="33"/>
                    <a:pt x="30" y="32"/>
                  </a:cubicBezTo>
                  <a:cubicBezTo>
                    <a:pt x="31" y="31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3"/>
                  </a:cubicBezTo>
                  <a:cubicBezTo>
                    <a:pt x="33" y="33"/>
                    <a:pt x="33" y="33"/>
                    <a:pt x="34" y="33"/>
                  </a:cubicBezTo>
                  <a:cubicBezTo>
                    <a:pt x="34" y="33"/>
                    <a:pt x="34" y="32"/>
                    <a:pt x="34" y="32"/>
                  </a:cubicBezTo>
                  <a:cubicBezTo>
                    <a:pt x="34" y="32"/>
                    <a:pt x="35" y="32"/>
                    <a:pt x="35" y="32"/>
                  </a:cubicBezTo>
                  <a:cubicBezTo>
                    <a:pt x="35" y="33"/>
                    <a:pt x="35" y="33"/>
                    <a:pt x="35" y="34"/>
                  </a:cubicBezTo>
                  <a:cubicBezTo>
                    <a:pt x="35" y="34"/>
                    <a:pt x="35" y="33"/>
                    <a:pt x="35" y="33"/>
                  </a:cubicBezTo>
                  <a:cubicBezTo>
                    <a:pt x="36" y="34"/>
                    <a:pt x="35" y="35"/>
                    <a:pt x="35" y="36"/>
                  </a:cubicBezTo>
                  <a:cubicBezTo>
                    <a:pt x="35" y="36"/>
                    <a:pt x="35" y="35"/>
                    <a:pt x="34" y="36"/>
                  </a:cubicBezTo>
                  <a:cubicBezTo>
                    <a:pt x="34" y="36"/>
                    <a:pt x="34" y="36"/>
                    <a:pt x="34" y="37"/>
                  </a:cubicBezTo>
                  <a:cubicBezTo>
                    <a:pt x="34" y="37"/>
                    <a:pt x="33" y="37"/>
                    <a:pt x="33" y="38"/>
                  </a:cubicBezTo>
                  <a:cubicBezTo>
                    <a:pt x="32" y="38"/>
                    <a:pt x="32" y="39"/>
                    <a:pt x="32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1" y="37"/>
                    <a:pt x="31" y="37"/>
                  </a:cubicBezTo>
                  <a:cubicBezTo>
                    <a:pt x="31" y="37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2" y="39"/>
                    <a:pt x="31" y="39"/>
                    <a:pt x="31" y="39"/>
                  </a:cubicBezTo>
                  <a:cubicBezTo>
                    <a:pt x="31" y="39"/>
                    <a:pt x="31" y="40"/>
                    <a:pt x="31" y="40"/>
                  </a:cubicBezTo>
                  <a:cubicBezTo>
                    <a:pt x="31" y="40"/>
                    <a:pt x="31" y="39"/>
                    <a:pt x="32" y="40"/>
                  </a:cubicBezTo>
                  <a:cubicBezTo>
                    <a:pt x="32" y="40"/>
                    <a:pt x="31" y="40"/>
                    <a:pt x="32" y="41"/>
                  </a:cubicBezTo>
                  <a:cubicBezTo>
                    <a:pt x="32" y="40"/>
                    <a:pt x="33" y="40"/>
                    <a:pt x="33" y="40"/>
                  </a:cubicBezTo>
                  <a:cubicBezTo>
                    <a:pt x="34" y="40"/>
                    <a:pt x="34" y="39"/>
                    <a:pt x="34" y="39"/>
                  </a:cubicBezTo>
                  <a:cubicBezTo>
                    <a:pt x="34" y="39"/>
                    <a:pt x="34" y="39"/>
                    <a:pt x="35" y="39"/>
                  </a:cubicBezTo>
                  <a:cubicBezTo>
                    <a:pt x="35" y="39"/>
                    <a:pt x="36" y="38"/>
                    <a:pt x="36" y="38"/>
                  </a:cubicBezTo>
                  <a:cubicBezTo>
                    <a:pt x="36" y="36"/>
                    <a:pt x="37" y="33"/>
                    <a:pt x="36" y="31"/>
                  </a:cubicBezTo>
                  <a:cubicBezTo>
                    <a:pt x="36" y="27"/>
                    <a:pt x="37" y="24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17"/>
                    <a:pt x="37" y="12"/>
                    <a:pt x="36" y="9"/>
                  </a:cubicBezTo>
                  <a:cubicBezTo>
                    <a:pt x="36" y="9"/>
                    <a:pt x="36" y="10"/>
                    <a:pt x="35" y="10"/>
                  </a:cubicBezTo>
                  <a:cubicBezTo>
                    <a:pt x="35" y="10"/>
                    <a:pt x="36" y="10"/>
                    <a:pt x="36" y="11"/>
                  </a:cubicBezTo>
                  <a:cubicBezTo>
                    <a:pt x="35" y="11"/>
                    <a:pt x="35" y="10"/>
                    <a:pt x="35" y="11"/>
                  </a:cubicBezTo>
                  <a:cubicBezTo>
                    <a:pt x="34" y="10"/>
                    <a:pt x="35" y="8"/>
                    <a:pt x="35" y="9"/>
                  </a:cubicBezTo>
                  <a:cubicBezTo>
                    <a:pt x="36" y="9"/>
                    <a:pt x="35" y="8"/>
                    <a:pt x="35" y="8"/>
                  </a:cubicBezTo>
                  <a:cubicBezTo>
                    <a:pt x="35" y="9"/>
                    <a:pt x="34" y="9"/>
                    <a:pt x="33" y="10"/>
                  </a:cubicBezTo>
                  <a:cubicBezTo>
                    <a:pt x="33" y="10"/>
                    <a:pt x="32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2" y="8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4" y="7"/>
                    <a:pt x="34" y="6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6"/>
                    <a:pt x="35" y="6"/>
                  </a:cubicBezTo>
                  <a:cubicBezTo>
                    <a:pt x="34" y="6"/>
                    <a:pt x="34" y="8"/>
                    <a:pt x="35" y="8"/>
                  </a:cubicBezTo>
                  <a:cubicBezTo>
                    <a:pt x="35" y="8"/>
                    <a:pt x="35" y="7"/>
                    <a:pt x="35" y="7"/>
                  </a:cubicBezTo>
                  <a:cubicBezTo>
                    <a:pt x="35" y="6"/>
                    <a:pt x="35" y="7"/>
                    <a:pt x="35" y="7"/>
                  </a:cubicBezTo>
                  <a:cubicBezTo>
                    <a:pt x="36" y="6"/>
                    <a:pt x="36" y="4"/>
                    <a:pt x="36" y="3"/>
                  </a:cubicBezTo>
                  <a:cubicBezTo>
                    <a:pt x="36" y="2"/>
                    <a:pt x="35" y="1"/>
                    <a:pt x="36" y="0"/>
                  </a:cubicBezTo>
                  <a:cubicBezTo>
                    <a:pt x="33" y="1"/>
                    <a:pt x="31" y="2"/>
                    <a:pt x="28" y="2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6" y="3"/>
                  </a:cubicBezTo>
                  <a:cubicBezTo>
                    <a:pt x="26" y="3"/>
                    <a:pt x="26" y="4"/>
                    <a:pt x="26" y="4"/>
                  </a:cubicBezTo>
                  <a:cubicBezTo>
                    <a:pt x="24" y="4"/>
                    <a:pt x="23" y="4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6"/>
                    <a:pt x="20" y="6"/>
                    <a:pt x="19" y="6"/>
                  </a:cubicBezTo>
                  <a:cubicBezTo>
                    <a:pt x="19" y="6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5" y="8"/>
                    <a:pt x="13" y="9"/>
                    <a:pt x="12" y="9"/>
                  </a:cubicBezTo>
                  <a:cubicBezTo>
                    <a:pt x="11" y="9"/>
                    <a:pt x="11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6" y="11"/>
                    <a:pt x="4" y="12"/>
                    <a:pt x="4" y="13"/>
                  </a:cubicBezTo>
                  <a:cubicBezTo>
                    <a:pt x="3" y="12"/>
                    <a:pt x="2" y="14"/>
                    <a:pt x="1" y="14"/>
                  </a:cubicBezTo>
                  <a:cubicBezTo>
                    <a:pt x="0" y="14"/>
                    <a:pt x="0" y="14"/>
                    <a:pt x="0" y="15"/>
                  </a:cubicBezTo>
                  <a:close/>
                  <a:moveTo>
                    <a:pt x="30" y="6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lose/>
                  <a:moveTo>
                    <a:pt x="29" y="15"/>
                  </a:moveTo>
                  <a:cubicBezTo>
                    <a:pt x="29" y="15"/>
                    <a:pt x="30" y="15"/>
                    <a:pt x="30" y="15"/>
                  </a:cubicBezTo>
                  <a:cubicBezTo>
                    <a:pt x="30" y="15"/>
                    <a:pt x="29" y="15"/>
                    <a:pt x="29" y="15"/>
                  </a:cubicBezTo>
                  <a:close/>
                  <a:moveTo>
                    <a:pt x="30" y="24"/>
                  </a:moveTo>
                  <a:cubicBezTo>
                    <a:pt x="30" y="24"/>
                    <a:pt x="30" y="25"/>
                    <a:pt x="29" y="24"/>
                  </a:cubicBezTo>
                  <a:cubicBezTo>
                    <a:pt x="29" y="24"/>
                    <a:pt x="30" y="24"/>
                    <a:pt x="30" y="24"/>
                  </a:cubicBezTo>
                  <a:close/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9"/>
                  </a:moveTo>
                  <a:cubicBezTo>
                    <a:pt x="30" y="9"/>
                    <a:pt x="30" y="10"/>
                    <a:pt x="31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2" y="9"/>
                    <a:pt x="32" y="10"/>
                  </a:cubicBezTo>
                  <a:cubicBezTo>
                    <a:pt x="31" y="10"/>
                    <a:pt x="31" y="10"/>
                    <a:pt x="30" y="10"/>
                  </a:cubicBezTo>
                  <a:cubicBezTo>
                    <a:pt x="30" y="10"/>
                    <a:pt x="30" y="10"/>
                    <a:pt x="29" y="9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30" y="9"/>
                    <a:pt x="30" y="9"/>
                    <a:pt x="30" y="10"/>
                  </a:cubicBezTo>
                  <a:cubicBezTo>
                    <a:pt x="30" y="10"/>
                    <a:pt x="30" y="9"/>
                    <a:pt x="30" y="9"/>
                  </a:cubicBezTo>
                  <a:close/>
                  <a:moveTo>
                    <a:pt x="31" y="11"/>
                  </a:moveTo>
                  <a:cubicBezTo>
                    <a:pt x="31" y="11"/>
                    <a:pt x="32" y="11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2" y="12"/>
                    <a:pt x="32" y="13"/>
                    <a:pt x="31" y="12"/>
                  </a:cubicBezTo>
                  <a:cubicBezTo>
                    <a:pt x="32" y="12"/>
                    <a:pt x="31" y="12"/>
                    <a:pt x="31" y="11"/>
                  </a:cubicBezTo>
                  <a:close/>
                  <a:moveTo>
                    <a:pt x="31" y="6"/>
                  </a:moveTo>
                  <a:cubicBezTo>
                    <a:pt x="31" y="6"/>
                    <a:pt x="31" y="6"/>
                    <a:pt x="31" y="7"/>
                  </a:cubicBezTo>
                  <a:cubicBezTo>
                    <a:pt x="31" y="6"/>
                    <a:pt x="30" y="6"/>
                    <a:pt x="30" y="6"/>
                  </a:cubicBezTo>
                  <a:cubicBezTo>
                    <a:pt x="31" y="5"/>
                    <a:pt x="31" y="6"/>
                    <a:pt x="31" y="6"/>
                  </a:cubicBezTo>
                  <a:close/>
                  <a:moveTo>
                    <a:pt x="34" y="3"/>
                  </a:moveTo>
                  <a:cubicBezTo>
                    <a:pt x="34" y="3"/>
                    <a:pt x="33" y="3"/>
                    <a:pt x="33" y="2"/>
                  </a:cubicBezTo>
                  <a:cubicBezTo>
                    <a:pt x="33" y="2"/>
                    <a:pt x="34" y="2"/>
                    <a:pt x="34" y="3"/>
                  </a:cubicBezTo>
                  <a:close/>
                  <a:moveTo>
                    <a:pt x="33" y="5"/>
                  </a:moveTo>
                  <a:cubicBezTo>
                    <a:pt x="33" y="4"/>
                    <a:pt x="33" y="4"/>
                    <a:pt x="34" y="4"/>
                  </a:cubicBezTo>
                  <a:cubicBezTo>
                    <a:pt x="34" y="4"/>
                    <a:pt x="34" y="5"/>
                    <a:pt x="34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5"/>
                    <a:pt x="33" y="5"/>
                    <a:pt x="33" y="4"/>
                  </a:cubicBezTo>
                  <a:cubicBezTo>
                    <a:pt x="33" y="4"/>
                    <a:pt x="33" y="5"/>
                    <a:pt x="33" y="5"/>
                  </a:cubicBezTo>
                  <a:close/>
                  <a:moveTo>
                    <a:pt x="32" y="7"/>
                  </a:moveTo>
                  <a:cubicBezTo>
                    <a:pt x="31" y="7"/>
                    <a:pt x="32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7"/>
                    <a:pt x="31" y="7"/>
                  </a:cubicBezTo>
                  <a:cubicBezTo>
                    <a:pt x="32" y="7"/>
                    <a:pt x="32" y="6"/>
                    <a:pt x="33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2" y="6"/>
                    <a:pt x="32" y="7"/>
                    <a:pt x="32" y="7"/>
                  </a:cubicBezTo>
                  <a:close/>
                  <a:moveTo>
                    <a:pt x="32" y="13"/>
                  </a:moveTo>
                  <a:cubicBezTo>
                    <a:pt x="32" y="13"/>
                    <a:pt x="32" y="12"/>
                    <a:pt x="32" y="12"/>
                  </a:cubicBezTo>
                  <a:cubicBezTo>
                    <a:pt x="33" y="12"/>
                    <a:pt x="33" y="13"/>
                    <a:pt x="32" y="13"/>
                  </a:cubicBezTo>
                  <a:close/>
                  <a:moveTo>
                    <a:pt x="32" y="18"/>
                  </a:moveTo>
                  <a:cubicBezTo>
                    <a:pt x="32" y="18"/>
                    <a:pt x="32" y="17"/>
                    <a:pt x="32" y="17"/>
                  </a:cubicBezTo>
                  <a:cubicBezTo>
                    <a:pt x="32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6"/>
                    <a:pt x="30" y="15"/>
                    <a:pt x="31" y="14"/>
                  </a:cubicBezTo>
                  <a:cubicBezTo>
                    <a:pt x="31" y="14"/>
                    <a:pt x="32" y="14"/>
                    <a:pt x="32" y="15"/>
                  </a:cubicBezTo>
                  <a:cubicBezTo>
                    <a:pt x="32" y="15"/>
                    <a:pt x="32" y="15"/>
                    <a:pt x="32" y="16"/>
                  </a:cubicBezTo>
                  <a:cubicBezTo>
                    <a:pt x="32" y="16"/>
                    <a:pt x="32" y="16"/>
                    <a:pt x="32" y="17"/>
                  </a:cubicBezTo>
                  <a:cubicBezTo>
                    <a:pt x="32" y="16"/>
                    <a:pt x="33" y="16"/>
                    <a:pt x="33" y="16"/>
                  </a:cubicBezTo>
                  <a:cubicBezTo>
                    <a:pt x="33" y="16"/>
                    <a:pt x="33" y="17"/>
                    <a:pt x="32" y="18"/>
                  </a:cubicBezTo>
                  <a:close/>
                  <a:moveTo>
                    <a:pt x="34" y="17"/>
                  </a:moveTo>
                  <a:cubicBezTo>
                    <a:pt x="33" y="17"/>
                    <a:pt x="34" y="16"/>
                    <a:pt x="34" y="16"/>
                  </a:cubicBezTo>
                  <a:cubicBezTo>
                    <a:pt x="33" y="15"/>
                    <a:pt x="34" y="14"/>
                    <a:pt x="33" y="14"/>
                  </a:cubicBezTo>
                  <a:cubicBezTo>
                    <a:pt x="33" y="13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4" y="12"/>
                    <a:pt x="34" y="13"/>
                    <a:pt x="34" y="13"/>
                  </a:cubicBezTo>
                  <a:cubicBezTo>
                    <a:pt x="35" y="14"/>
                    <a:pt x="33" y="17"/>
                    <a:pt x="34" y="17"/>
                  </a:cubicBezTo>
                  <a:close/>
                  <a:moveTo>
                    <a:pt x="35" y="11"/>
                  </a:moveTo>
                  <a:cubicBezTo>
                    <a:pt x="35" y="11"/>
                    <a:pt x="34" y="11"/>
                    <a:pt x="34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5" y="11"/>
                  </a:cubicBezTo>
                  <a:close/>
                  <a:moveTo>
                    <a:pt x="35" y="16"/>
                  </a:moveTo>
                  <a:cubicBezTo>
                    <a:pt x="34" y="16"/>
                    <a:pt x="34" y="16"/>
                    <a:pt x="34" y="15"/>
                  </a:cubicBezTo>
                  <a:cubicBezTo>
                    <a:pt x="34" y="15"/>
                    <a:pt x="35" y="15"/>
                    <a:pt x="35" y="15"/>
                  </a:cubicBezTo>
                  <a:cubicBezTo>
                    <a:pt x="35" y="15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6"/>
                    <a:pt x="35" y="16"/>
                  </a:cubicBezTo>
                  <a:close/>
                  <a:moveTo>
                    <a:pt x="35" y="13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3"/>
                    <a:pt x="35" y="13"/>
                    <a:pt x="35" y="13"/>
                  </a:cubicBezTo>
                  <a:close/>
                  <a:moveTo>
                    <a:pt x="35" y="13"/>
                  </a:moveTo>
                  <a:cubicBezTo>
                    <a:pt x="35" y="13"/>
                    <a:pt x="35" y="12"/>
                    <a:pt x="35" y="12"/>
                  </a:cubicBezTo>
                  <a:cubicBezTo>
                    <a:pt x="35" y="12"/>
                    <a:pt x="35" y="11"/>
                    <a:pt x="36" y="11"/>
                  </a:cubicBezTo>
                  <a:cubicBezTo>
                    <a:pt x="36" y="12"/>
                    <a:pt x="35" y="12"/>
                    <a:pt x="35" y="13"/>
                  </a:cubicBezTo>
                  <a:close/>
                  <a:moveTo>
                    <a:pt x="35" y="21"/>
                  </a:moveTo>
                  <a:cubicBezTo>
                    <a:pt x="35" y="20"/>
                    <a:pt x="35" y="20"/>
                    <a:pt x="35" y="19"/>
                  </a:cubicBezTo>
                  <a:cubicBezTo>
                    <a:pt x="35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9"/>
                    <a:pt x="34" y="18"/>
                    <a:pt x="34" y="18"/>
                  </a:cubicBezTo>
                  <a:cubicBezTo>
                    <a:pt x="35" y="18"/>
                    <a:pt x="35" y="19"/>
                    <a:pt x="35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9"/>
                    <a:pt x="37" y="21"/>
                    <a:pt x="35" y="21"/>
                  </a:cubicBezTo>
                  <a:close/>
                  <a:moveTo>
                    <a:pt x="35" y="24"/>
                  </a:moveTo>
                  <a:cubicBezTo>
                    <a:pt x="35" y="24"/>
                    <a:pt x="35" y="24"/>
                    <a:pt x="34" y="24"/>
                  </a:cubicBezTo>
                  <a:cubicBezTo>
                    <a:pt x="34" y="24"/>
                    <a:pt x="35" y="23"/>
                    <a:pt x="35" y="24"/>
                  </a:cubicBezTo>
                  <a:close/>
                  <a:moveTo>
                    <a:pt x="36" y="32"/>
                  </a:moveTo>
                  <a:cubicBezTo>
                    <a:pt x="36" y="32"/>
                    <a:pt x="36" y="33"/>
                    <a:pt x="35" y="33"/>
                  </a:cubicBezTo>
                  <a:cubicBezTo>
                    <a:pt x="35" y="32"/>
                    <a:pt x="35" y="32"/>
                    <a:pt x="36" y="32"/>
                  </a:cubicBezTo>
                  <a:close/>
                  <a:moveTo>
                    <a:pt x="35" y="26"/>
                  </a:move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7"/>
                    <a:pt x="35" y="27"/>
                  </a:cubicBezTo>
                  <a:cubicBezTo>
                    <a:pt x="35" y="27"/>
                    <a:pt x="35" y="27"/>
                    <a:pt x="35" y="26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8"/>
                    <a:pt x="35" y="30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3" y="31"/>
                  </a:cubicBezTo>
                  <a:cubicBezTo>
                    <a:pt x="34" y="31"/>
                    <a:pt x="34" y="30"/>
                    <a:pt x="34" y="30"/>
                  </a:cubicBezTo>
                  <a:cubicBezTo>
                    <a:pt x="34" y="30"/>
                    <a:pt x="34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4" y="23"/>
                  </a:moveTo>
                  <a:cubicBezTo>
                    <a:pt x="34" y="23"/>
                    <a:pt x="34" y="24"/>
                    <a:pt x="34" y="24"/>
                  </a:cubicBezTo>
                  <a:cubicBezTo>
                    <a:pt x="33" y="24"/>
                    <a:pt x="34" y="23"/>
                    <a:pt x="34" y="23"/>
                  </a:cubicBezTo>
                  <a:close/>
                  <a:moveTo>
                    <a:pt x="34" y="24"/>
                  </a:moveTo>
                  <a:cubicBezTo>
                    <a:pt x="34" y="24"/>
                    <a:pt x="34" y="24"/>
                    <a:pt x="34" y="25"/>
                  </a:cubicBezTo>
                  <a:cubicBezTo>
                    <a:pt x="34" y="25"/>
                    <a:pt x="34" y="25"/>
                    <a:pt x="33" y="25"/>
                  </a:cubicBezTo>
                  <a:cubicBezTo>
                    <a:pt x="33" y="24"/>
                    <a:pt x="34" y="24"/>
                    <a:pt x="34" y="24"/>
                  </a:cubicBezTo>
                  <a:close/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2" y="25"/>
                    <a:pt x="32" y="24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1"/>
                    <a:pt x="33" y="32"/>
                  </a:cubicBezTo>
                  <a:cubicBezTo>
                    <a:pt x="32" y="32"/>
                    <a:pt x="32" y="31"/>
                    <a:pt x="33" y="31"/>
                  </a:cubicBezTo>
                  <a:close/>
                  <a:moveTo>
                    <a:pt x="32" y="29"/>
                  </a:move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1" y="29"/>
                    <a:pt x="32" y="29"/>
                  </a:cubicBezTo>
                  <a:close/>
                  <a:moveTo>
                    <a:pt x="31" y="24"/>
                  </a:move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2"/>
                  </a:cubicBezTo>
                  <a:cubicBezTo>
                    <a:pt x="32" y="21"/>
                    <a:pt x="32" y="20"/>
                    <a:pt x="33" y="19"/>
                  </a:cubicBezTo>
                  <a:cubicBezTo>
                    <a:pt x="33" y="19"/>
                    <a:pt x="34" y="19"/>
                    <a:pt x="33" y="20"/>
                  </a:cubicBezTo>
                  <a:cubicBezTo>
                    <a:pt x="33" y="20"/>
                    <a:pt x="33" y="19"/>
                    <a:pt x="33" y="20"/>
                  </a:cubicBezTo>
                  <a:cubicBezTo>
                    <a:pt x="33" y="20"/>
                    <a:pt x="33" y="21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1"/>
                    <a:pt x="33" y="22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2"/>
                  </a:cubicBezTo>
                  <a:cubicBezTo>
                    <a:pt x="35" y="22"/>
                    <a:pt x="35" y="21"/>
                    <a:pt x="35" y="22"/>
                  </a:cubicBezTo>
                  <a:cubicBezTo>
                    <a:pt x="35" y="22"/>
                    <a:pt x="34" y="22"/>
                    <a:pt x="34" y="23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3"/>
                    <a:pt x="32" y="23"/>
                    <a:pt x="32" y="24"/>
                  </a:cubicBezTo>
                  <a:cubicBezTo>
                    <a:pt x="32" y="24"/>
                    <a:pt x="32" y="23"/>
                    <a:pt x="31" y="24"/>
                  </a:cubicBezTo>
                  <a:close/>
                  <a:moveTo>
                    <a:pt x="31" y="27"/>
                  </a:move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7"/>
                    <a:pt x="31" y="27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6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lose/>
                  <a:moveTo>
                    <a:pt x="30" y="21"/>
                  </a:moveTo>
                  <a:cubicBezTo>
                    <a:pt x="31" y="21"/>
                    <a:pt x="31" y="21"/>
                    <a:pt x="31" y="2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2" y="22"/>
                    <a:pt x="32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1"/>
                    <a:pt x="30" y="21"/>
                  </a:cubicBezTo>
                  <a:close/>
                  <a:moveTo>
                    <a:pt x="30" y="17"/>
                  </a:move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5"/>
                    <a:pt x="31" y="15"/>
                  </a:cubicBezTo>
                  <a:cubicBezTo>
                    <a:pt x="31" y="16"/>
                    <a:pt x="31" y="16"/>
                    <a:pt x="31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26"/>
                  </a:moveTo>
                  <a:cubicBezTo>
                    <a:pt x="29" y="26"/>
                    <a:pt x="29" y="26"/>
                    <a:pt x="29" y="25"/>
                  </a:cubicBezTo>
                  <a:cubicBezTo>
                    <a:pt x="29" y="25"/>
                    <a:pt x="30" y="25"/>
                    <a:pt x="30" y="26"/>
                  </a:cubicBezTo>
                  <a:close/>
                  <a:moveTo>
                    <a:pt x="30" y="27"/>
                  </a:moveTo>
                  <a:cubicBezTo>
                    <a:pt x="30" y="28"/>
                    <a:pt x="30" y="28"/>
                    <a:pt x="29" y="28"/>
                  </a:cubicBezTo>
                  <a:cubicBezTo>
                    <a:pt x="29" y="28"/>
                    <a:pt x="29" y="27"/>
                    <a:pt x="30" y="27"/>
                  </a:cubicBezTo>
                  <a:close/>
                  <a:moveTo>
                    <a:pt x="29" y="30"/>
                  </a:moveTo>
                  <a:cubicBezTo>
                    <a:pt x="29" y="30"/>
                    <a:pt x="29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0"/>
                  </a:cubicBezTo>
                  <a:close/>
                  <a:moveTo>
                    <a:pt x="29" y="6"/>
                  </a:moveTo>
                  <a:cubicBezTo>
                    <a:pt x="29" y="5"/>
                    <a:pt x="29" y="5"/>
                    <a:pt x="30" y="5"/>
                  </a:cubicBezTo>
                  <a:cubicBezTo>
                    <a:pt x="30" y="6"/>
                    <a:pt x="29" y="6"/>
                    <a:pt x="29" y="6"/>
                  </a:cubicBezTo>
                  <a:close/>
                  <a:moveTo>
                    <a:pt x="29" y="9"/>
                  </a:moveTo>
                  <a:cubicBezTo>
                    <a:pt x="29" y="9"/>
                    <a:pt x="29" y="10"/>
                    <a:pt x="29" y="10"/>
                  </a:cubicBezTo>
                  <a:cubicBezTo>
                    <a:pt x="29" y="10"/>
                    <a:pt x="29" y="10"/>
                    <a:pt x="29" y="9"/>
                  </a:cubicBezTo>
                  <a:close/>
                  <a:moveTo>
                    <a:pt x="29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29" y="39"/>
                  </a:cubicBezTo>
                  <a:close/>
                  <a:moveTo>
                    <a:pt x="18" y="45"/>
                  </a:moveTo>
                  <a:cubicBezTo>
                    <a:pt x="18" y="45"/>
                    <a:pt x="18" y="45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lose/>
                  <a:moveTo>
                    <a:pt x="23" y="42"/>
                  </a:moveTo>
                  <a:cubicBezTo>
                    <a:pt x="23" y="42"/>
                    <a:pt x="23" y="43"/>
                    <a:pt x="23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lose/>
                  <a:moveTo>
                    <a:pt x="21" y="39"/>
                  </a:moveTo>
                  <a:cubicBezTo>
                    <a:pt x="20" y="39"/>
                    <a:pt x="20" y="39"/>
                    <a:pt x="20" y="39"/>
                  </a:cubicBezTo>
                  <a:cubicBezTo>
                    <a:pt x="21" y="38"/>
                    <a:pt x="20" y="38"/>
                    <a:pt x="21" y="37"/>
                  </a:cubicBezTo>
                  <a:cubicBezTo>
                    <a:pt x="21" y="38"/>
                    <a:pt x="21" y="38"/>
                    <a:pt x="21" y="39"/>
                  </a:cubicBezTo>
                  <a:close/>
                  <a:moveTo>
                    <a:pt x="21" y="36"/>
                  </a:moveTo>
                  <a:cubicBezTo>
                    <a:pt x="22" y="36"/>
                    <a:pt x="22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lose/>
                  <a:moveTo>
                    <a:pt x="22" y="29"/>
                  </a:moveTo>
                  <a:cubicBezTo>
                    <a:pt x="22" y="29"/>
                    <a:pt x="21" y="29"/>
                    <a:pt x="21" y="3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2" y="29"/>
                  </a:cubicBezTo>
                  <a:close/>
                  <a:moveTo>
                    <a:pt x="22" y="34"/>
                  </a:moveTo>
                  <a:cubicBezTo>
                    <a:pt x="22" y="34"/>
                    <a:pt x="21" y="34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close/>
                  <a:moveTo>
                    <a:pt x="23" y="31"/>
                  </a:moveTo>
                  <a:cubicBezTo>
                    <a:pt x="22" y="30"/>
                    <a:pt x="22" y="31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30"/>
                    <a:pt x="23" y="30"/>
                    <a:pt x="23" y="31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4"/>
                    <a:pt x="22" y="34"/>
                  </a:cubicBezTo>
                  <a:cubicBezTo>
                    <a:pt x="22" y="33"/>
                    <a:pt x="23" y="33"/>
                    <a:pt x="23" y="33"/>
                  </a:cubicBezTo>
                  <a:close/>
                  <a:moveTo>
                    <a:pt x="23" y="36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5"/>
                    <a:pt x="23" y="36"/>
                  </a:cubicBezTo>
                  <a:close/>
                  <a:moveTo>
                    <a:pt x="24" y="38"/>
                  </a:moveTo>
                  <a:cubicBezTo>
                    <a:pt x="23" y="38"/>
                    <a:pt x="23" y="39"/>
                    <a:pt x="23" y="39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8"/>
                    <a:pt x="23" y="37"/>
                    <a:pt x="23" y="37"/>
                  </a:cubicBezTo>
                  <a:cubicBezTo>
                    <a:pt x="23" y="37"/>
                    <a:pt x="23" y="37"/>
                    <a:pt x="24" y="38"/>
                  </a:cubicBezTo>
                  <a:close/>
                  <a:moveTo>
                    <a:pt x="25" y="11"/>
                  </a:moveTo>
                  <a:cubicBezTo>
                    <a:pt x="25" y="11"/>
                    <a:pt x="25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0"/>
                    <a:pt x="25" y="11"/>
                    <a:pt x="25" y="11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4"/>
                  </a:cubicBezTo>
                  <a:cubicBezTo>
                    <a:pt x="25" y="13"/>
                    <a:pt x="25" y="14"/>
                    <a:pt x="25" y="13"/>
                  </a:cubicBezTo>
                  <a:cubicBezTo>
                    <a:pt x="25" y="13"/>
                    <a:pt x="25" y="12"/>
                    <a:pt x="25" y="12"/>
                  </a:cubicBezTo>
                  <a:cubicBezTo>
                    <a:pt x="25" y="13"/>
                    <a:pt x="26" y="12"/>
                    <a:pt x="26" y="13"/>
                  </a:cubicBezTo>
                  <a:close/>
                  <a:moveTo>
                    <a:pt x="25" y="11"/>
                  </a:moveTo>
                  <a:cubicBezTo>
                    <a:pt x="25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2"/>
                  </a:cubicBezTo>
                  <a:cubicBezTo>
                    <a:pt x="26" y="11"/>
                    <a:pt x="26" y="11"/>
                    <a:pt x="25" y="11"/>
                  </a:cubicBezTo>
                  <a:close/>
                  <a:moveTo>
                    <a:pt x="25" y="17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16"/>
                    <a:pt x="25" y="16"/>
                    <a:pt x="25" y="17"/>
                  </a:cubicBezTo>
                  <a:close/>
                  <a:moveTo>
                    <a:pt x="25" y="27"/>
                  </a:moveTo>
                  <a:cubicBezTo>
                    <a:pt x="25" y="26"/>
                    <a:pt x="26" y="27"/>
                    <a:pt x="25" y="27"/>
                  </a:cubicBezTo>
                  <a:close/>
                  <a:moveTo>
                    <a:pt x="26" y="32"/>
                  </a:moveTo>
                  <a:cubicBezTo>
                    <a:pt x="26" y="32"/>
                    <a:pt x="26" y="32"/>
                    <a:pt x="25" y="32"/>
                  </a:cubicBezTo>
                  <a:cubicBezTo>
                    <a:pt x="25" y="31"/>
                    <a:pt x="26" y="31"/>
                    <a:pt x="26" y="31"/>
                  </a:cubicBezTo>
                  <a:cubicBezTo>
                    <a:pt x="26" y="30"/>
                    <a:pt x="26" y="31"/>
                    <a:pt x="26" y="30"/>
                  </a:cubicBezTo>
                  <a:cubicBezTo>
                    <a:pt x="26" y="30"/>
                    <a:pt x="26" y="31"/>
                    <a:pt x="26" y="32"/>
                  </a:cubicBezTo>
                  <a:close/>
                  <a:moveTo>
                    <a:pt x="2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6" y="34"/>
                    <a:pt x="26" y="35"/>
                  </a:cubicBez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5" y="31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4" y="32"/>
                  </a:cubicBezTo>
                  <a:close/>
                  <a:moveTo>
                    <a:pt x="24" y="12"/>
                  </a:moveTo>
                  <a:cubicBezTo>
                    <a:pt x="24" y="12"/>
                    <a:pt x="24" y="12"/>
                    <a:pt x="25" y="12"/>
                  </a:cubicBezTo>
                  <a:cubicBezTo>
                    <a:pt x="25" y="12"/>
                    <a:pt x="24" y="13"/>
                    <a:pt x="24" y="12"/>
                  </a:cubicBezTo>
                  <a:close/>
                  <a:moveTo>
                    <a:pt x="25" y="7"/>
                  </a:moveTo>
                  <a:cubicBezTo>
                    <a:pt x="26" y="7"/>
                    <a:pt x="25" y="8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7"/>
                    <a:pt x="25" y="7"/>
                  </a:cubicBezTo>
                  <a:close/>
                  <a:moveTo>
                    <a:pt x="26" y="5"/>
                  </a:moveTo>
                  <a:cubicBezTo>
                    <a:pt x="26" y="6"/>
                    <a:pt x="26" y="6"/>
                    <a:pt x="25" y="6"/>
                  </a:cubicBezTo>
                  <a:cubicBezTo>
                    <a:pt x="25" y="6"/>
                    <a:pt x="25" y="5"/>
                    <a:pt x="25" y="4"/>
                  </a:cubicBezTo>
                  <a:cubicBezTo>
                    <a:pt x="26" y="4"/>
                    <a:pt x="26" y="5"/>
                    <a:pt x="26" y="5"/>
                  </a:cubicBezTo>
                  <a:close/>
                  <a:moveTo>
                    <a:pt x="26" y="10"/>
                  </a:moveTo>
                  <a:cubicBezTo>
                    <a:pt x="26" y="10"/>
                    <a:pt x="26" y="10"/>
                    <a:pt x="25" y="10"/>
                  </a:cubicBezTo>
                  <a:cubicBezTo>
                    <a:pt x="25" y="10"/>
                    <a:pt x="25" y="9"/>
                    <a:pt x="26" y="9"/>
                  </a:cubicBezTo>
                  <a:cubicBezTo>
                    <a:pt x="26" y="9"/>
                    <a:pt x="26" y="9"/>
                    <a:pt x="26" y="10"/>
                  </a:cubicBezTo>
                  <a:close/>
                  <a:moveTo>
                    <a:pt x="27" y="5"/>
                  </a:moveTo>
                  <a:cubicBezTo>
                    <a:pt x="27" y="6"/>
                    <a:pt x="28" y="6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6" y="8"/>
                    <a:pt x="26" y="8"/>
                  </a:cubicBezTo>
                  <a:cubicBezTo>
                    <a:pt x="26" y="7"/>
                    <a:pt x="26" y="5"/>
                    <a:pt x="27" y="5"/>
                  </a:cubicBezTo>
                  <a:close/>
                  <a:moveTo>
                    <a:pt x="27" y="30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7" y="30"/>
                    <a:pt x="27" y="30"/>
                    <a:pt x="27" y="30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8"/>
                    <a:pt x="27" y="28"/>
                  </a:cubicBezTo>
                  <a:cubicBezTo>
                    <a:pt x="27" y="28"/>
                    <a:pt x="27" y="29"/>
                    <a:pt x="27" y="29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7" y="5"/>
                  </a:moveTo>
                  <a:cubicBezTo>
                    <a:pt x="27" y="4"/>
                    <a:pt x="28" y="5"/>
                    <a:pt x="28" y="5"/>
                  </a:cubicBezTo>
                  <a:cubicBezTo>
                    <a:pt x="28" y="5"/>
                    <a:pt x="27" y="5"/>
                    <a:pt x="27" y="5"/>
                  </a:cubicBezTo>
                  <a:close/>
                  <a:moveTo>
                    <a:pt x="27" y="36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6"/>
                    <a:pt x="27" y="36"/>
                  </a:cubicBezTo>
                  <a:cubicBezTo>
                    <a:pt x="27" y="36"/>
                    <a:pt x="28" y="36"/>
                    <a:pt x="27" y="36"/>
                  </a:cubicBezTo>
                  <a:close/>
                  <a:moveTo>
                    <a:pt x="26" y="36"/>
                  </a:moveTo>
                  <a:cubicBezTo>
                    <a:pt x="26" y="37"/>
                    <a:pt x="26" y="35"/>
                    <a:pt x="26" y="34"/>
                  </a:cubicBezTo>
                  <a:cubicBezTo>
                    <a:pt x="26" y="34"/>
                    <a:pt x="27" y="34"/>
                    <a:pt x="27" y="34"/>
                  </a:cubicBezTo>
                  <a:cubicBezTo>
                    <a:pt x="27" y="34"/>
                    <a:pt x="27" y="34"/>
                    <a:pt x="28" y="34"/>
                  </a:cubicBezTo>
                  <a:cubicBezTo>
                    <a:pt x="28" y="34"/>
                    <a:pt x="27" y="34"/>
                    <a:pt x="27" y="35"/>
                  </a:cubicBezTo>
                  <a:cubicBezTo>
                    <a:pt x="27" y="35"/>
                    <a:pt x="27" y="36"/>
                    <a:pt x="26" y="36"/>
                  </a:cubicBezTo>
                  <a:cubicBezTo>
                    <a:pt x="26" y="36"/>
                    <a:pt x="27" y="36"/>
                    <a:pt x="26" y="36"/>
                  </a:cubicBezTo>
                  <a:close/>
                  <a:moveTo>
                    <a:pt x="25" y="37"/>
                  </a:moveTo>
                  <a:cubicBezTo>
                    <a:pt x="25" y="38"/>
                    <a:pt x="26" y="37"/>
                    <a:pt x="26" y="37"/>
                  </a:cubicBezTo>
                  <a:cubicBezTo>
                    <a:pt x="27" y="38"/>
                    <a:pt x="26" y="38"/>
                    <a:pt x="26" y="38"/>
                  </a:cubicBezTo>
                  <a:cubicBezTo>
                    <a:pt x="26" y="38"/>
                    <a:pt x="25" y="38"/>
                    <a:pt x="25" y="37"/>
                  </a:cubicBezTo>
                  <a:close/>
                  <a:moveTo>
                    <a:pt x="24" y="36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4" y="36"/>
                    <a:pt x="24" y="36"/>
                  </a:cubicBezTo>
                  <a:close/>
                  <a:moveTo>
                    <a:pt x="24" y="10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lose/>
                  <a:moveTo>
                    <a:pt x="24" y="6"/>
                  </a:moveTo>
                  <a:cubicBezTo>
                    <a:pt x="24" y="6"/>
                    <a:pt x="25" y="6"/>
                    <a:pt x="24" y="7"/>
                  </a:cubicBezTo>
                  <a:cubicBezTo>
                    <a:pt x="24" y="7"/>
                    <a:pt x="24" y="6"/>
                    <a:pt x="24" y="6"/>
                  </a:cubicBez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8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9"/>
                  </a:cubicBezTo>
                  <a:cubicBezTo>
                    <a:pt x="16" y="9"/>
                    <a:pt x="17" y="8"/>
                    <a:pt x="17" y="8"/>
                  </a:cubicBezTo>
                  <a:close/>
                  <a:moveTo>
                    <a:pt x="17" y="37"/>
                  </a:move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3" y="19"/>
                  </a:moveTo>
                  <a:cubicBezTo>
                    <a:pt x="3" y="20"/>
                    <a:pt x="4" y="20"/>
                    <a:pt x="4" y="20"/>
                  </a:cubicBezTo>
                  <a:cubicBezTo>
                    <a:pt x="4" y="20"/>
                    <a:pt x="4" y="20"/>
                    <a:pt x="4" y="21"/>
                  </a:cubicBezTo>
                  <a:cubicBezTo>
                    <a:pt x="4" y="21"/>
                    <a:pt x="4" y="20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3" y="19"/>
                    <a:pt x="3" y="19"/>
                  </a:cubicBezTo>
                  <a:close/>
                  <a:moveTo>
                    <a:pt x="3" y="37"/>
                  </a:moveTo>
                  <a:cubicBezTo>
                    <a:pt x="3" y="37"/>
                    <a:pt x="3" y="36"/>
                    <a:pt x="3" y="36"/>
                  </a:cubicBezTo>
                  <a:cubicBezTo>
                    <a:pt x="3" y="37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5" y="37"/>
                    <a:pt x="5" y="37"/>
                  </a:cubicBezTo>
                  <a:cubicBezTo>
                    <a:pt x="5" y="36"/>
                    <a:pt x="4" y="36"/>
                    <a:pt x="5" y="36"/>
                  </a:cubicBezTo>
                  <a:cubicBezTo>
                    <a:pt x="5" y="37"/>
                    <a:pt x="5" y="36"/>
                    <a:pt x="6" y="37"/>
                  </a:cubicBezTo>
                  <a:cubicBezTo>
                    <a:pt x="5" y="37"/>
                    <a:pt x="5" y="37"/>
                    <a:pt x="5" y="38"/>
                  </a:cubicBezTo>
                  <a:cubicBezTo>
                    <a:pt x="4" y="37"/>
                    <a:pt x="3" y="38"/>
                    <a:pt x="3" y="37"/>
                  </a:cubicBezTo>
                  <a:close/>
                  <a:moveTo>
                    <a:pt x="3" y="41"/>
                  </a:moveTo>
                  <a:cubicBezTo>
                    <a:pt x="3" y="41"/>
                    <a:pt x="3" y="42"/>
                    <a:pt x="3" y="42"/>
                  </a:cubicBezTo>
                  <a:cubicBezTo>
                    <a:pt x="3" y="42"/>
                    <a:pt x="3" y="41"/>
                    <a:pt x="3" y="41"/>
                  </a:cubicBezTo>
                  <a:close/>
                  <a:moveTo>
                    <a:pt x="6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5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5" y="19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20"/>
                    <a:pt x="7" y="20"/>
                  </a:cubicBezTo>
                  <a:cubicBezTo>
                    <a:pt x="7" y="21"/>
                    <a:pt x="6" y="21"/>
                    <a:pt x="6" y="22"/>
                  </a:cubicBezTo>
                  <a:cubicBezTo>
                    <a:pt x="6" y="21"/>
                    <a:pt x="6" y="21"/>
                    <a:pt x="6" y="20"/>
                  </a:cubicBezTo>
                  <a:close/>
                  <a:moveTo>
                    <a:pt x="7" y="47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7" y="47"/>
                    <a:pt x="7" y="47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6" y="47"/>
                    <a:pt x="7" y="47"/>
                  </a:cubicBezTo>
                  <a:close/>
                  <a:moveTo>
                    <a:pt x="7" y="33"/>
                  </a:move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4"/>
                    <a:pt x="7" y="33"/>
                  </a:cubicBezTo>
                  <a:close/>
                  <a:moveTo>
                    <a:pt x="7" y="41"/>
                  </a:moveTo>
                  <a:cubicBezTo>
                    <a:pt x="7" y="41"/>
                    <a:pt x="7" y="41"/>
                    <a:pt x="7" y="41"/>
                  </a:cubicBezTo>
                  <a:cubicBezTo>
                    <a:pt x="7" y="42"/>
                    <a:pt x="7" y="42"/>
                    <a:pt x="6" y="42"/>
                  </a:cubicBezTo>
                  <a:cubicBezTo>
                    <a:pt x="6" y="41"/>
                    <a:pt x="7" y="41"/>
                    <a:pt x="7" y="41"/>
                  </a:cubicBezTo>
                  <a:close/>
                  <a:moveTo>
                    <a:pt x="7" y="32"/>
                  </a:moveTo>
                  <a:cubicBezTo>
                    <a:pt x="7" y="31"/>
                    <a:pt x="7" y="31"/>
                    <a:pt x="8" y="32"/>
                  </a:cubicBezTo>
                  <a:cubicBezTo>
                    <a:pt x="7" y="32"/>
                    <a:pt x="7" y="32"/>
                    <a:pt x="7" y="32"/>
                  </a:cubicBezTo>
                  <a:close/>
                  <a:moveTo>
                    <a:pt x="8" y="45"/>
                  </a:moveTo>
                  <a:cubicBezTo>
                    <a:pt x="8" y="45"/>
                    <a:pt x="7" y="45"/>
                    <a:pt x="7" y="45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5"/>
                    <a:pt x="7" y="45"/>
                    <a:pt x="8" y="45"/>
                  </a:cubicBezTo>
                  <a:close/>
                  <a:moveTo>
                    <a:pt x="8" y="21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8" y="21"/>
                  </a:cubicBezTo>
                  <a:close/>
                  <a:moveTo>
                    <a:pt x="7" y="47"/>
                  </a:moveTo>
                  <a:cubicBezTo>
                    <a:pt x="7" y="47"/>
                    <a:pt x="7" y="46"/>
                    <a:pt x="7" y="46"/>
                  </a:cubicBezTo>
                  <a:cubicBezTo>
                    <a:pt x="7" y="46"/>
                    <a:pt x="7" y="46"/>
                    <a:pt x="8" y="46"/>
                  </a:cubicBezTo>
                  <a:cubicBezTo>
                    <a:pt x="8" y="46"/>
                    <a:pt x="7" y="46"/>
                    <a:pt x="7" y="47"/>
                  </a:cubicBezTo>
                  <a:close/>
                  <a:moveTo>
                    <a:pt x="6" y="44"/>
                  </a:moveTo>
                  <a:cubicBezTo>
                    <a:pt x="6" y="43"/>
                    <a:pt x="7" y="43"/>
                    <a:pt x="7" y="43"/>
                  </a:cubicBezTo>
                  <a:cubicBezTo>
                    <a:pt x="7" y="44"/>
                    <a:pt x="7" y="44"/>
                    <a:pt x="6" y="44"/>
                  </a:cubicBezTo>
                  <a:close/>
                  <a:moveTo>
                    <a:pt x="5" y="30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4" y="30"/>
                    <a:pt x="4" y="30"/>
                  </a:cubicBezTo>
                  <a:cubicBezTo>
                    <a:pt x="5" y="29"/>
                    <a:pt x="5" y="30"/>
                    <a:pt x="5" y="30"/>
                  </a:cubicBezTo>
                  <a:close/>
                  <a:moveTo>
                    <a:pt x="5" y="26"/>
                  </a:move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5" y="18"/>
                  </a:moveTo>
                  <a:cubicBezTo>
                    <a:pt x="5" y="18"/>
                    <a:pt x="5" y="19"/>
                    <a:pt x="4" y="20"/>
                  </a:cubicBezTo>
                  <a:cubicBezTo>
                    <a:pt x="5" y="19"/>
                    <a:pt x="4" y="19"/>
                    <a:pt x="5" y="18"/>
                  </a:cubicBezTo>
                  <a:close/>
                  <a:moveTo>
                    <a:pt x="5" y="23"/>
                  </a:move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5" y="24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lose/>
                  <a:moveTo>
                    <a:pt x="6" y="26"/>
                  </a:moveTo>
                  <a:cubicBezTo>
                    <a:pt x="6" y="26"/>
                    <a:pt x="6" y="26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6"/>
                    <a:pt x="6" y="26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5" y="45"/>
                    <a:pt x="5" y="45"/>
                  </a:cubicBezTo>
                  <a:close/>
                  <a:moveTo>
                    <a:pt x="5" y="38"/>
                  </a:moveTo>
                  <a:cubicBezTo>
                    <a:pt x="5" y="37"/>
                    <a:pt x="5" y="37"/>
                    <a:pt x="6" y="38"/>
                  </a:cubicBezTo>
                  <a:cubicBezTo>
                    <a:pt x="6" y="38"/>
                    <a:pt x="5" y="38"/>
                    <a:pt x="5" y="38"/>
                  </a:cubicBezTo>
                  <a:close/>
                  <a:moveTo>
                    <a:pt x="4" y="21"/>
                  </a:moveTo>
                  <a:cubicBezTo>
                    <a:pt x="4" y="22"/>
                    <a:pt x="4" y="22"/>
                    <a:pt x="4" y="23"/>
                  </a:cubicBezTo>
                  <a:cubicBezTo>
                    <a:pt x="3" y="22"/>
                    <a:pt x="4" y="22"/>
                    <a:pt x="4" y="21"/>
                  </a:cubicBezTo>
                  <a:close/>
                  <a:moveTo>
                    <a:pt x="4" y="30"/>
                  </a:moveTo>
                  <a:cubicBezTo>
                    <a:pt x="4" y="30"/>
                    <a:pt x="4" y="31"/>
                    <a:pt x="4" y="31"/>
                  </a:cubicBezTo>
                  <a:cubicBezTo>
                    <a:pt x="3" y="31"/>
                    <a:pt x="4" y="30"/>
                    <a:pt x="4" y="30"/>
                  </a:cubicBezTo>
                  <a:close/>
                  <a:moveTo>
                    <a:pt x="3" y="35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lose/>
                  <a:moveTo>
                    <a:pt x="4" y="18"/>
                  </a:moveTo>
                  <a:cubicBezTo>
                    <a:pt x="4" y="19"/>
                    <a:pt x="3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3" y="18"/>
                  </a:moveTo>
                  <a:cubicBezTo>
                    <a:pt x="3" y="18"/>
                    <a:pt x="3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lose/>
                  <a:moveTo>
                    <a:pt x="3" y="16"/>
                  </a:moveTo>
                  <a:cubicBezTo>
                    <a:pt x="3" y="16"/>
                    <a:pt x="3" y="16"/>
                    <a:pt x="2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  <a:moveTo>
                    <a:pt x="5" y="14"/>
                  </a:moveTo>
                  <a:cubicBezTo>
                    <a:pt x="5" y="15"/>
                    <a:pt x="4" y="14"/>
                    <a:pt x="4" y="15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4" y="14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5" y="17"/>
                  </a:moveTo>
                  <a:cubicBezTo>
                    <a:pt x="5" y="18"/>
                    <a:pt x="5" y="18"/>
                    <a:pt x="4" y="18"/>
                  </a:cubicBezTo>
                  <a:cubicBezTo>
                    <a:pt x="4" y="18"/>
                    <a:pt x="4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lose/>
                  <a:moveTo>
                    <a:pt x="5" y="15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lose/>
                  <a:moveTo>
                    <a:pt x="6" y="16"/>
                  </a:moveTo>
                  <a:cubicBezTo>
                    <a:pt x="6" y="14"/>
                    <a:pt x="7" y="16"/>
                    <a:pt x="6" y="16"/>
                  </a:cubicBezTo>
                  <a:close/>
                  <a:moveTo>
                    <a:pt x="7" y="16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7"/>
                  </a:cubicBezTo>
                  <a:cubicBezTo>
                    <a:pt x="6" y="17"/>
                    <a:pt x="6" y="17"/>
                    <a:pt x="5" y="17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6"/>
                    <a:pt x="6" y="17"/>
                    <a:pt x="7" y="17"/>
                  </a:cubicBezTo>
                  <a:cubicBezTo>
                    <a:pt x="7" y="16"/>
                    <a:pt x="7" y="16"/>
                    <a:pt x="7" y="16"/>
                  </a:cubicBezTo>
                  <a:close/>
                  <a:moveTo>
                    <a:pt x="7" y="20"/>
                  </a:moveTo>
                  <a:cubicBezTo>
                    <a:pt x="7" y="21"/>
                    <a:pt x="7" y="20"/>
                    <a:pt x="7" y="20"/>
                  </a:cubicBezTo>
                  <a:cubicBezTo>
                    <a:pt x="7" y="20"/>
                    <a:pt x="8" y="20"/>
                    <a:pt x="7" y="20"/>
                  </a:cubicBezTo>
                  <a:close/>
                  <a:moveTo>
                    <a:pt x="8" y="17"/>
                  </a:moveTo>
                  <a:cubicBezTo>
                    <a:pt x="8" y="17"/>
                    <a:pt x="8" y="18"/>
                    <a:pt x="8" y="18"/>
                  </a:cubicBezTo>
                  <a:cubicBezTo>
                    <a:pt x="8" y="18"/>
                    <a:pt x="8" y="18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9" y="19"/>
                  </a:moveTo>
                  <a:cubicBezTo>
                    <a:pt x="9" y="20"/>
                    <a:pt x="9" y="21"/>
                    <a:pt x="9" y="21"/>
                  </a:cubicBezTo>
                  <a:cubicBezTo>
                    <a:pt x="8" y="21"/>
                    <a:pt x="9" y="20"/>
                    <a:pt x="8" y="20"/>
                  </a:cubicBezTo>
                  <a:cubicBezTo>
                    <a:pt x="8" y="20"/>
                    <a:pt x="8" y="21"/>
                    <a:pt x="7" y="21"/>
                  </a:cubicBezTo>
                  <a:cubicBezTo>
                    <a:pt x="8" y="20"/>
                    <a:pt x="8" y="20"/>
                    <a:pt x="8" y="19"/>
                  </a:cubicBezTo>
                  <a:cubicBezTo>
                    <a:pt x="8" y="20"/>
                    <a:pt x="9" y="19"/>
                    <a:pt x="9" y="19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2"/>
                  </a:cubicBezTo>
                  <a:cubicBezTo>
                    <a:pt x="9" y="33"/>
                    <a:pt x="8" y="32"/>
                    <a:pt x="9" y="31"/>
                  </a:cubicBezTo>
                  <a:cubicBezTo>
                    <a:pt x="9" y="32"/>
                    <a:pt x="9" y="32"/>
                    <a:pt x="10" y="32"/>
                  </a:cubicBezTo>
                  <a:close/>
                  <a:moveTo>
                    <a:pt x="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lose/>
                  <a:moveTo>
                    <a:pt x="10" y="17"/>
                  </a:moveTo>
                  <a:cubicBezTo>
                    <a:pt x="10" y="18"/>
                    <a:pt x="10" y="18"/>
                    <a:pt x="11" y="18"/>
                  </a:cubicBezTo>
                  <a:cubicBezTo>
                    <a:pt x="10" y="18"/>
                    <a:pt x="10" y="19"/>
                    <a:pt x="10" y="18"/>
                  </a:cubicBezTo>
                  <a:cubicBezTo>
                    <a:pt x="10" y="18"/>
                    <a:pt x="10" y="18"/>
                    <a:pt x="10" y="17"/>
                  </a:cubicBezTo>
                  <a:close/>
                  <a:moveTo>
                    <a:pt x="10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lose/>
                  <a:moveTo>
                    <a:pt x="10" y="21"/>
                  </a:moveTo>
                  <a:cubicBezTo>
                    <a:pt x="10" y="21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2"/>
                    <a:pt x="11" y="32"/>
                  </a:cubicBezTo>
                  <a:cubicBezTo>
                    <a:pt x="11" y="33"/>
                    <a:pt x="11" y="33"/>
                    <a:pt x="11" y="33"/>
                  </a:cubicBezTo>
                  <a:close/>
                  <a:moveTo>
                    <a:pt x="12" y="34"/>
                  </a:moveTo>
                  <a:cubicBezTo>
                    <a:pt x="12" y="35"/>
                    <a:pt x="12" y="35"/>
                    <a:pt x="11" y="35"/>
                  </a:cubicBezTo>
                  <a:cubicBezTo>
                    <a:pt x="11" y="35"/>
                    <a:pt x="11" y="34"/>
                    <a:pt x="12" y="34"/>
                  </a:cubicBezTo>
                  <a:close/>
                  <a:moveTo>
                    <a:pt x="11" y="31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1"/>
                    <a:pt x="11" y="3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9"/>
                    <a:pt x="11" y="19"/>
                    <a:pt x="11" y="20"/>
                  </a:cubicBezTo>
                  <a:cubicBezTo>
                    <a:pt x="11" y="20"/>
                    <a:pt x="11" y="20"/>
                    <a:pt x="11" y="19"/>
                  </a:cubicBezTo>
                  <a:close/>
                  <a:moveTo>
                    <a:pt x="12" y="17"/>
                  </a:moveTo>
                  <a:cubicBezTo>
                    <a:pt x="11" y="17"/>
                    <a:pt x="11" y="17"/>
                    <a:pt x="10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6"/>
                    <a:pt x="11" y="15"/>
                    <a:pt x="11" y="15"/>
                  </a:cubicBezTo>
                  <a:cubicBezTo>
                    <a:pt x="11" y="16"/>
                    <a:pt x="12" y="16"/>
                    <a:pt x="12" y="17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1"/>
                    <a:pt x="13" y="32"/>
                  </a:cubicBezTo>
                  <a:close/>
                  <a:moveTo>
                    <a:pt x="12" y="25"/>
                  </a:moveTo>
                  <a:cubicBezTo>
                    <a:pt x="12" y="25"/>
                    <a:pt x="12" y="25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lose/>
                  <a:moveTo>
                    <a:pt x="13" y="30"/>
                  </a:moveTo>
                  <a:cubicBezTo>
                    <a:pt x="13" y="31"/>
                    <a:pt x="13" y="30"/>
                    <a:pt x="12" y="30"/>
                  </a:cubicBezTo>
                  <a:cubicBezTo>
                    <a:pt x="12" y="30"/>
                    <a:pt x="13" y="30"/>
                    <a:pt x="13" y="30"/>
                  </a:cubicBezTo>
                  <a:close/>
                  <a:moveTo>
                    <a:pt x="15" y="30"/>
                  </a:moveTo>
                  <a:cubicBezTo>
                    <a:pt x="15" y="30"/>
                    <a:pt x="15" y="30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5" y="30"/>
                    <a:pt x="15" y="30"/>
                  </a:cubicBezTo>
                  <a:close/>
                  <a:moveTo>
                    <a:pt x="15" y="41"/>
                  </a:moveTo>
                  <a:cubicBezTo>
                    <a:pt x="15" y="41"/>
                    <a:pt x="15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5" y="41"/>
                    <a:pt x="15" y="41"/>
                    <a:pt x="15" y="41"/>
                  </a:cubicBezTo>
                  <a:close/>
                  <a:moveTo>
                    <a:pt x="14" y="39"/>
                  </a:moveTo>
                  <a:cubicBezTo>
                    <a:pt x="15" y="38"/>
                    <a:pt x="15" y="40"/>
                    <a:pt x="14" y="40"/>
                  </a:cubicBezTo>
                  <a:cubicBezTo>
                    <a:pt x="14" y="40"/>
                    <a:pt x="14" y="40"/>
                    <a:pt x="14" y="39"/>
                  </a:cubicBezTo>
                  <a:close/>
                  <a:moveTo>
                    <a:pt x="14" y="31"/>
                  </a:moveTo>
                  <a:cubicBezTo>
                    <a:pt x="14" y="31"/>
                    <a:pt x="14" y="30"/>
                    <a:pt x="14" y="30"/>
                  </a:cubicBezTo>
                  <a:cubicBezTo>
                    <a:pt x="15" y="30"/>
                    <a:pt x="15" y="31"/>
                    <a:pt x="14" y="31"/>
                  </a:cubicBezTo>
                  <a:close/>
                  <a:moveTo>
                    <a:pt x="13" y="40"/>
                  </a:move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3" y="41"/>
                  </a:cubicBezTo>
                  <a:cubicBezTo>
                    <a:pt x="14" y="40"/>
                    <a:pt x="13" y="40"/>
                    <a:pt x="13" y="40"/>
                  </a:cubicBezTo>
                  <a:close/>
                  <a:moveTo>
                    <a:pt x="13" y="41"/>
                  </a:move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lose/>
                  <a:moveTo>
                    <a:pt x="13" y="46"/>
                  </a:moveTo>
                  <a:cubicBezTo>
                    <a:pt x="13" y="46"/>
                    <a:pt x="13" y="46"/>
                    <a:pt x="13" y="47"/>
                  </a:cubicBezTo>
                  <a:cubicBezTo>
                    <a:pt x="12" y="47"/>
                    <a:pt x="12" y="46"/>
                    <a:pt x="13" y="46"/>
                  </a:cubicBezTo>
                  <a:close/>
                  <a:moveTo>
                    <a:pt x="11" y="48"/>
                  </a:move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1" y="48"/>
                  </a:cubicBezTo>
                  <a:close/>
                  <a:moveTo>
                    <a:pt x="10" y="45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12" y="45"/>
                    <a:pt x="12" y="44"/>
                    <a:pt x="13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6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6"/>
                    <a:pt x="12" y="46"/>
                    <a:pt x="12" y="46"/>
                  </a:cubicBezTo>
                  <a:cubicBezTo>
                    <a:pt x="12" y="46"/>
                    <a:pt x="11" y="46"/>
                    <a:pt x="11" y="46"/>
                  </a:cubicBezTo>
                  <a:cubicBezTo>
                    <a:pt x="11" y="46"/>
                    <a:pt x="10" y="46"/>
                    <a:pt x="10" y="45"/>
                  </a:cubicBezTo>
                  <a:close/>
                  <a:moveTo>
                    <a:pt x="9" y="47"/>
                  </a:moveTo>
                  <a:cubicBezTo>
                    <a:pt x="9" y="46"/>
                    <a:pt x="9" y="47"/>
                    <a:pt x="9" y="47"/>
                  </a:cubicBezTo>
                  <a:cubicBezTo>
                    <a:pt x="9" y="46"/>
                    <a:pt x="9" y="46"/>
                    <a:pt x="10" y="46"/>
                  </a:cubicBezTo>
                  <a:cubicBezTo>
                    <a:pt x="10" y="46"/>
                    <a:pt x="9" y="47"/>
                    <a:pt x="10" y="47"/>
                  </a:cubicBezTo>
                  <a:cubicBezTo>
                    <a:pt x="10" y="47"/>
                    <a:pt x="10" y="46"/>
                    <a:pt x="10" y="46"/>
                  </a:cubicBezTo>
                  <a:cubicBezTo>
                    <a:pt x="10" y="46"/>
                    <a:pt x="10" y="47"/>
                    <a:pt x="11" y="47"/>
                  </a:cubicBezTo>
                  <a:cubicBezTo>
                    <a:pt x="11" y="47"/>
                    <a:pt x="11" y="47"/>
                    <a:pt x="11" y="4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9"/>
                    <a:pt x="8" y="48"/>
                    <a:pt x="9" y="47"/>
                  </a:cubicBezTo>
                  <a:close/>
                  <a:moveTo>
                    <a:pt x="8" y="45"/>
                  </a:moveTo>
                  <a:cubicBezTo>
                    <a:pt x="8" y="44"/>
                    <a:pt x="9" y="45"/>
                    <a:pt x="9" y="44"/>
                  </a:cubicBezTo>
                  <a:cubicBezTo>
                    <a:pt x="9" y="45"/>
                    <a:pt x="8" y="45"/>
                    <a:pt x="8" y="45"/>
                  </a:cubicBezTo>
                  <a:close/>
                  <a:moveTo>
                    <a:pt x="7" y="49"/>
                  </a:moveTo>
                  <a:cubicBezTo>
                    <a:pt x="8" y="48"/>
                    <a:pt x="8" y="47"/>
                    <a:pt x="8" y="47"/>
                  </a:cubicBezTo>
                  <a:cubicBezTo>
                    <a:pt x="8" y="48"/>
                    <a:pt x="8" y="48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7" y="49"/>
                  </a:moveTo>
                  <a:cubicBezTo>
                    <a:pt x="7" y="49"/>
                    <a:pt x="7" y="50"/>
                    <a:pt x="6" y="50"/>
                  </a:cubicBezTo>
                  <a:cubicBezTo>
                    <a:pt x="6" y="50"/>
                    <a:pt x="7" y="49"/>
                    <a:pt x="7" y="49"/>
                  </a:cubicBezTo>
                  <a:close/>
                  <a:moveTo>
                    <a:pt x="6" y="49"/>
                  </a:moveTo>
                  <a:cubicBezTo>
                    <a:pt x="6" y="49"/>
                    <a:pt x="6" y="49"/>
                    <a:pt x="6" y="48"/>
                  </a:cubicBezTo>
                  <a:cubicBezTo>
                    <a:pt x="7" y="49"/>
                    <a:pt x="7" y="48"/>
                    <a:pt x="7" y="49"/>
                  </a:cubicBezTo>
                  <a:cubicBezTo>
                    <a:pt x="7" y="49"/>
                    <a:pt x="6" y="49"/>
                    <a:pt x="6" y="49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7"/>
                  </a:cubicBezTo>
                  <a:cubicBezTo>
                    <a:pt x="5" y="48"/>
                    <a:pt x="6" y="48"/>
                    <a:pt x="6" y="48"/>
                  </a:cubicBezTo>
                  <a:cubicBezTo>
                    <a:pt x="6" y="49"/>
                    <a:pt x="5" y="48"/>
                    <a:pt x="5" y="48"/>
                  </a:cubicBezTo>
                  <a:close/>
                  <a:moveTo>
                    <a:pt x="5" y="39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8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lose/>
                  <a:moveTo>
                    <a:pt x="4" y="43"/>
                  </a:moveTo>
                  <a:cubicBezTo>
                    <a:pt x="4" y="44"/>
                    <a:pt x="4" y="43"/>
                    <a:pt x="4" y="43"/>
                  </a:cubicBezTo>
                  <a:cubicBezTo>
                    <a:pt x="4" y="43"/>
                    <a:pt x="5" y="43"/>
                    <a:pt x="4" y="43"/>
                  </a:cubicBezTo>
                  <a:close/>
                  <a:moveTo>
                    <a:pt x="5" y="44"/>
                  </a:moveTo>
                  <a:cubicBezTo>
                    <a:pt x="5" y="45"/>
                    <a:pt x="5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4" y="45"/>
                    <a:pt x="4" y="45"/>
                  </a:cubicBezTo>
                  <a:cubicBezTo>
                    <a:pt x="4" y="45"/>
                    <a:pt x="4" y="44"/>
                    <a:pt x="5" y="44"/>
                  </a:cubicBezTo>
                  <a:close/>
                  <a:moveTo>
                    <a:pt x="4" y="49"/>
                  </a:moveTo>
                  <a:cubicBezTo>
                    <a:pt x="4" y="49"/>
                    <a:pt x="4" y="48"/>
                    <a:pt x="5" y="48"/>
                  </a:cubicBezTo>
                  <a:cubicBezTo>
                    <a:pt x="4" y="48"/>
                    <a:pt x="5" y="49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lose/>
                  <a:moveTo>
                    <a:pt x="3" y="48"/>
                  </a:moveTo>
                  <a:cubicBezTo>
                    <a:pt x="4" y="48"/>
                    <a:pt x="4" y="48"/>
                    <a:pt x="4" y="47"/>
                  </a:cubicBezTo>
                  <a:cubicBezTo>
                    <a:pt x="4" y="48"/>
                    <a:pt x="3" y="49"/>
                    <a:pt x="3" y="48"/>
                  </a:cubicBezTo>
                  <a:close/>
                  <a:moveTo>
                    <a:pt x="3" y="47"/>
                  </a:moveTo>
                  <a:cubicBezTo>
                    <a:pt x="4" y="47"/>
                    <a:pt x="4" y="47"/>
                    <a:pt x="4" y="47"/>
                  </a:cubicBezTo>
                  <a:cubicBezTo>
                    <a:pt x="4" y="47"/>
                    <a:pt x="3" y="47"/>
                    <a:pt x="3" y="47"/>
                  </a:cubicBezTo>
                  <a:close/>
                  <a:moveTo>
                    <a:pt x="3" y="48"/>
                  </a:moveTo>
                  <a:cubicBezTo>
                    <a:pt x="3" y="48"/>
                    <a:pt x="3" y="48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8"/>
                    <a:pt x="3" y="48"/>
                    <a:pt x="3" y="48"/>
                  </a:cubicBezTo>
                  <a:close/>
                  <a:moveTo>
                    <a:pt x="2" y="46"/>
                  </a:moveTo>
                  <a:cubicBezTo>
                    <a:pt x="2" y="45"/>
                    <a:pt x="3" y="45"/>
                    <a:pt x="3" y="45"/>
                  </a:cubicBezTo>
                  <a:cubicBezTo>
                    <a:pt x="3" y="46"/>
                    <a:pt x="3" y="46"/>
                    <a:pt x="3" y="47"/>
                  </a:cubicBezTo>
                  <a:cubicBezTo>
                    <a:pt x="2" y="47"/>
                    <a:pt x="2" y="46"/>
                    <a:pt x="2" y="46"/>
                  </a:cubicBezTo>
                  <a:close/>
                  <a:moveTo>
                    <a:pt x="2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lose/>
                  <a:moveTo>
                    <a:pt x="2" y="40"/>
                  </a:moveTo>
                  <a:cubicBezTo>
                    <a:pt x="2" y="40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lose/>
                  <a:moveTo>
                    <a:pt x="2" y="21"/>
                  </a:moveTo>
                  <a:cubicBezTo>
                    <a:pt x="2" y="21"/>
                    <a:pt x="2" y="22"/>
                    <a:pt x="2" y="22"/>
                  </a:cubicBezTo>
                  <a:cubicBezTo>
                    <a:pt x="2" y="22"/>
                    <a:pt x="2" y="22"/>
                    <a:pt x="1" y="23"/>
                  </a:cubicBezTo>
                  <a:cubicBezTo>
                    <a:pt x="1" y="22"/>
                    <a:pt x="1" y="21"/>
                    <a:pt x="2" y="21"/>
                  </a:cubicBezTo>
                  <a:close/>
                  <a:moveTo>
                    <a:pt x="1" y="18"/>
                  </a:moveTo>
                  <a:cubicBezTo>
                    <a:pt x="1" y="18"/>
                    <a:pt x="2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98" name="任意多边形 58797"/>
            <p:cNvSpPr>
              <a:spLocks noEditPoints="1"/>
            </p:cNvSpPr>
            <p:nvPr/>
          </p:nvSpPr>
          <p:spPr>
            <a:xfrm>
              <a:off x="5547" y="3608"/>
              <a:ext cx="77" cy="106"/>
            </a:xfrm>
            <a:custGeom>
              <a:avLst/>
              <a:gdLst/>
              <a:ahLst/>
              <a:cxnLst/>
              <a:pathLst>
                <a:path w="37" h="51">
                  <a:moveTo>
                    <a:pt x="1" y="49"/>
                  </a:moveTo>
                  <a:cubicBezTo>
                    <a:pt x="1" y="49"/>
                    <a:pt x="1" y="50"/>
                    <a:pt x="1" y="51"/>
                  </a:cubicBezTo>
                  <a:cubicBezTo>
                    <a:pt x="2" y="50"/>
                    <a:pt x="3" y="50"/>
                    <a:pt x="5" y="49"/>
                  </a:cubicBezTo>
                  <a:cubicBezTo>
                    <a:pt x="5" y="49"/>
                    <a:pt x="5" y="48"/>
                    <a:pt x="5" y="48"/>
                  </a:cubicBezTo>
                  <a:cubicBezTo>
                    <a:pt x="6" y="48"/>
                    <a:pt x="6" y="48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5" y="47"/>
                    <a:pt x="5" y="47"/>
                    <a:pt x="5" y="46"/>
                  </a:cubicBezTo>
                  <a:cubicBezTo>
                    <a:pt x="5" y="45"/>
                    <a:pt x="5" y="46"/>
                    <a:pt x="6" y="45"/>
                  </a:cubicBezTo>
                  <a:cubicBezTo>
                    <a:pt x="6" y="45"/>
                    <a:pt x="5" y="46"/>
                    <a:pt x="5" y="45"/>
                  </a:cubicBezTo>
                  <a:cubicBezTo>
                    <a:pt x="5" y="44"/>
                    <a:pt x="6" y="45"/>
                    <a:pt x="6" y="45"/>
                  </a:cubicBezTo>
                  <a:cubicBezTo>
                    <a:pt x="5" y="44"/>
                    <a:pt x="6" y="44"/>
                    <a:pt x="6" y="43"/>
                  </a:cubicBezTo>
                  <a:cubicBezTo>
                    <a:pt x="7" y="43"/>
                    <a:pt x="7" y="43"/>
                    <a:pt x="8" y="42"/>
                  </a:cubicBezTo>
                  <a:cubicBezTo>
                    <a:pt x="8" y="43"/>
                    <a:pt x="7" y="43"/>
                    <a:pt x="7" y="43"/>
                  </a:cubicBezTo>
                  <a:cubicBezTo>
                    <a:pt x="7" y="43"/>
                    <a:pt x="7" y="44"/>
                    <a:pt x="7" y="45"/>
                  </a:cubicBezTo>
                  <a:cubicBezTo>
                    <a:pt x="7" y="45"/>
                    <a:pt x="7" y="46"/>
                    <a:pt x="8" y="46"/>
                  </a:cubicBezTo>
                  <a:cubicBezTo>
                    <a:pt x="7" y="46"/>
                    <a:pt x="7" y="47"/>
                    <a:pt x="7" y="48"/>
                  </a:cubicBezTo>
                  <a:cubicBezTo>
                    <a:pt x="9" y="48"/>
                    <a:pt x="12" y="46"/>
                    <a:pt x="14" y="45"/>
                  </a:cubicBezTo>
                  <a:cubicBezTo>
                    <a:pt x="17" y="44"/>
                    <a:pt x="20" y="43"/>
                    <a:pt x="22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4" y="40"/>
                  </a:cubicBezTo>
                  <a:cubicBezTo>
                    <a:pt x="24" y="40"/>
                    <a:pt x="23" y="40"/>
                    <a:pt x="24" y="41"/>
                  </a:cubicBezTo>
                  <a:cubicBezTo>
                    <a:pt x="25" y="40"/>
                    <a:pt x="26" y="40"/>
                    <a:pt x="27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1" y="37"/>
                    <a:pt x="33" y="37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2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3"/>
                    <a:pt x="36" y="19"/>
                    <a:pt x="37" y="16"/>
                  </a:cubicBezTo>
                  <a:cubicBezTo>
                    <a:pt x="37" y="12"/>
                    <a:pt x="37" y="7"/>
                    <a:pt x="37" y="3"/>
                  </a:cubicBezTo>
                  <a:cubicBezTo>
                    <a:pt x="37" y="2"/>
                    <a:pt x="37" y="0"/>
                    <a:pt x="36" y="0"/>
                  </a:cubicBezTo>
                  <a:cubicBezTo>
                    <a:pt x="35" y="0"/>
                    <a:pt x="34" y="1"/>
                    <a:pt x="33" y="2"/>
                  </a:cubicBezTo>
                  <a:cubicBezTo>
                    <a:pt x="33" y="2"/>
                    <a:pt x="33" y="1"/>
                    <a:pt x="32" y="2"/>
                  </a:cubicBezTo>
                  <a:cubicBezTo>
                    <a:pt x="30" y="3"/>
                    <a:pt x="27" y="3"/>
                    <a:pt x="24" y="5"/>
                  </a:cubicBezTo>
                  <a:cubicBezTo>
                    <a:pt x="21" y="6"/>
                    <a:pt x="19" y="7"/>
                    <a:pt x="16" y="8"/>
                  </a:cubicBezTo>
                  <a:cubicBezTo>
                    <a:pt x="16" y="8"/>
                    <a:pt x="15" y="9"/>
                    <a:pt x="14" y="9"/>
                  </a:cubicBezTo>
                  <a:cubicBezTo>
                    <a:pt x="13" y="9"/>
                    <a:pt x="11" y="10"/>
                    <a:pt x="9" y="11"/>
                  </a:cubicBezTo>
                  <a:cubicBezTo>
                    <a:pt x="9" y="11"/>
                    <a:pt x="8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3"/>
                    <a:pt x="3" y="13"/>
                    <a:pt x="2" y="14"/>
                  </a:cubicBezTo>
                  <a:cubicBezTo>
                    <a:pt x="2" y="15"/>
                    <a:pt x="1" y="16"/>
                    <a:pt x="1" y="16"/>
                  </a:cubicBezTo>
                  <a:cubicBezTo>
                    <a:pt x="1" y="19"/>
                    <a:pt x="1" y="21"/>
                    <a:pt x="1" y="23"/>
                  </a:cubicBezTo>
                  <a:cubicBezTo>
                    <a:pt x="1" y="25"/>
                    <a:pt x="0" y="27"/>
                    <a:pt x="1" y="28"/>
                  </a:cubicBezTo>
                  <a:cubicBezTo>
                    <a:pt x="1" y="30"/>
                    <a:pt x="0" y="33"/>
                    <a:pt x="1" y="34"/>
                  </a:cubicBezTo>
                  <a:cubicBezTo>
                    <a:pt x="1" y="36"/>
                    <a:pt x="1" y="38"/>
                    <a:pt x="1" y="40"/>
                  </a:cubicBezTo>
                  <a:cubicBezTo>
                    <a:pt x="1" y="41"/>
                    <a:pt x="1" y="42"/>
                    <a:pt x="1" y="43"/>
                  </a:cubicBezTo>
                  <a:cubicBezTo>
                    <a:pt x="1" y="44"/>
                    <a:pt x="1" y="47"/>
                    <a:pt x="1" y="49"/>
                  </a:cubicBezTo>
                  <a:close/>
                  <a:moveTo>
                    <a:pt x="32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2" y="7"/>
                  </a:cubicBezTo>
                  <a:cubicBezTo>
                    <a:pt x="31" y="8"/>
                    <a:pt x="32" y="8"/>
                    <a:pt x="32" y="8"/>
                  </a:cubicBezTo>
                  <a:close/>
                  <a:moveTo>
                    <a:pt x="32" y="9"/>
                  </a:moveTo>
                  <a:cubicBezTo>
                    <a:pt x="32" y="9"/>
                    <a:pt x="32" y="8"/>
                    <a:pt x="32" y="8"/>
                  </a:cubicBezTo>
                  <a:cubicBezTo>
                    <a:pt x="32" y="8"/>
                    <a:pt x="33" y="9"/>
                    <a:pt x="32" y="9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1"/>
                  </a:moveTo>
                  <a:cubicBezTo>
                    <a:pt x="30" y="11"/>
                    <a:pt x="31" y="11"/>
                    <a:pt x="31" y="11"/>
                  </a:cubicBezTo>
                  <a:cubicBezTo>
                    <a:pt x="31" y="10"/>
                    <a:pt x="30" y="10"/>
                    <a:pt x="31" y="10"/>
                  </a:cubicBezTo>
                  <a:cubicBezTo>
                    <a:pt x="31" y="10"/>
                    <a:pt x="31" y="9"/>
                    <a:pt x="31" y="10"/>
                  </a:cubicBezTo>
                  <a:cubicBezTo>
                    <a:pt x="31" y="10"/>
                    <a:pt x="31" y="10"/>
                    <a:pt x="31" y="11"/>
                  </a:cubicBezTo>
                  <a:cubicBezTo>
                    <a:pt x="31" y="11"/>
                    <a:pt x="30" y="12"/>
                    <a:pt x="30" y="11"/>
                  </a:cubicBezTo>
                  <a:close/>
                  <a:moveTo>
                    <a:pt x="30" y="5"/>
                  </a:moveTo>
                  <a:cubicBezTo>
                    <a:pt x="30" y="5"/>
                    <a:pt x="30" y="6"/>
                    <a:pt x="30" y="6"/>
                  </a:cubicBezTo>
                  <a:cubicBezTo>
                    <a:pt x="30" y="6"/>
                    <a:pt x="30" y="6"/>
                    <a:pt x="30" y="5"/>
                  </a:cubicBezTo>
                  <a:close/>
                  <a:moveTo>
                    <a:pt x="13" y="29"/>
                  </a:moveTo>
                  <a:cubicBezTo>
                    <a:pt x="13" y="29"/>
                    <a:pt x="12" y="30"/>
                    <a:pt x="12" y="29"/>
                  </a:cubicBezTo>
                  <a:cubicBezTo>
                    <a:pt x="12" y="29"/>
                    <a:pt x="13" y="29"/>
                    <a:pt x="13" y="29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3"/>
                    <a:pt x="22" y="14"/>
                  </a:cubicBezTo>
                  <a:cubicBezTo>
                    <a:pt x="23" y="15"/>
                    <a:pt x="22" y="17"/>
                    <a:pt x="22" y="18"/>
                  </a:cubicBezTo>
                  <a:cubicBezTo>
                    <a:pt x="21" y="19"/>
                    <a:pt x="20" y="20"/>
                    <a:pt x="20" y="20"/>
                  </a:cubicBezTo>
                  <a:cubicBezTo>
                    <a:pt x="20" y="21"/>
                    <a:pt x="21" y="20"/>
                    <a:pt x="22" y="21"/>
                  </a:cubicBezTo>
                  <a:cubicBezTo>
                    <a:pt x="23" y="22"/>
                    <a:pt x="23" y="24"/>
                    <a:pt x="21" y="26"/>
                  </a:cubicBezTo>
                  <a:cubicBezTo>
                    <a:pt x="20" y="27"/>
                    <a:pt x="20" y="28"/>
                    <a:pt x="19" y="28"/>
                  </a:cubicBezTo>
                  <a:cubicBezTo>
                    <a:pt x="17" y="30"/>
                    <a:pt x="15" y="30"/>
                    <a:pt x="14" y="29"/>
                  </a:cubicBezTo>
                  <a:cubicBezTo>
                    <a:pt x="14" y="29"/>
                    <a:pt x="13" y="27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5" y="21"/>
                    <a:pt x="14" y="21"/>
                    <a:pt x="14" y="19"/>
                  </a:cubicBezTo>
                  <a:cubicBezTo>
                    <a:pt x="14" y="17"/>
                    <a:pt x="15" y="16"/>
                    <a:pt x="16" y="15"/>
                  </a:cubicBezTo>
                  <a:cubicBezTo>
                    <a:pt x="17" y="14"/>
                    <a:pt x="19" y="13"/>
                    <a:pt x="20" y="13"/>
                  </a:cubicBezTo>
                  <a:close/>
                  <a:moveTo>
                    <a:pt x="13" y="34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14" y="35"/>
                    <a:pt x="13" y="35"/>
                    <a:pt x="13" y="34"/>
                  </a:cubicBezTo>
                  <a:close/>
                  <a:moveTo>
                    <a:pt x="22" y="11"/>
                  </a:moveTo>
                  <a:cubicBezTo>
                    <a:pt x="22" y="12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lose/>
                  <a:moveTo>
                    <a:pt x="24" y="10"/>
                  </a:moveTo>
                  <a:cubicBezTo>
                    <a:pt x="24" y="10"/>
                    <a:pt x="24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10"/>
                    <a:pt x="24" y="10"/>
                    <a:pt x="24" y="10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7"/>
                  </a:cubicBezTo>
                  <a:cubicBezTo>
                    <a:pt x="25" y="7"/>
                    <a:pt x="24" y="8"/>
                    <a:pt x="24" y="8"/>
                  </a:cubicBezTo>
                  <a:close/>
                  <a:moveTo>
                    <a:pt x="26" y="31"/>
                  </a:moveTo>
                  <a:cubicBezTo>
                    <a:pt x="25" y="32"/>
                    <a:pt x="23" y="34"/>
                    <a:pt x="21" y="34"/>
                  </a:cubicBezTo>
                  <a:cubicBezTo>
                    <a:pt x="18" y="36"/>
                    <a:pt x="14" y="37"/>
                    <a:pt x="11" y="39"/>
                  </a:cubicBezTo>
                  <a:cubicBezTo>
                    <a:pt x="11" y="38"/>
                    <a:pt x="10" y="39"/>
                    <a:pt x="9" y="39"/>
                  </a:cubicBezTo>
                  <a:cubicBezTo>
                    <a:pt x="9" y="38"/>
                    <a:pt x="9" y="37"/>
                    <a:pt x="10" y="37"/>
                  </a:cubicBezTo>
                  <a:cubicBezTo>
                    <a:pt x="15" y="35"/>
                    <a:pt x="20" y="32"/>
                    <a:pt x="26" y="30"/>
                  </a:cubicBezTo>
                  <a:cubicBezTo>
                    <a:pt x="27" y="30"/>
                    <a:pt x="27" y="31"/>
                    <a:pt x="26" y="31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5"/>
                    <a:pt x="10" y="45"/>
                  </a:cubicBezTo>
                  <a:cubicBezTo>
                    <a:pt x="10" y="45"/>
                    <a:pt x="9" y="45"/>
                    <a:pt x="10" y="44"/>
                  </a:cubicBezTo>
                  <a:close/>
                  <a:moveTo>
                    <a:pt x="10" y="41"/>
                  </a:moveTo>
                  <a:cubicBezTo>
                    <a:pt x="10" y="41"/>
                    <a:pt x="11" y="41"/>
                    <a:pt x="11" y="41"/>
                  </a:cubicBezTo>
                  <a:cubicBezTo>
                    <a:pt x="12" y="40"/>
                    <a:pt x="14" y="39"/>
                    <a:pt x="15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7" y="39"/>
                    <a:pt x="17" y="38"/>
                    <a:pt x="18" y="38"/>
                  </a:cubicBezTo>
                  <a:cubicBezTo>
                    <a:pt x="21" y="37"/>
                    <a:pt x="24" y="35"/>
                    <a:pt x="26" y="35"/>
                  </a:cubicBezTo>
                  <a:cubicBezTo>
                    <a:pt x="26" y="35"/>
                    <a:pt x="26" y="36"/>
                    <a:pt x="26" y="36"/>
                  </a:cubicBezTo>
                  <a:cubicBezTo>
                    <a:pt x="22" y="39"/>
                    <a:pt x="16" y="41"/>
                    <a:pt x="11" y="43"/>
                  </a:cubicBezTo>
                  <a:cubicBezTo>
                    <a:pt x="11" y="43"/>
                    <a:pt x="11" y="44"/>
                    <a:pt x="11" y="44"/>
                  </a:cubicBezTo>
                  <a:cubicBezTo>
                    <a:pt x="10" y="44"/>
                    <a:pt x="10" y="44"/>
                    <a:pt x="9" y="44"/>
                  </a:cubicBezTo>
                  <a:cubicBezTo>
                    <a:pt x="9" y="43"/>
                    <a:pt x="9" y="42"/>
                    <a:pt x="10" y="41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8"/>
                    <a:pt x="5" y="48"/>
                  </a:cubicBezTo>
                  <a:cubicBezTo>
                    <a:pt x="5" y="48"/>
                    <a:pt x="5" y="48"/>
                    <a:pt x="5" y="47"/>
                  </a:cubicBezTo>
                  <a:close/>
                  <a:moveTo>
                    <a:pt x="5" y="35"/>
                  </a:move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7"/>
                    <a:pt x="4" y="37"/>
                  </a:cubicBezTo>
                  <a:cubicBezTo>
                    <a:pt x="5" y="36"/>
                    <a:pt x="5" y="35"/>
                    <a:pt x="5" y="35"/>
                  </a:cubicBezTo>
                  <a:cubicBezTo>
                    <a:pt x="5" y="35"/>
                    <a:pt x="6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lose/>
                  <a:moveTo>
                    <a:pt x="6" y="37"/>
                  </a:moveTo>
                  <a:cubicBezTo>
                    <a:pt x="6" y="38"/>
                    <a:pt x="6" y="37"/>
                    <a:pt x="6" y="38"/>
                  </a:cubicBezTo>
                  <a:cubicBezTo>
                    <a:pt x="6" y="38"/>
                    <a:pt x="5" y="38"/>
                    <a:pt x="6" y="37"/>
                  </a:cubicBezTo>
                  <a:close/>
                  <a:moveTo>
                    <a:pt x="4" y="18"/>
                  </a:moveTo>
                  <a:cubicBezTo>
                    <a:pt x="4" y="18"/>
                    <a:pt x="5" y="17"/>
                    <a:pt x="5" y="17"/>
                  </a:cubicBezTo>
                  <a:cubicBezTo>
                    <a:pt x="5" y="17"/>
                    <a:pt x="5" y="17"/>
                    <a:pt x="6" y="17"/>
                  </a:cubicBezTo>
                  <a:cubicBezTo>
                    <a:pt x="5" y="17"/>
                    <a:pt x="5" y="18"/>
                    <a:pt x="4" y="18"/>
                  </a:cubicBezTo>
                  <a:close/>
                  <a:moveTo>
                    <a:pt x="5" y="19"/>
                  </a:moveTo>
                  <a:cubicBezTo>
                    <a:pt x="5" y="19"/>
                    <a:pt x="6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4" y="29"/>
                  </a:move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4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5" y="13"/>
                    <a:pt x="5" y="13"/>
                    <a:pt x="5" y="14"/>
                  </a:cubicBezTo>
                  <a:close/>
                  <a:moveTo>
                    <a:pt x="6" y="16"/>
                  </a:moveTo>
                  <a:cubicBezTo>
                    <a:pt x="5" y="16"/>
                    <a:pt x="5" y="17"/>
                    <a:pt x="5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lose/>
                  <a:moveTo>
                    <a:pt x="7" y="17"/>
                  </a:moveTo>
                  <a:cubicBezTo>
                    <a:pt x="7" y="17"/>
                    <a:pt x="7" y="18"/>
                    <a:pt x="6" y="18"/>
                  </a:cubicBezTo>
                  <a:cubicBezTo>
                    <a:pt x="6" y="18"/>
                    <a:pt x="6" y="17"/>
                    <a:pt x="7" y="17"/>
                  </a:cubicBezTo>
                  <a:close/>
                  <a:moveTo>
                    <a:pt x="8" y="19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8"/>
                    <a:pt x="7" y="18"/>
                  </a:cubicBezTo>
                  <a:cubicBezTo>
                    <a:pt x="7" y="18"/>
                    <a:pt x="8" y="18"/>
                    <a:pt x="8" y="19"/>
                  </a:cubicBezTo>
                  <a:close/>
                  <a:moveTo>
                    <a:pt x="7" y="14"/>
                  </a:moveTo>
                  <a:cubicBezTo>
                    <a:pt x="8" y="14"/>
                    <a:pt x="7" y="14"/>
                    <a:pt x="7" y="13"/>
                  </a:cubicBezTo>
                  <a:cubicBezTo>
                    <a:pt x="8" y="13"/>
                    <a:pt x="8" y="14"/>
                    <a:pt x="7" y="14"/>
                  </a:cubicBezTo>
                  <a:close/>
                  <a:moveTo>
                    <a:pt x="8" y="21"/>
                  </a:moveTo>
                  <a:cubicBezTo>
                    <a:pt x="7" y="21"/>
                    <a:pt x="7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lose/>
                  <a:moveTo>
                    <a:pt x="8" y="18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8"/>
                    <a:pt x="8" y="18"/>
                  </a:cubicBezTo>
                  <a:close/>
                  <a:moveTo>
                    <a:pt x="8" y="46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9" y="45"/>
                    <a:pt x="8" y="46"/>
                    <a:pt x="8" y="46"/>
                  </a:cubicBezTo>
                  <a:close/>
                  <a:moveTo>
                    <a:pt x="8" y="45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lose/>
                  <a:moveTo>
                    <a:pt x="8" y="43"/>
                  </a:moveTo>
                  <a:cubicBezTo>
                    <a:pt x="8" y="43"/>
                    <a:pt x="8" y="43"/>
                    <a:pt x="8" y="42"/>
                  </a:cubicBezTo>
                  <a:cubicBezTo>
                    <a:pt x="8" y="42"/>
                    <a:pt x="8" y="42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lose/>
                  <a:moveTo>
                    <a:pt x="7" y="33"/>
                  </a:moveTo>
                  <a:cubicBezTo>
                    <a:pt x="7" y="32"/>
                    <a:pt x="7" y="32"/>
                    <a:pt x="8" y="32"/>
                  </a:cubicBezTo>
                  <a:cubicBezTo>
                    <a:pt x="8" y="33"/>
                    <a:pt x="7" y="33"/>
                    <a:pt x="7" y="33"/>
                  </a:cubicBezTo>
                  <a:close/>
                  <a:moveTo>
                    <a:pt x="7" y="20"/>
                  </a:moveTo>
                  <a:cubicBezTo>
                    <a:pt x="7" y="20"/>
                    <a:pt x="7" y="19"/>
                    <a:pt x="7" y="19"/>
                  </a:cubicBezTo>
                  <a:cubicBezTo>
                    <a:pt x="7" y="19"/>
                    <a:pt x="7" y="19"/>
                    <a:pt x="7" y="20"/>
                  </a:cubicBezTo>
                  <a:close/>
                  <a:moveTo>
                    <a:pt x="6" y="41"/>
                  </a:moveTo>
                  <a:cubicBezTo>
                    <a:pt x="5" y="41"/>
                    <a:pt x="6" y="40"/>
                    <a:pt x="5" y="40"/>
                  </a:cubicBezTo>
                  <a:cubicBezTo>
                    <a:pt x="5" y="41"/>
                    <a:pt x="5" y="41"/>
                    <a:pt x="5" y="42"/>
                  </a:cubicBezTo>
                  <a:cubicBezTo>
                    <a:pt x="4" y="41"/>
                    <a:pt x="5" y="40"/>
                    <a:pt x="5" y="40"/>
                  </a:cubicBezTo>
                  <a:cubicBezTo>
                    <a:pt x="5" y="40"/>
                    <a:pt x="5" y="40"/>
                    <a:pt x="6" y="40"/>
                  </a:cubicBezTo>
                  <a:cubicBezTo>
                    <a:pt x="6" y="40"/>
                    <a:pt x="6" y="41"/>
                    <a:pt x="6" y="41"/>
                  </a:cubicBezTo>
                  <a:cubicBezTo>
                    <a:pt x="6" y="41"/>
                    <a:pt x="6" y="40"/>
                    <a:pt x="6" y="40"/>
                  </a:cubicBezTo>
                  <a:cubicBezTo>
                    <a:pt x="6" y="40"/>
                    <a:pt x="6" y="40"/>
                    <a:pt x="6" y="39"/>
                  </a:cubicBezTo>
                  <a:cubicBezTo>
                    <a:pt x="6" y="39"/>
                    <a:pt x="6" y="39"/>
                    <a:pt x="6" y="38"/>
                  </a:cubicBezTo>
                  <a:cubicBezTo>
                    <a:pt x="6" y="39"/>
                    <a:pt x="7" y="40"/>
                    <a:pt x="7" y="40"/>
                  </a:cubicBezTo>
                  <a:cubicBezTo>
                    <a:pt x="7" y="40"/>
                    <a:pt x="6" y="41"/>
                    <a:pt x="6" y="41"/>
                  </a:cubicBezTo>
                  <a:cubicBezTo>
                    <a:pt x="7" y="41"/>
                    <a:pt x="7" y="42"/>
                    <a:pt x="6" y="42"/>
                  </a:cubicBezTo>
                  <a:cubicBezTo>
                    <a:pt x="6" y="42"/>
                    <a:pt x="6" y="42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lose/>
                  <a:moveTo>
                    <a:pt x="4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4"/>
                    <a:pt x="5" y="43"/>
                    <a:pt x="6" y="43"/>
                  </a:cubicBezTo>
                  <a:cubicBezTo>
                    <a:pt x="6" y="43"/>
                    <a:pt x="6" y="43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5"/>
                    <a:pt x="5" y="45"/>
                  </a:cubicBezTo>
                  <a:cubicBezTo>
                    <a:pt x="4" y="45"/>
                    <a:pt x="4" y="45"/>
                    <a:pt x="4" y="44"/>
                  </a:cubicBezTo>
                  <a:close/>
                  <a:moveTo>
                    <a:pt x="3" y="40"/>
                  </a:moveTo>
                  <a:cubicBezTo>
                    <a:pt x="4" y="40"/>
                    <a:pt x="3" y="40"/>
                    <a:pt x="4" y="40"/>
                  </a:cubicBezTo>
                  <a:cubicBezTo>
                    <a:pt x="5" y="39"/>
                    <a:pt x="4" y="39"/>
                    <a:pt x="4" y="38"/>
                  </a:cubicBezTo>
                  <a:cubicBezTo>
                    <a:pt x="5" y="38"/>
                    <a:pt x="5" y="39"/>
                    <a:pt x="5" y="39"/>
                  </a:cubicBezTo>
                  <a:cubicBezTo>
                    <a:pt x="5" y="39"/>
                    <a:pt x="6" y="38"/>
                    <a:pt x="6" y="38"/>
                  </a:cubicBezTo>
                  <a:cubicBezTo>
                    <a:pt x="5" y="39"/>
                    <a:pt x="5" y="39"/>
                    <a:pt x="5" y="40"/>
                  </a:cubicBezTo>
                  <a:cubicBezTo>
                    <a:pt x="4" y="40"/>
                    <a:pt x="3" y="41"/>
                    <a:pt x="3" y="40"/>
                  </a:cubicBezTo>
                  <a:close/>
                  <a:moveTo>
                    <a:pt x="2" y="44"/>
                  </a:moveTo>
                  <a:cubicBezTo>
                    <a:pt x="2" y="44"/>
                    <a:pt x="2" y="43"/>
                    <a:pt x="3" y="43"/>
                  </a:cubicBezTo>
                  <a:cubicBezTo>
                    <a:pt x="3" y="43"/>
                    <a:pt x="3" y="44"/>
                    <a:pt x="3" y="44"/>
                  </a:cubicBezTo>
                  <a:cubicBezTo>
                    <a:pt x="3" y="44"/>
                    <a:pt x="2" y="44"/>
                    <a:pt x="2" y="44"/>
                  </a:cubicBezTo>
                  <a:close/>
                  <a:moveTo>
                    <a:pt x="2" y="48"/>
                  </a:moveTo>
                  <a:cubicBezTo>
                    <a:pt x="2" y="47"/>
                    <a:pt x="2" y="47"/>
                    <a:pt x="2" y="46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7"/>
                    <a:pt x="2" y="48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99" name="任意多边形 58798"/>
            <p:cNvSpPr>
              <a:spLocks noEditPoints="1"/>
            </p:cNvSpPr>
            <p:nvPr/>
          </p:nvSpPr>
          <p:spPr>
            <a:xfrm>
              <a:off x="5256" y="3726"/>
              <a:ext cx="78" cy="117"/>
            </a:xfrm>
            <a:custGeom>
              <a:avLst/>
              <a:gdLst/>
              <a:ahLst/>
              <a:cxnLst/>
              <a:pathLst>
                <a:path w="38" h="56">
                  <a:moveTo>
                    <a:pt x="1" y="18"/>
                  </a:moveTo>
                  <a:cubicBezTo>
                    <a:pt x="1" y="20"/>
                    <a:pt x="0" y="21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1" y="25"/>
                    <a:pt x="1" y="26"/>
                    <a:pt x="1" y="26"/>
                  </a:cubicBezTo>
                  <a:cubicBezTo>
                    <a:pt x="1" y="30"/>
                    <a:pt x="2" y="34"/>
                    <a:pt x="2" y="37"/>
                  </a:cubicBezTo>
                  <a:cubicBezTo>
                    <a:pt x="2" y="38"/>
                    <a:pt x="2" y="39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2" y="46"/>
                    <a:pt x="2" y="51"/>
                    <a:pt x="3" y="56"/>
                  </a:cubicBezTo>
                  <a:cubicBezTo>
                    <a:pt x="4" y="55"/>
                    <a:pt x="5" y="55"/>
                    <a:pt x="6" y="54"/>
                  </a:cubicBezTo>
                  <a:cubicBezTo>
                    <a:pt x="6" y="54"/>
                    <a:pt x="6" y="54"/>
                    <a:pt x="7" y="54"/>
                  </a:cubicBezTo>
                  <a:cubicBezTo>
                    <a:pt x="8" y="54"/>
                    <a:pt x="9" y="53"/>
                    <a:pt x="10" y="53"/>
                  </a:cubicBezTo>
                  <a:cubicBezTo>
                    <a:pt x="10" y="53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2" y="52"/>
                    <a:pt x="12" y="52"/>
                  </a:cubicBezTo>
                  <a:cubicBezTo>
                    <a:pt x="12" y="52"/>
                    <a:pt x="12" y="52"/>
                    <a:pt x="13" y="52"/>
                  </a:cubicBezTo>
                  <a:cubicBezTo>
                    <a:pt x="15" y="51"/>
                    <a:pt x="16" y="50"/>
                    <a:pt x="18" y="49"/>
                  </a:cubicBezTo>
                  <a:cubicBezTo>
                    <a:pt x="18" y="48"/>
                    <a:pt x="18" y="48"/>
                    <a:pt x="18" y="47"/>
                  </a:cubicBezTo>
                  <a:cubicBezTo>
                    <a:pt x="18" y="47"/>
                    <a:pt x="18" y="47"/>
                    <a:pt x="18" y="48"/>
                  </a:cubicBezTo>
                  <a:cubicBezTo>
                    <a:pt x="19" y="47"/>
                    <a:pt x="18" y="47"/>
                    <a:pt x="19" y="47"/>
                  </a:cubicBezTo>
                  <a:cubicBezTo>
                    <a:pt x="19" y="47"/>
                    <a:pt x="19" y="47"/>
                    <a:pt x="19" y="48"/>
                  </a:cubicBezTo>
                  <a:cubicBezTo>
                    <a:pt x="20" y="48"/>
                    <a:pt x="19" y="47"/>
                    <a:pt x="20" y="47"/>
                  </a:cubicBezTo>
                  <a:cubicBezTo>
                    <a:pt x="20" y="48"/>
                    <a:pt x="19" y="48"/>
                    <a:pt x="19" y="48"/>
                  </a:cubicBezTo>
                  <a:cubicBezTo>
                    <a:pt x="20" y="49"/>
                    <a:pt x="20" y="48"/>
                    <a:pt x="20" y="48"/>
                  </a:cubicBezTo>
                  <a:cubicBezTo>
                    <a:pt x="20" y="48"/>
                    <a:pt x="21" y="48"/>
                    <a:pt x="21" y="48"/>
                  </a:cubicBezTo>
                  <a:cubicBezTo>
                    <a:pt x="22" y="47"/>
                    <a:pt x="24" y="47"/>
                    <a:pt x="25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30" y="44"/>
                    <a:pt x="33" y="42"/>
                    <a:pt x="37" y="40"/>
                  </a:cubicBezTo>
                  <a:cubicBezTo>
                    <a:pt x="38" y="36"/>
                    <a:pt x="37" y="32"/>
                    <a:pt x="37" y="28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3"/>
                    <a:pt x="37" y="19"/>
                    <a:pt x="37" y="15"/>
                  </a:cubicBezTo>
                  <a:cubicBezTo>
                    <a:pt x="36" y="14"/>
                    <a:pt x="37" y="12"/>
                    <a:pt x="37" y="11"/>
                  </a:cubicBezTo>
                  <a:cubicBezTo>
                    <a:pt x="36" y="11"/>
                    <a:pt x="36" y="9"/>
                    <a:pt x="36" y="8"/>
                  </a:cubicBezTo>
                  <a:cubicBezTo>
                    <a:pt x="36" y="8"/>
                    <a:pt x="36" y="8"/>
                    <a:pt x="36" y="7"/>
                  </a:cubicBezTo>
                  <a:cubicBezTo>
                    <a:pt x="36" y="5"/>
                    <a:pt x="36" y="2"/>
                    <a:pt x="36" y="0"/>
                  </a:cubicBezTo>
                  <a:cubicBezTo>
                    <a:pt x="27" y="3"/>
                    <a:pt x="18" y="7"/>
                    <a:pt x="9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6" y="11"/>
                    <a:pt x="3" y="14"/>
                    <a:pt x="1" y="14"/>
                  </a:cubicBezTo>
                  <a:cubicBezTo>
                    <a:pt x="0" y="15"/>
                    <a:pt x="0" y="16"/>
                    <a:pt x="1" y="16"/>
                  </a:cubicBezTo>
                  <a:cubicBezTo>
                    <a:pt x="0" y="17"/>
                    <a:pt x="1" y="18"/>
                    <a:pt x="1" y="18"/>
                  </a:cubicBezTo>
                  <a:close/>
                  <a:moveTo>
                    <a:pt x="12" y="13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3"/>
                  </a:cubicBezTo>
                  <a:cubicBezTo>
                    <a:pt x="11" y="13"/>
                    <a:pt x="11" y="13"/>
                    <a:pt x="12" y="13"/>
                  </a:cubicBezTo>
                  <a:close/>
                  <a:moveTo>
                    <a:pt x="16" y="26"/>
                  </a:moveTo>
                  <a:cubicBezTo>
                    <a:pt x="16" y="31"/>
                    <a:pt x="17" y="36"/>
                    <a:pt x="16" y="41"/>
                  </a:cubicBezTo>
                  <a:cubicBezTo>
                    <a:pt x="16" y="41"/>
                    <a:pt x="15" y="42"/>
                    <a:pt x="14" y="41"/>
                  </a:cubicBezTo>
                  <a:cubicBezTo>
                    <a:pt x="14" y="35"/>
                    <a:pt x="14" y="27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7"/>
                    <a:pt x="13" y="15"/>
                    <a:pt x="13" y="13"/>
                  </a:cubicBezTo>
                  <a:cubicBezTo>
                    <a:pt x="13" y="13"/>
                    <a:pt x="13" y="12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3"/>
                    <a:pt x="16" y="15"/>
                    <a:pt x="17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0"/>
                    <a:pt x="16" y="22"/>
                    <a:pt x="16" y="23"/>
                  </a:cubicBezTo>
                  <a:cubicBezTo>
                    <a:pt x="16" y="24"/>
                    <a:pt x="16" y="24"/>
                    <a:pt x="16" y="25"/>
                  </a:cubicBezTo>
                  <a:cubicBezTo>
                    <a:pt x="16" y="25"/>
                    <a:pt x="16" y="26"/>
                    <a:pt x="16" y="26"/>
                  </a:cubicBezTo>
                  <a:close/>
                  <a:moveTo>
                    <a:pt x="19" y="18"/>
                  </a:moveTo>
                  <a:cubicBezTo>
                    <a:pt x="19" y="18"/>
                    <a:pt x="19" y="18"/>
                    <a:pt x="18" y="18"/>
                  </a:cubicBezTo>
                  <a:cubicBezTo>
                    <a:pt x="18" y="18"/>
                    <a:pt x="18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lose/>
                  <a:moveTo>
                    <a:pt x="19" y="13"/>
                  </a:moveTo>
                  <a:cubicBezTo>
                    <a:pt x="19" y="14"/>
                    <a:pt x="20" y="14"/>
                    <a:pt x="20" y="14"/>
                  </a:cubicBezTo>
                  <a:cubicBezTo>
                    <a:pt x="19" y="14"/>
                    <a:pt x="19" y="14"/>
                    <a:pt x="19" y="13"/>
                  </a:cubicBezTo>
                  <a:close/>
                  <a:moveTo>
                    <a:pt x="20" y="11"/>
                  </a:moveTo>
                  <a:cubicBezTo>
                    <a:pt x="20" y="11"/>
                    <a:pt x="19" y="12"/>
                    <a:pt x="19" y="11"/>
                  </a:cubicBezTo>
                  <a:cubicBezTo>
                    <a:pt x="20" y="10"/>
                    <a:pt x="21" y="10"/>
                    <a:pt x="20" y="11"/>
                  </a:cubicBezTo>
                  <a:close/>
                  <a:moveTo>
                    <a:pt x="25" y="14"/>
                  </a:moveTo>
                  <a:cubicBezTo>
                    <a:pt x="25" y="14"/>
                    <a:pt x="24" y="14"/>
                    <a:pt x="24" y="15"/>
                  </a:cubicBezTo>
                  <a:cubicBezTo>
                    <a:pt x="24" y="18"/>
                    <a:pt x="24" y="22"/>
                    <a:pt x="25" y="25"/>
                  </a:cubicBezTo>
                  <a:cubicBezTo>
                    <a:pt x="25" y="26"/>
                    <a:pt x="25" y="28"/>
                    <a:pt x="25" y="29"/>
                  </a:cubicBezTo>
                  <a:cubicBezTo>
                    <a:pt x="25" y="29"/>
                    <a:pt x="25" y="30"/>
                    <a:pt x="25" y="30"/>
                  </a:cubicBezTo>
                  <a:cubicBezTo>
                    <a:pt x="25" y="32"/>
                    <a:pt x="25" y="34"/>
                    <a:pt x="25" y="37"/>
                  </a:cubicBezTo>
                  <a:cubicBezTo>
                    <a:pt x="25" y="37"/>
                    <a:pt x="24" y="38"/>
                    <a:pt x="23" y="38"/>
                  </a:cubicBezTo>
                  <a:cubicBezTo>
                    <a:pt x="22" y="31"/>
                    <a:pt x="23" y="23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4"/>
                    <a:pt x="21" y="13"/>
                  </a:cubicBezTo>
                  <a:cubicBezTo>
                    <a:pt x="21" y="11"/>
                    <a:pt x="22" y="9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10"/>
                    <a:pt x="25" y="11"/>
                    <a:pt x="25" y="14"/>
                  </a:cubicBezTo>
                  <a:close/>
                  <a:moveTo>
                    <a:pt x="28" y="36"/>
                  </a:move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6"/>
                    <a:pt x="28" y="36"/>
                  </a:cubicBezTo>
                  <a:close/>
                  <a:moveTo>
                    <a:pt x="29" y="5"/>
                  </a:moveTo>
                  <a:cubicBezTo>
                    <a:pt x="29" y="5"/>
                    <a:pt x="29" y="4"/>
                    <a:pt x="29" y="3"/>
                  </a:cubicBezTo>
                  <a:cubicBezTo>
                    <a:pt x="29" y="3"/>
                    <a:pt x="30" y="5"/>
                    <a:pt x="29" y="5"/>
                  </a:cubicBezTo>
                  <a:close/>
                  <a:moveTo>
                    <a:pt x="31" y="12"/>
                  </a:moveTo>
                  <a:cubicBezTo>
                    <a:pt x="31" y="12"/>
                    <a:pt x="30" y="13"/>
                    <a:pt x="30" y="12"/>
                  </a:cubicBezTo>
                  <a:cubicBezTo>
                    <a:pt x="30" y="12"/>
                    <a:pt x="31" y="12"/>
                    <a:pt x="31" y="12"/>
                  </a:cubicBezTo>
                  <a:close/>
                  <a:moveTo>
                    <a:pt x="33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3" y="24"/>
                    <a:pt x="33" y="24"/>
                  </a:cubicBezTo>
                  <a:close/>
                  <a:moveTo>
                    <a:pt x="33" y="29"/>
                  </a:moveTo>
                  <a:cubicBezTo>
                    <a:pt x="33" y="30"/>
                    <a:pt x="33" y="30"/>
                    <a:pt x="32" y="30"/>
                  </a:cubicBezTo>
                  <a:cubicBezTo>
                    <a:pt x="32" y="30"/>
                    <a:pt x="33" y="29"/>
                    <a:pt x="33" y="29"/>
                  </a:cubicBezTo>
                  <a:close/>
                  <a:moveTo>
                    <a:pt x="33" y="10"/>
                  </a:moveTo>
                  <a:cubicBezTo>
                    <a:pt x="33" y="10"/>
                    <a:pt x="33" y="10"/>
                    <a:pt x="33" y="11"/>
                  </a:cubicBezTo>
                  <a:cubicBezTo>
                    <a:pt x="33" y="11"/>
                    <a:pt x="33" y="11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8"/>
                  </a:cubicBezTo>
                  <a:cubicBezTo>
                    <a:pt x="34" y="9"/>
                    <a:pt x="34" y="9"/>
                    <a:pt x="33" y="9"/>
                  </a:cubicBezTo>
                  <a:close/>
                  <a:moveTo>
                    <a:pt x="34" y="12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2"/>
                  </a:cubicBezTo>
                  <a:close/>
                  <a:moveTo>
                    <a:pt x="34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40"/>
                    <a:pt x="34" y="39"/>
                    <a:pt x="34" y="40"/>
                  </a:cubicBezTo>
                  <a:close/>
                  <a:moveTo>
                    <a:pt x="34" y="12"/>
                  </a:moveTo>
                  <a:cubicBezTo>
                    <a:pt x="34" y="12"/>
                    <a:pt x="34" y="12"/>
                    <a:pt x="34" y="11"/>
                  </a:cubicBezTo>
                  <a:cubicBezTo>
                    <a:pt x="34" y="12"/>
                    <a:pt x="35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5" y="21"/>
                  </a:moveTo>
                  <a:cubicBezTo>
                    <a:pt x="35" y="21"/>
                    <a:pt x="35" y="21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1"/>
                  </a:cubicBezTo>
                  <a:close/>
                  <a:moveTo>
                    <a:pt x="35" y="23"/>
                  </a:move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lose/>
                  <a:moveTo>
                    <a:pt x="34" y="8"/>
                  </a:move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4" y="8"/>
                  </a:cubicBezTo>
                  <a:close/>
                  <a:moveTo>
                    <a:pt x="35" y="6"/>
                  </a:moveTo>
                  <a:cubicBezTo>
                    <a:pt x="35" y="5"/>
                    <a:pt x="35" y="5"/>
                    <a:pt x="34" y="5"/>
                  </a:cubicBezTo>
                  <a:cubicBezTo>
                    <a:pt x="34" y="4"/>
                    <a:pt x="36" y="5"/>
                    <a:pt x="35" y="6"/>
                  </a:cubicBezTo>
                  <a:close/>
                  <a:moveTo>
                    <a:pt x="36" y="7"/>
                  </a:moveTo>
                  <a:cubicBezTo>
                    <a:pt x="36" y="8"/>
                    <a:pt x="36" y="8"/>
                    <a:pt x="36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5" y="8"/>
                    <a:pt x="35" y="7"/>
                    <a:pt x="36" y="7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6" y="29"/>
                    <a:pt x="36" y="29"/>
                  </a:cubicBezTo>
                  <a:close/>
                  <a:moveTo>
                    <a:pt x="36" y="30"/>
                  </a:moveTo>
                  <a:cubicBezTo>
                    <a:pt x="36" y="30"/>
                    <a:pt x="36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lose/>
                  <a:moveTo>
                    <a:pt x="36" y="37"/>
                  </a:move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4" y="37"/>
                    <a:pt x="34" y="37"/>
                  </a:cubicBezTo>
                  <a:cubicBezTo>
                    <a:pt x="35" y="36"/>
                    <a:pt x="36" y="36"/>
                    <a:pt x="36" y="35"/>
                  </a:cubicBezTo>
                  <a:cubicBezTo>
                    <a:pt x="35" y="36"/>
                    <a:pt x="35" y="36"/>
                    <a:pt x="34" y="36"/>
                  </a:cubicBezTo>
                  <a:cubicBezTo>
                    <a:pt x="34" y="35"/>
                    <a:pt x="36" y="35"/>
                    <a:pt x="36" y="35"/>
                  </a:cubicBezTo>
                  <a:cubicBezTo>
                    <a:pt x="36" y="35"/>
                    <a:pt x="36" y="36"/>
                    <a:pt x="36" y="37"/>
                  </a:cubicBezTo>
                  <a:close/>
                  <a:moveTo>
                    <a:pt x="34" y="39"/>
                  </a:moveTo>
                  <a:cubicBezTo>
                    <a:pt x="34" y="38"/>
                    <a:pt x="34" y="38"/>
                    <a:pt x="35" y="37"/>
                  </a:cubicBezTo>
                  <a:cubicBezTo>
                    <a:pt x="35" y="38"/>
                    <a:pt x="35" y="38"/>
                    <a:pt x="34" y="39"/>
                  </a:cubicBez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lose/>
                  <a:moveTo>
                    <a:pt x="33" y="38"/>
                  </a:moveTo>
                  <a:cubicBezTo>
                    <a:pt x="34" y="38"/>
                    <a:pt x="34" y="40"/>
                    <a:pt x="33" y="40"/>
                  </a:cubicBezTo>
                  <a:cubicBezTo>
                    <a:pt x="33" y="39"/>
                    <a:pt x="33" y="38"/>
                    <a:pt x="33" y="38"/>
                  </a:cubicBezTo>
                  <a:close/>
                  <a:moveTo>
                    <a:pt x="33" y="35"/>
                  </a:move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lose/>
                  <a:moveTo>
                    <a:pt x="31" y="43"/>
                  </a:moveTo>
                  <a:cubicBezTo>
                    <a:pt x="31" y="42"/>
                    <a:pt x="31" y="42"/>
                    <a:pt x="32" y="42"/>
                  </a:cubicBezTo>
                  <a:cubicBezTo>
                    <a:pt x="32" y="43"/>
                    <a:pt x="31" y="43"/>
                    <a:pt x="31" y="43"/>
                  </a:cubicBezTo>
                  <a:close/>
                  <a:moveTo>
                    <a:pt x="31" y="41"/>
                  </a:move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lose/>
                  <a:moveTo>
                    <a:pt x="31" y="39"/>
                  </a:moveTo>
                  <a:cubicBezTo>
                    <a:pt x="31" y="38"/>
                    <a:pt x="31" y="38"/>
                    <a:pt x="32" y="38"/>
                  </a:cubicBezTo>
                  <a:cubicBezTo>
                    <a:pt x="32" y="38"/>
                    <a:pt x="32" y="38"/>
                    <a:pt x="32" y="39"/>
                  </a:cubicBezTo>
                  <a:cubicBezTo>
                    <a:pt x="32" y="38"/>
                    <a:pt x="33" y="38"/>
                    <a:pt x="33" y="39"/>
                  </a:cubicBezTo>
                  <a:cubicBezTo>
                    <a:pt x="32" y="39"/>
                    <a:pt x="31" y="39"/>
                    <a:pt x="31" y="39"/>
                  </a:cubicBezTo>
                  <a:close/>
                  <a:moveTo>
                    <a:pt x="30" y="39"/>
                  </a:moveTo>
                  <a:cubicBezTo>
                    <a:pt x="30" y="39"/>
                    <a:pt x="30" y="38"/>
                    <a:pt x="30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9"/>
                    <a:pt x="31" y="38"/>
                    <a:pt x="30" y="39"/>
                  </a:cubicBezTo>
                  <a:close/>
                  <a:moveTo>
                    <a:pt x="30" y="42"/>
                  </a:moveTo>
                  <a:cubicBezTo>
                    <a:pt x="30" y="42"/>
                    <a:pt x="31" y="41"/>
                    <a:pt x="31" y="42"/>
                  </a:cubicBezTo>
                  <a:cubicBezTo>
                    <a:pt x="30" y="42"/>
                    <a:pt x="30" y="42"/>
                    <a:pt x="30" y="42"/>
                  </a:cubicBezTo>
                  <a:close/>
                  <a:moveTo>
                    <a:pt x="29" y="40"/>
                  </a:moveTo>
                  <a:cubicBezTo>
                    <a:pt x="29" y="40"/>
                    <a:pt x="29" y="40"/>
                    <a:pt x="30" y="40"/>
                  </a:cubicBezTo>
                  <a:cubicBezTo>
                    <a:pt x="30" y="40"/>
                    <a:pt x="30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lose/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7"/>
                    <a:pt x="29" y="6"/>
                  </a:cubicBezTo>
                  <a:close/>
                  <a:moveTo>
                    <a:pt x="28" y="44"/>
                  </a:moveTo>
                  <a:cubicBezTo>
                    <a:pt x="28" y="43"/>
                    <a:pt x="29" y="43"/>
                    <a:pt x="29" y="44"/>
                  </a:cubicBezTo>
                  <a:cubicBezTo>
                    <a:pt x="29" y="44"/>
                    <a:pt x="28" y="44"/>
                    <a:pt x="28" y="44"/>
                  </a:cubicBezTo>
                  <a:close/>
                  <a:moveTo>
                    <a:pt x="21" y="45"/>
                  </a:moveTo>
                  <a:cubicBezTo>
                    <a:pt x="21" y="45"/>
                    <a:pt x="21" y="45"/>
                    <a:pt x="21" y="46"/>
                  </a:cubicBezTo>
                  <a:cubicBezTo>
                    <a:pt x="21" y="46"/>
                    <a:pt x="21" y="45"/>
                    <a:pt x="21" y="45"/>
                  </a:cubicBez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6"/>
                    <a:pt x="20" y="46"/>
                    <a:pt x="20" y="46"/>
                  </a:cubicBezTo>
                  <a:close/>
                  <a:moveTo>
                    <a:pt x="13" y="49"/>
                  </a:moveTo>
                  <a:cubicBezTo>
                    <a:pt x="13" y="48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lose/>
                  <a:moveTo>
                    <a:pt x="11" y="45"/>
                  </a:moveTo>
                  <a:cubicBezTo>
                    <a:pt x="11" y="44"/>
                    <a:pt x="12" y="45"/>
                    <a:pt x="13" y="44"/>
                  </a:cubicBezTo>
                  <a:cubicBezTo>
                    <a:pt x="13" y="44"/>
                    <a:pt x="13" y="43"/>
                    <a:pt x="13" y="43"/>
                  </a:cubicBezTo>
                  <a:cubicBezTo>
                    <a:pt x="14" y="43"/>
                    <a:pt x="14" y="44"/>
                    <a:pt x="14" y="44"/>
                  </a:cubicBezTo>
                  <a:cubicBezTo>
                    <a:pt x="16" y="43"/>
                    <a:pt x="17" y="42"/>
                    <a:pt x="18" y="41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21" y="40"/>
                    <a:pt x="25" y="39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ubicBezTo>
                    <a:pt x="29" y="38"/>
                    <a:pt x="29" y="39"/>
                    <a:pt x="28" y="40"/>
                  </a:cubicBezTo>
                  <a:cubicBezTo>
                    <a:pt x="25" y="41"/>
                    <a:pt x="22" y="43"/>
                    <a:pt x="19" y="44"/>
                  </a:cubicBezTo>
                  <a:cubicBezTo>
                    <a:pt x="18" y="44"/>
                    <a:pt x="17" y="45"/>
                    <a:pt x="16" y="46"/>
                  </a:cubicBezTo>
                  <a:cubicBezTo>
                    <a:pt x="15" y="46"/>
                    <a:pt x="13" y="47"/>
                    <a:pt x="13" y="47"/>
                  </a:cubicBezTo>
                  <a:cubicBezTo>
                    <a:pt x="12" y="47"/>
                    <a:pt x="11" y="48"/>
                    <a:pt x="11" y="48"/>
                  </a:cubicBezTo>
                  <a:cubicBezTo>
                    <a:pt x="11" y="47"/>
                    <a:pt x="11" y="46"/>
                    <a:pt x="11" y="45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10" y="12"/>
                    <a:pt x="9" y="12"/>
                  </a:cubicBezTo>
                  <a:cubicBezTo>
                    <a:pt x="9" y="13"/>
                    <a:pt x="9" y="12"/>
                    <a:pt x="9" y="12"/>
                  </a:cubicBezTo>
                  <a:close/>
                  <a:moveTo>
                    <a:pt x="8" y="51"/>
                  </a:moveTo>
                  <a:cubicBezTo>
                    <a:pt x="8" y="51"/>
                    <a:pt x="9" y="51"/>
                    <a:pt x="9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lose/>
                  <a:moveTo>
                    <a:pt x="6" y="47"/>
                  </a:moveTo>
                  <a:cubicBezTo>
                    <a:pt x="6" y="47"/>
                    <a:pt x="6" y="46"/>
                    <a:pt x="6" y="46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lose/>
                  <a:moveTo>
                    <a:pt x="4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4" y="17"/>
                    <a:pt x="4" y="17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4" y="15"/>
                  </a:cubicBezTo>
                  <a:cubicBezTo>
                    <a:pt x="4" y="14"/>
                    <a:pt x="4" y="14"/>
                    <a:pt x="5" y="14"/>
                  </a:cubicBezTo>
                  <a:close/>
                  <a:moveTo>
                    <a:pt x="5" y="16"/>
                  </a:moveTo>
                  <a:cubicBezTo>
                    <a:pt x="5" y="16"/>
                    <a:pt x="5" y="16"/>
                    <a:pt x="5" y="17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5"/>
                    <a:pt x="4" y="16"/>
                    <a:pt x="5" y="16"/>
                  </a:cubicBezTo>
                  <a:close/>
                  <a:moveTo>
                    <a:pt x="4" y="53"/>
                  </a:moveTo>
                  <a:cubicBezTo>
                    <a:pt x="4" y="52"/>
                    <a:pt x="4" y="52"/>
                    <a:pt x="5" y="52"/>
                  </a:cubicBezTo>
                  <a:cubicBezTo>
                    <a:pt x="5" y="52"/>
                    <a:pt x="5" y="53"/>
                    <a:pt x="4" y="53"/>
                  </a:cubicBez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1"/>
                    <a:pt x="4" y="50"/>
                  </a:cubicBezTo>
                  <a:close/>
                  <a:moveTo>
                    <a:pt x="4" y="48"/>
                  </a:moveTo>
                  <a:cubicBezTo>
                    <a:pt x="4" y="48"/>
                    <a:pt x="4" y="48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lose/>
                  <a:moveTo>
                    <a:pt x="3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3" y="28"/>
                    <a:pt x="3" y="27"/>
                    <a:pt x="3" y="26"/>
                  </a:cubicBezTo>
                  <a:close/>
                  <a:moveTo>
                    <a:pt x="2" y="22"/>
                  </a:moveTo>
                  <a:cubicBezTo>
                    <a:pt x="3" y="22"/>
                    <a:pt x="3" y="22"/>
                    <a:pt x="3" y="23"/>
                  </a:cubicBezTo>
                  <a:cubicBezTo>
                    <a:pt x="3" y="23"/>
                    <a:pt x="2" y="23"/>
                    <a:pt x="2" y="22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8800" name="组合 58799" descr="Down:  Group 15"/>
          <p:cNvGrpSpPr/>
          <p:nvPr/>
        </p:nvGrpSpPr>
        <p:grpSpPr>
          <a:xfrm>
            <a:off x="6051550" y="1082675"/>
            <a:ext cx="1022350" cy="1179513"/>
            <a:chOff x="4824" y="2614"/>
            <a:chExt cx="755" cy="871"/>
          </a:xfrm>
        </p:grpSpPr>
        <p:grpSp>
          <p:nvGrpSpPr>
            <p:cNvPr id="58801" name="组合 58800"/>
            <p:cNvGrpSpPr/>
            <p:nvPr/>
          </p:nvGrpSpPr>
          <p:grpSpPr>
            <a:xfrm>
              <a:off x="4830" y="2624"/>
              <a:ext cx="749" cy="861"/>
              <a:chOff x="4830" y="2524"/>
              <a:chExt cx="749" cy="861"/>
            </a:xfrm>
          </p:grpSpPr>
          <p:sp>
            <p:nvSpPr>
              <p:cNvPr id="58802" name="任意多边形 58801"/>
              <p:cNvSpPr/>
              <p:nvPr/>
            </p:nvSpPr>
            <p:spPr>
              <a:xfrm>
                <a:off x="4834" y="2525"/>
                <a:ext cx="318" cy="738"/>
              </a:xfrm>
              <a:custGeom>
                <a:avLst/>
                <a:gdLst/>
                <a:ahLst/>
                <a:cxnLst/>
                <a:pathLst>
                  <a:path w="318" h="738">
                    <a:moveTo>
                      <a:pt x="0" y="148"/>
                    </a:moveTo>
                    <a:lnTo>
                      <a:pt x="315" y="0"/>
                    </a:lnTo>
                    <a:lnTo>
                      <a:pt x="318" y="738"/>
                    </a:lnTo>
                    <a:lnTo>
                      <a:pt x="33" y="194"/>
                    </a:lnTo>
                    <a:lnTo>
                      <a:pt x="0" y="148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E1AB11">
                    <a:alpha val="100000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8803" name="任意多边形 58802"/>
              <p:cNvSpPr/>
              <p:nvPr/>
            </p:nvSpPr>
            <p:spPr>
              <a:xfrm>
                <a:off x="5148" y="2524"/>
                <a:ext cx="431" cy="613"/>
              </a:xfrm>
              <a:custGeom>
                <a:avLst/>
                <a:gdLst/>
                <a:ahLst/>
                <a:cxnLst/>
                <a:pathLst>
                  <a:path w="431" h="613">
                    <a:moveTo>
                      <a:pt x="4" y="0"/>
                    </a:moveTo>
                    <a:lnTo>
                      <a:pt x="431" y="73"/>
                    </a:lnTo>
                    <a:lnTo>
                      <a:pt x="363" y="613"/>
                    </a:lnTo>
                    <a:lnTo>
                      <a:pt x="0" y="476"/>
                    </a:lnTo>
                    <a:lnTo>
                      <a:pt x="4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E1AB11">
                    <a:alpha val="100000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58804" name="组合 58803"/>
              <p:cNvGrpSpPr/>
              <p:nvPr/>
            </p:nvGrpSpPr>
            <p:grpSpPr>
              <a:xfrm>
                <a:off x="4830" y="2596"/>
                <a:ext cx="749" cy="789"/>
                <a:chOff x="4830" y="2596"/>
                <a:chExt cx="749" cy="789"/>
              </a:xfrm>
            </p:grpSpPr>
            <p:sp>
              <p:nvSpPr>
                <p:cNvPr id="58805" name="任意多边形 58804"/>
                <p:cNvSpPr/>
                <p:nvPr/>
              </p:nvSpPr>
              <p:spPr>
                <a:xfrm>
                  <a:off x="5282" y="2596"/>
                  <a:ext cx="297" cy="789"/>
                </a:xfrm>
                <a:custGeom>
                  <a:avLst/>
                  <a:gdLst/>
                  <a:ahLst/>
                  <a:cxnLst/>
                  <a:pathLst>
                    <a:path w="269" h="718">
                      <a:moveTo>
                        <a:pt x="223" y="463"/>
                      </a:moveTo>
                      <a:lnTo>
                        <a:pt x="0" y="718"/>
                      </a:lnTo>
                      <a:lnTo>
                        <a:pt x="25" y="191"/>
                      </a:lnTo>
                      <a:lnTo>
                        <a:pt x="269" y="0"/>
                      </a:lnTo>
                      <a:lnTo>
                        <a:pt x="223" y="463"/>
                      </a:lnTo>
                      <a:close/>
                    </a:path>
                  </a:pathLst>
                </a:custGeom>
                <a:noFill/>
                <a:ln w="3175" cap="flat" cmpd="sng">
                  <a:solidFill>
                    <a:srgbClr val="E1AB1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8806" name="任意多边形 58805"/>
                <p:cNvSpPr/>
                <p:nvPr/>
              </p:nvSpPr>
              <p:spPr>
                <a:xfrm>
                  <a:off x="4830" y="2676"/>
                  <a:ext cx="480" cy="709"/>
                </a:xfrm>
                <a:custGeom>
                  <a:avLst/>
                  <a:gdLst/>
                  <a:ahLst/>
                  <a:cxnLst/>
                  <a:pathLst>
                    <a:path w="437" h="646">
                      <a:moveTo>
                        <a:pt x="36" y="476"/>
                      </a:moveTo>
                      <a:lnTo>
                        <a:pt x="0" y="0"/>
                      </a:lnTo>
                      <a:lnTo>
                        <a:pt x="437" y="119"/>
                      </a:lnTo>
                      <a:lnTo>
                        <a:pt x="412" y="646"/>
                      </a:lnTo>
                      <a:lnTo>
                        <a:pt x="36" y="476"/>
                      </a:lnTo>
                      <a:close/>
                    </a:path>
                  </a:pathLst>
                </a:custGeom>
                <a:noFill/>
                <a:ln w="3175" cap="flat" cmpd="sng">
                  <a:solidFill>
                    <a:srgbClr val="E1AB1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8807" name="任意多边形 58806"/>
                <p:cNvSpPr>
                  <a:spLocks noEditPoints="1"/>
                </p:cNvSpPr>
                <p:nvPr/>
              </p:nvSpPr>
              <p:spPr>
                <a:xfrm>
                  <a:off x="5179" y="3229"/>
                  <a:ext cx="77" cy="117"/>
                </a:xfrm>
                <a:custGeom>
                  <a:avLst/>
                  <a:gdLst/>
                  <a:ahLst/>
                  <a:cxnLst/>
                  <a:pathLst>
                    <a:path w="37" h="56">
                      <a:moveTo>
                        <a:pt x="37" y="17"/>
                      </a:moveTo>
                      <a:cubicBezTo>
                        <a:pt x="37" y="16"/>
                        <a:pt x="37" y="15"/>
                        <a:pt x="37" y="14"/>
                      </a:cubicBezTo>
                      <a:cubicBezTo>
                        <a:pt x="34" y="14"/>
                        <a:pt x="32" y="12"/>
                        <a:pt x="29" y="11"/>
                      </a:cubicBezTo>
                      <a:cubicBezTo>
                        <a:pt x="29" y="11"/>
                        <a:pt x="29" y="11"/>
                        <a:pt x="28" y="11"/>
                      </a:cubicBezTo>
                      <a:cubicBezTo>
                        <a:pt x="20" y="8"/>
                        <a:pt x="11" y="3"/>
                        <a:pt x="2" y="0"/>
                      </a:cubicBezTo>
                      <a:cubicBezTo>
                        <a:pt x="1" y="3"/>
                        <a:pt x="2" y="5"/>
                        <a:pt x="2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1" y="10"/>
                        <a:pt x="1" y="11"/>
                        <a:pt x="1" y="12"/>
                      </a:cubicBezTo>
                      <a:cubicBezTo>
                        <a:pt x="1" y="13"/>
                        <a:pt x="1" y="14"/>
                        <a:pt x="1" y="15"/>
                      </a:cubicBezTo>
                      <a:cubicBezTo>
                        <a:pt x="1" y="19"/>
                        <a:pt x="1" y="23"/>
                        <a:pt x="0" y="27"/>
                      </a:cubicBezTo>
                      <a:cubicBezTo>
                        <a:pt x="0" y="28"/>
                        <a:pt x="1" y="28"/>
                        <a:pt x="1" y="28"/>
                      </a:cubicBezTo>
                      <a:cubicBezTo>
                        <a:pt x="0" y="33"/>
                        <a:pt x="0" y="37"/>
                        <a:pt x="0" y="41"/>
                      </a:cubicBezTo>
                      <a:cubicBezTo>
                        <a:pt x="4" y="43"/>
                        <a:pt x="8" y="44"/>
                        <a:pt x="11" y="46"/>
                      </a:cubicBezTo>
                      <a:cubicBezTo>
                        <a:pt x="12" y="46"/>
                        <a:pt x="12" y="46"/>
                        <a:pt x="12" y="46"/>
                      </a:cubicBezTo>
                      <a:cubicBezTo>
                        <a:pt x="14" y="47"/>
                        <a:pt x="15" y="48"/>
                        <a:pt x="17" y="49"/>
                      </a:cubicBezTo>
                      <a:cubicBezTo>
                        <a:pt x="17" y="49"/>
                        <a:pt x="17" y="48"/>
                        <a:pt x="17" y="48"/>
                      </a:cubicBezTo>
                      <a:cubicBezTo>
                        <a:pt x="17" y="49"/>
                        <a:pt x="18" y="49"/>
                        <a:pt x="18" y="49"/>
                      </a:cubicBezTo>
                      <a:cubicBezTo>
                        <a:pt x="18" y="49"/>
                        <a:pt x="17" y="48"/>
                        <a:pt x="18" y="48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8" y="48"/>
                        <a:pt x="18" y="47"/>
                        <a:pt x="19" y="47"/>
                      </a:cubicBezTo>
                      <a:cubicBezTo>
                        <a:pt x="19" y="48"/>
                        <a:pt x="19" y="48"/>
                        <a:pt x="19" y="48"/>
                      </a:cubicBezTo>
                      <a:cubicBezTo>
                        <a:pt x="19" y="48"/>
                        <a:pt x="19" y="47"/>
                        <a:pt x="20" y="48"/>
                      </a:cubicBezTo>
                      <a:cubicBezTo>
                        <a:pt x="19" y="48"/>
                        <a:pt x="19" y="48"/>
                        <a:pt x="19" y="49"/>
                      </a:cubicBezTo>
                      <a:cubicBezTo>
                        <a:pt x="21" y="50"/>
                        <a:pt x="23" y="52"/>
                        <a:pt x="25" y="52"/>
                      </a:cubicBezTo>
                      <a:cubicBezTo>
                        <a:pt x="25" y="52"/>
                        <a:pt x="25" y="52"/>
                        <a:pt x="26" y="52"/>
                      </a:cubicBezTo>
                      <a:cubicBezTo>
                        <a:pt x="26" y="52"/>
                        <a:pt x="26" y="53"/>
                        <a:pt x="26" y="53"/>
                      </a:cubicBezTo>
                      <a:cubicBezTo>
                        <a:pt x="27" y="53"/>
                        <a:pt x="27" y="53"/>
                        <a:pt x="27" y="53"/>
                      </a:cubicBezTo>
                      <a:cubicBezTo>
                        <a:pt x="27" y="53"/>
                        <a:pt x="27" y="53"/>
                        <a:pt x="28" y="53"/>
                      </a:cubicBezTo>
                      <a:cubicBezTo>
                        <a:pt x="29" y="54"/>
                        <a:pt x="30" y="54"/>
                        <a:pt x="31" y="55"/>
                      </a:cubicBezTo>
                      <a:cubicBezTo>
                        <a:pt x="31" y="55"/>
                        <a:pt x="31" y="54"/>
                        <a:pt x="31" y="54"/>
                      </a:cubicBezTo>
                      <a:cubicBezTo>
                        <a:pt x="32" y="56"/>
                        <a:pt x="34" y="56"/>
                        <a:pt x="35" y="56"/>
                      </a:cubicBezTo>
                      <a:cubicBezTo>
                        <a:pt x="35" y="51"/>
                        <a:pt x="35" y="47"/>
                        <a:pt x="36" y="42"/>
                      </a:cubicBezTo>
                      <a:cubicBezTo>
                        <a:pt x="36" y="41"/>
                        <a:pt x="36" y="41"/>
                        <a:pt x="36" y="40"/>
                      </a:cubicBezTo>
                      <a:cubicBezTo>
                        <a:pt x="36" y="40"/>
                        <a:pt x="36" y="39"/>
                        <a:pt x="36" y="38"/>
                      </a:cubicBezTo>
                      <a:cubicBezTo>
                        <a:pt x="36" y="34"/>
                        <a:pt x="37" y="31"/>
                        <a:pt x="37" y="27"/>
                      </a:cubicBezTo>
                      <a:cubicBezTo>
                        <a:pt x="37" y="26"/>
                        <a:pt x="36" y="25"/>
                        <a:pt x="36" y="24"/>
                      </a:cubicBezTo>
                      <a:cubicBezTo>
                        <a:pt x="37" y="24"/>
                        <a:pt x="37" y="23"/>
                        <a:pt x="37" y="23"/>
                      </a:cubicBezTo>
                      <a:cubicBezTo>
                        <a:pt x="37" y="22"/>
                        <a:pt x="37" y="20"/>
                        <a:pt x="37" y="19"/>
                      </a:cubicBezTo>
                      <a:cubicBezTo>
                        <a:pt x="37" y="18"/>
                        <a:pt x="37" y="18"/>
                        <a:pt x="37" y="17"/>
                      </a:cubicBezTo>
                      <a:close/>
                      <a:moveTo>
                        <a:pt x="26" y="14"/>
                      </a:moveTo>
                      <a:cubicBezTo>
                        <a:pt x="26" y="14"/>
                        <a:pt x="26" y="14"/>
                        <a:pt x="26" y="15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lose/>
                      <a:moveTo>
                        <a:pt x="21" y="25"/>
                      </a:moveTo>
                      <a:cubicBezTo>
                        <a:pt x="21" y="25"/>
                        <a:pt x="22" y="24"/>
                        <a:pt x="22" y="24"/>
                      </a:cubicBezTo>
                      <a:cubicBezTo>
                        <a:pt x="22" y="22"/>
                        <a:pt x="22" y="20"/>
                        <a:pt x="22" y="19"/>
                      </a:cubicBezTo>
                      <a:cubicBezTo>
                        <a:pt x="22" y="18"/>
                        <a:pt x="21" y="18"/>
                        <a:pt x="21" y="18"/>
                      </a:cubicBezTo>
                      <a:cubicBezTo>
                        <a:pt x="22" y="16"/>
                        <a:pt x="22" y="14"/>
                        <a:pt x="23" y="12"/>
                      </a:cubicBez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4" y="12"/>
                        <a:pt x="24" y="13"/>
                        <a:pt x="24" y="14"/>
                      </a:cubicBezTo>
                      <a:cubicBezTo>
                        <a:pt x="25" y="16"/>
                        <a:pt x="25" y="18"/>
                        <a:pt x="25" y="20"/>
                      </a:cubicBezTo>
                      <a:cubicBezTo>
                        <a:pt x="25" y="20"/>
                        <a:pt x="24" y="19"/>
                        <a:pt x="24" y="20"/>
                      </a:cubicBezTo>
                      <a:cubicBezTo>
                        <a:pt x="24" y="27"/>
                        <a:pt x="24" y="35"/>
                        <a:pt x="23" y="42"/>
                      </a:cubicBezTo>
                      <a:cubicBezTo>
                        <a:pt x="23" y="42"/>
                        <a:pt x="22" y="41"/>
                        <a:pt x="21" y="41"/>
                      </a:cubicBezTo>
                      <a:cubicBezTo>
                        <a:pt x="20" y="36"/>
                        <a:pt x="22" y="32"/>
                        <a:pt x="22" y="27"/>
                      </a:cubicBezTo>
                      <a:cubicBezTo>
                        <a:pt x="22" y="26"/>
                        <a:pt x="21" y="26"/>
                        <a:pt x="21" y="25"/>
                      </a:cubicBezTo>
                      <a:close/>
                      <a:moveTo>
                        <a:pt x="19" y="18"/>
                      </a:moveTo>
                      <a:cubicBezTo>
                        <a:pt x="19" y="18"/>
                        <a:pt x="19" y="18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lose/>
                      <a:moveTo>
                        <a:pt x="17" y="15"/>
                      </a:move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9" y="14"/>
                        <a:pt x="18" y="15"/>
                        <a:pt x="17" y="15"/>
                      </a:cubicBezTo>
                      <a:close/>
                      <a:moveTo>
                        <a:pt x="18" y="11"/>
                      </a:moveTo>
                      <a:cubicBezTo>
                        <a:pt x="18" y="12"/>
                        <a:pt x="17" y="12"/>
                        <a:pt x="17" y="11"/>
                      </a:cubicBezTo>
                      <a:cubicBezTo>
                        <a:pt x="17" y="10"/>
                        <a:pt x="18" y="10"/>
                        <a:pt x="18" y="11"/>
                      </a:cubicBezTo>
                      <a:close/>
                      <a:moveTo>
                        <a:pt x="15" y="8"/>
                      </a:move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5" y="10"/>
                        <a:pt x="16" y="11"/>
                        <a:pt x="16" y="13"/>
                      </a:cubicBezTo>
                      <a:cubicBezTo>
                        <a:pt x="17" y="14"/>
                        <a:pt x="17" y="15"/>
                        <a:pt x="17" y="17"/>
                      </a:cubicBezTo>
                      <a:cubicBezTo>
                        <a:pt x="17" y="17"/>
                        <a:pt x="16" y="16"/>
                        <a:pt x="16" y="16"/>
                      </a:cubicBezTo>
                      <a:cubicBezTo>
                        <a:pt x="15" y="23"/>
                        <a:pt x="15" y="31"/>
                        <a:pt x="15" y="38"/>
                      </a:cubicBezTo>
                      <a:cubicBezTo>
                        <a:pt x="14" y="38"/>
                        <a:pt x="13" y="37"/>
                        <a:pt x="12" y="37"/>
                      </a:cubicBezTo>
                      <a:cubicBezTo>
                        <a:pt x="12" y="35"/>
                        <a:pt x="13" y="33"/>
                        <a:pt x="12" y="31"/>
                      </a:cubicBezTo>
                      <a:cubicBezTo>
                        <a:pt x="12" y="30"/>
                        <a:pt x="12" y="30"/>
                        <a:pt x="12" y="29"/>
                      </a:cubicBezTo>
                      <a:cubicBezTo>
                        <a:pt x="12" y="28"/>
                        <a:pt x="13" y="27"/>
                        <a:pt x="13" y="26"/>
                      </a:cubicBezTo>
                      <a:cubicBezTo>
                        <a:pt x="13" y="22"/>
                        <a:pt x="13" y="19"/>
                        <a:pt x="13" y="15"/>
                      </a:cubicBezTo>
                      <a:cubicBezTo>
                        <a:pt x="13" y="15"/>
                        <a:pt x="12" y="15"/>
                        <a:pt x="12" y="14"/>
                      </a:cubicBezTo>
                      <a:cubicBezTo>
                        <a:pt x="13" y="12"/>
                        <a:pt x="14" y="10"/>
                        <a:pt x="15" y="8"/>
                      </a:cubicBezTo>
                      <a:close/>
                      <a:moveTo>
                        <a:pt x="9" y="35"/>
                      </a:move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9" y="36"/>
                        <a:pt x="9" y="36"/>
                        <a:pt x="9" y="35"/>
                      </a:cubicBezTo>
                      <a:close/>
                      <a:moveTo>
                        <a:pt x="8" y="4"/>
                      </a:moveTo>
                      <a:cubicBezTo>
                        <a:pt x="9" y="4"/>
                        <a:pt x="9" y="5"/>
                        <a:pt x="9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lose/>
                      <a:moveTo>
                        <a:pt x="7" y="13"/>
                      </a:moveTo>
                      <a:cubicBezTo>
                        <a:pt x="7" y="13"/>
                        <a:pt x="7" y="13"/>
                        <a:pt x="6" y="13"/>
                      </a:cubicBezTo>
                      <a:cubicBezTo>
                        <a:pt x="7" y="12"/>
                        <a:pt x="7" y="13"/>
                        <a:pt x="7" y="13"/>
                      </a:cubicBezTo>
                      <a:close/>
                      <a:moveTo>
                        <a:pt x="5" y="24"/>
                      </a:moveTo>
                      <a:cubicBezTo>
                        <a:pt x="5" y="24"/>
                        <a:pt x="5" y="25"/>
                        <a:pt x="5" y="24"/>
                      </a:cubicBezTo>
                      <a:cubicBezTo>
                        <a:pt x="5" y="24"/>
                        <a:pt x="5" y="24"/>
                        <a:pt x="5" y="24"/>
                      </a:cubicBezTo>
                      <a:close/>
                      <a:moveTo>
                        <a:pt x="5" y="30"/>
                      </a:moveTo>
                      <a:cubicBezTo>
                        <a:pt x="5" y="30"/>
                        <a:pt x="4" y="30"/>
                        <a:pt x="4" y="30"/>
                      </a:cubicBezTo>
                      <a:cubicBezTo>
                        <a:pt x="5" y="30"/>
                        <a:pt x="5" y="30"/>
                        <a:pt x="5" y="30"/>
                      </a:cubicBezTo>
                      <a:close/>
                      <a:moveTo>
                        <a:pt x="5" y="11"/>
                      </a:moveTo>
                      <a:cubicBezTo>
                        <a:pt x="5" y="11"/>
                        <a:pt x="5" y="11"/>
                        <a:pt x="4" y="11"/>
                      </a:cubicBezTo>
                      <a:cubicBezTo>
                        <a:pt x="4" y="11"/>
                        <a:pt x="4" y="11"/>
                        <a:pt x="4" y="10"/>
                      </a:cubicBezTo>
                      <a:cubicBezTo>
                        <a:pt x="5" y="11"/>
                        <a:pt x="5" y="10"/>
                        <a:pt x="5" y="11"/>
                      </a:cubicBezTo>
                      <a:close/>
                      <a:moveTo>
                        <a:pt x="4" y="9"/>
                      </a:move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4" y="9"/>
                        <a:pt x="4" y="9"/>
                      </a:cubicBezTo>
                      <a:close/>
                      <a:moveTo>
                        <a:pt x="4" y="14"/>
                      </a:moveTo>
                      <a:cubicBezTo>
                        <a:pt x="3" y="14"/>
                        <a:pt x="3" y="13"/>
                        <a:pt x="3" y="13"/>
                      </a:cubicBezTo>
                      <a:cubicBezTo>
                        <a:pt x="3" y="13"/>
                        <a:pt x="4" y="13"/>
                        <a:pt x="4" y="14"/>
                      </a:cubicBezTo>
                      <a:close/>
                      <a:moveTo>
                        <a:pt x="4" y="40"/>
                      </a:moveTo>
                      <a:cubicBezTo>
                        <a:pt x="4" y="40"/>
                        <a:pt x="4" y="40"/>
                        <a:pt x="4" y="40"/>
                      </a:cubicBezTo>
                      <a:cubicBezTo>
                        <a:pt x="3" y="40"/>
                        <a:pt x="3" y="40"/>
                        <a:pt x="3" y="40"/>
                      </a:cubicBezTo>
                      <a:cubicBezTo>
                        <a:pt x="3" y="40"/>
                        <a:pt x="3" y="40"/>
                        <a:pt x="4" y="40"/>
                      </a:cubicBezTo>
                      <a:close/>
                      <a:moveTo>
                        <a:pt x="3" y="13"/>
                      </a:moveTo>
                      <a:cubicBezTo>
                        <a:pt x="3" y="13"/>
                        <a:pt x="3" y="12"/>
                        <a:pt x="3" y="12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4" y="12"/>
                        <a:pt x="4" y="13"/>
                        <a:pt x="3" y="13"/>
                      </a:cubicBezTo>
                      <a:close/>
                      <a:moveTo>
                        <a:pt x="3" y="22"/>
                      </a:moveTo>
                      <a:cubicBezTo>
                        <a:pt x="3" y="22"/>
                        <a:pt x="2" y="22"/>
                        <a:pt x="2" y="22"/>
                      </a:cubicBezTo>
                      <a:cubicBezTo>
                        <a:pt x="2" y="22"/>
                        <a:pt x="3" y="22"/>
                        <a:pt x="3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lose/>
                      <a:moveTo>
                        <a:pt x="3" y="24"/>
                      </a:moveTo>
                      <a:cubicBezTo>
                        <a:pt x="3" y="24"/>
                        <a:pt x="3" y="23"/>
                        <a:pt x="3" y="23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3" y="24"/>
                        <a:pt x="3" y="24"/>
                        <a:pt x="3" y="24"/>
                      </a:cubicBezTo>
                      <a:close/>
                      <a:moveTo>
                        <a:pt x="3" y="9"/>
                      </a:moveTo>
                      <a:cubicBezTo>
                        <a:pt x="3" y="9"/>
                        <a:pt x="3" y="9"/>
                        <a:pt x="2" y="8"/>
                      </a:cubicBezTo>
                      <a:cubicBezTo>
                        <a:pt x="2" y="8"/>
                        <a:pt x="3" y="8"/>
                        <a:pt x="3" y="8"/>
                      </a:cubicBezTo>
                      <a:cubicBezTo>
                        <a:pt x="3" y="9"/>
                        <a:pt x="3" y="9"/>
                        <a:pt x="3" y="9"/>
                      </a:cubicBezTo>
                      <a:close/>
                      <a:moveTo>
                        <a:pt x="3" y="6"/>
                      </a:moveTo>
                      <a:cubicBezTo>
                        <a:pt x="3" y="5"/>
                        <a:pt x="2" y="6"/>
                        <a:pt x="2" y="6"/>
                      </a:cubicBezTo>
                      <a:cubicBezTo>
                        <a:pt x="1" y="5"/>
                        <a:pt x="3" y="4"/>
                        <a:pt x="3" y="6"/>
                      </a:cubicBezTo>
                      <a:close/>
                      <a:moveTo>
                        <a:pt x="2" y="8"/>
                      </a:moveTo>
                      <a:cubicBezTo>
                        <a:pt x="2" y="9"/>
                        <a:pt x="3" y="10"/>
                        <a:pt x="2" y="9"/>
                      </a:cubicBezTo>
                      <a:cubicBezTo>
                        <a:pt x="2" y="9"/>
                        <a:pt x="2" y="8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lose/>
                      <a:moveTo>
                        <a:pt x="2" y="28"/>
                      </a:moveTo>
                      <a:cubicBezTo>
                        <a:pt x="2" y="28"/>
                        <a:pt x="2" y="29"/>
                        <a:pt x="2" y="29"/>
                      </a:cubicBezTo>
                      <a:cubicBezTo>
                        <a:pt x="2" y="29"/>
                        <a:pt x="2" y="29"/>
                        <a:pt x="2" y="29"/>
                      </a:cubicBezTo>
                      <a:cubicBezTo>
                        <a:pt x="1" y="29"/>
                        <a:pt x="1" y="29"/>
                        <a:pt x="2" y="28"/>
                      </a:cubicBezTo>
                      <a:close/>
                      <a:moveTo>
                        <a:pt x="2" y="31"/>
                      </a:move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lose/>
                      <a:moveTo>
                        <a:pt x="1" y="35"/>
                      </a:moveTo>
                      <a:cubicBezTo>
                        <a:pt x="2" y="35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2" y="36"/>
                      </a:cubicBezTo>
                      <a:cubicBezTo>
                        <a:pt x="2" y="37"/>
                        <a:pt x="3" y="37"/>
                        <a:pt x="3" y="37"/>
                      </a:cubicBezTo>
                      <a:cubicBezTo>
                        <a:pt x="3" y="37"/>
                        <a:pt x="3" y="38"/>
                        <a:pt x="3" y="38"/>
                      </a:cubicBezTo>
                      <a:cubicBezTo>
                        <a:pt x="3" y="38"/>
                        <a:pt x="2" y="37"/>
                        <a:pt x="2" y="37"/>
                      </a:cubicBezTo>
                      <a:cubicBezTo>
                        <a:pt x="2" y="37"/>
                        <a:pt x="2" y="36"/>
                        <a:pt x="1" y="35"/>
                      </a:cubicBezTo>
                      <a:close/>
                      <a:moveTo>
                        <a:pt x="3" y="38"/>
                      </a:moveTo>
                      <a:cubicBezTo>
                        <a:pt x="3" y="38"/>
                        <a:pt x="3" y="38"/>
                        <a:pt x="3" y="39"/>
                      </a:cubicBezTo>
                      <a:cubicBezTo>
                        <a:pt x="3" y="39"/>
                        <a:pt x="3" y="38"/>
                        <a:pt x="3" y="38"/>
                      </a:cubicBezTo>
                      <a:close/>
                      <a:moveTo>
                        <a:pt x="3" y="42"/>
                      </a:moveTo>
                      <a:cubicBezTo>
                        <a:pt x="3" y="42"/>
                        <a:pt x="3" y="41"/>
                        <a:pt x="3" y="41"/>
                      </a:cubicBezTo>
                      <a:cubicBezTo>
                        <a:pt x="4" y="41"/>
                        <a:pt x="4" y="42"/>
                        <a:pt x="4" y="42"/>
                      </a:cubicBezTo>
                      <a:cubicBezTo>
                        <a:pt x="4" y="42"/>
                        <a:pt x="4" y="42"/>
                        <a:pt x="3" y="42"/>
                      </a:cubicBezTo>
                      <a:close/>
                      <a:moveTo>
                        <a:pt x="4" y="40"/>
                      </a:moveTo>
                      <a:cubicBezTo>
                        <a:pt x="4" y="40"/>
                        <a:pt x="4" y="39"/>
                        <a:pt x="4" y="38"/>
                      </a:cubicBezTo>
                      <a:cubicBezTo>
                        <a:pt x="5" y="39"/>
                        <a:pt x="5" y="40"/>
                        <a:pt x="4" y="40"/>
                      </a:cubicBezTo>
                      <a:close/>
                      <a:moveTo>
                        <a:pt x="4" y="35"/>
                      </a:moveTo>
                      <a:cubicBezTo>
                        <a:pt x="4" y="35"/>
                        <a:pt x="5" y="35"/>
                        <a:pt x="5" y="36"/>
                      </a:cubicBezTo>
                      <a:cubicBezTo>
                        <a:pt x="5" y="36"/>
                        <a:pt x="4" y="36"/>
                        <a:pt x="4" y="35"/>
                      </a:cubicBezTo>
                      <a:close/>
                      <a:moveTo>
                        <a:pt x="6" y="43"/>
                      </a:moveTo>
                      <a:cubicBezTo>
                        <a:pt x="6" y="43"/>
                        <a:pt x="6" y="43"/>
                        <a:pt x="6" y="43"/>
                      </a:cubicBezTo>
                      <a:cubicBezTo>
                        <a:pt x="6" y="44"/>
                        <a:pt x="6" y="43"/>
                        <a:pt x="6" y="43"/>
                      </a:cubicBezTo>
                      <a:close/>
                      <a:moveTo>
                        <a:pt x="6" y="42"/>
                      </a:moveTo>
                      <a:cubicBezTo>
                        <a:pt x="6" y="41"/>
                        <a:pt x="6" y="41"/>
                        <a:pt x="6" y="41"/>
                      </a:cubicBezTo>
                      <a:cubicBezTo>
                        <a:pt x="6" y="41"/>
                        <a:pt x="6" y="41"/>
                        <a:pt x="6" y="42"/>
                      </a:cubicBezTo>
                      <a:cubicBezTo>
                        <a:pt x="6" y="42"/>
                        <a:pt x="6" y="42"/>
                        <a:pt x="6" y="42"/>
                      </a:cubicBezTo>
                      <a:close/>
                      <a:moveTo>
                        <a:pt x="5" y="39"/>
                      </a:moveTo>
                      <a:cubicBezTo>
                        <a:pt x="5" y="39"/>
                        <a:pt x="5" y="39"/>
                        <a:pt x="6" y="39"/>
                      </a:cubicBezTo>
                      <a:cubicBezTo>
                        <a:pt x="6" y="39"/>
                        <a:pt x="6" y="38"/>
                        <a:pt x="6" y="38"/>
                      </a:cubicBezTo>
                      <a:cubicBezTo>
                        <a:pt x="6" y="39"/>
                        <a:pt x="6" y="39"/>
                        <a:pt x="6" y="39"/>
                      </a:cubicBezTo>
                      <a:cubicBezTo>
                        <a:pt x="6" y="39"/>
                        <a:pt x="5" y="40"/>
                        <a:pt x="5" y="39"/>
                      </a:cubicBezTo>
                      <a:close/>
                      <a:moveTo>
                        <a:pt x="6" y="39"/>
                      </a:moveTo>
                      <a:cubicBezTo>
                        <a:pt x="6" y="38"/>
                        <a:pt x="6" y="38"/>
                        <a:pt x="7" y="38"/>
                      </a:cubicBezTo>
                      <a:cubicBezTo>
                        <a:pt x="7" y="38"/>
                        <a:pt x="7" y="38"/>
                        <a:pt x="7" y="39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38"/>
                        <a:pt x="7" y="39"/>
                        <a:pt x="6" y="39"/>
                      </a:cubicBezTo>
                      <a:close/>
                      <a:moveTo>
                        <a:pt x="7" y="42"/>
                      </a:moveTo>
                      <a:cubicBezTo>
                        <a:pt x="7" y="42"/>
                        <a:pt x="8" y="42"/>
                        <a:pt x="8" y="42"/>
                      </a:cubicBezTo>
                      <a:cubicBezTo>
                        <a:pt x="8" y="43"/>
                        <a:pt x="7" y="43"/>
                        <a:pt x="7" y="42"/>
                      </a:cubicBezTo>
                      <a:close/>
                      <a:moveTo>
                        <a:pt x="8" y="41"/>
                      </a:moveTo>
                      <a:cubicBezTo>
                        <a:pt x="8" y="41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1"/>
                        <a:pt x="8" y="40"/>
                        <a:pt x="8" y="41"/>
                      </a:cubicBezTo>
                      <a:close/>
                      <a:moveTo>
                        <a:pt x="8" y="7"/>
                      </a:moveTo>
                      <a:cubicBezTo>
                        <a:pt x="8" y="7"/>
                        <a:pt x="9" y="7"/>
                        <a:pt x="9" y="7"/>
                      </a:cubicBezTo>
                      <a:cubicBezTo>
                        <a:pt x="9" y="7"/>
                        <a:pt x="8" y="7"/>
                        <a:pt x="8" y="7"/>
                      </a:cubicBezTo>
                      <a:close/>
                      <a:moveTo>
                        <a:pt x="9" y="44"/>
                      </a:move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9" y="44"/>
                        <a:pt x="9" y="44"/>
                        <a:pt x="9" y="44"/>
                      </a:cubicBezTo>
                      <a:close/>
                      <a:moveTo>
                        <a:pt x="16" y="46"/>
                      </a:moveTo>
                      <a:cubicBezTo>
                        <a:pt x="16" y="46"/>
                        <a:pt x="16" y="46"/>
                        <a:pt x="16" y="46"/>
                      </a:cubicBezTo>
                      <a:cubicBezTo>
                        <a:pt x="17" y="46"/>
                        <a:pt x="17" y="47"/>
                        <a:pt x="16" y="46"/>
                      </a:cubicBezTo>
                      <a:close/>
                      <a:moveTo>
                        <a:pt x="17" y="46"/>
                      </a:move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7" y="46"/>
                        <a:pt x="17" y="46"/>
                        <a:pt x="18" y="46"/>
                      </a:cubicBezTo>
                      <a:cubicBezTo>
                        <a:pt x="18" y="47"/>
                        <a:pt x="17" y="47"/>
                        <a:pt x="17" y="46"/>
                      </a:cubicBezTo>
                      <a:close/>
                      <a:moveTo>
                        <a:pt x="24" y="50"/>
                      </a:moveTo>
                      <a:cubicBezTo>
                        <a:pt x="24" y="49"/>
                        <a:pt x="25" y="49"/>
                        <a:pt x="25" y="49"/>
                      </a:cubicBezTo>
                      <a:cubicBezTo>
                        <a:pt x="25" y="50"/>
                        <a:pt x="25" y="50"/>
                        <a:pt x="24" y="50"/>
                      </a:cubicBezTo>
                      <a:close/>
                      <a:moveTo>
                        <a:pt x="27" y="48"/>
                      </a:moveTo>
                      <a:cubicBezTo>
                        <a:pt x="26" y="48"/>
                        <a:pt x="25" y="48"/>
                        <a:pt x="25" y="48"/>
                      </a:cubicBezTo>
                      <a:cubicBezTo>
                        <a:pt x="24" y="47"/>
                        <a:pt x="23" y="47"/>
                        <a:pt x="21" y="46"/>
                      </a:cubicBezTo>
                      <a:cubicBezTo>
                        <a:pt x="20" y="46"/>
                        <a:pt x="19" y="45"/>
                        <a:pt x="18" y="45"/>
                      </a:cubicBezTo>
                      <a:cubicBezTo>
                        <a:pt x="15" y="43"/>
                        <a:pt x="12" y="42"/>
                        <a:pt x="9" y="41"/>
                      </a:cubicBezTo>
                      <a:cubicBezTo>
                        <a:pt x="9" y="40"/>
                        <a:pt x="9" y="39"/>
                        <a:pt x="9" y="38"/>
                      </a:cubicBezTo>
                      <a:cubicBezTo>
                        <a:pt x="9" y="38"/>
                        <a:pt x="9" y="38"/>
                        <a:pt x="9" y="37"/>
                      </a:cubicBezTo>
                      <a:cubicBezTo>
                        <a:pt x="13" y="40"/>
                        <a:pt x="16" y="41"/>
                        <a:pt x="19" y="42"/>
                      </a:cubicBezTo>
                      <a:cubicBezTo>
                        <a:pt x="20" y="42"/>
                        <a:pt x="19" y="42"/>
                        <a:pt x="20" y="42"/>
                      </a:cubicBezTo>
                      <a:cubicBezTo>
                        <a:pt x="21" y="43"/>
                        <a:pt x="22" y="44"/>
                        <a:pt x="23" y="44"/>
                      </a:cubicBezTo>
                      <a:cubicBezTo>
                        <a:pt x="23" y="44"/>
                        <a:pt x="24" y="44"/>
                        <a:pt x="24" y="44"/>
                      </a:cubicBezTo>
                      <a:cubicBezTo>
                        <a:pt x="24" y="44"/>
                        <a:pt x="24" y="44"/>
                        <a:pt x="24" y="45"/>
                      </a:cubicBezTo>
                      <a:cubicBezTo>
                        <a:pt x="25" y="45"/>
                        <a:pt x="26" y="45"/>
                        <a:pt x="27" y="46"/>
                      </a:cubicBezTo>
                      <a:cubicBezTo>
                        <a:pt x="27" y="46"/>
                        <a:pt x="27" y="47"/>
                        <a:pt x="27" y="48"/>
                      </a:cubicBezTo>
                      <a:close/>
                      <a:moveTo>
                        <a:pt x="28" y="13"/>
                      </a:moveTo>
                      <a:cubicBezTo>
                        <a:pt x="28" y="13"/>
                        <a:pt x="28" y="12"/>
                        <a:pt x="28" y="12"/>
                      </a:cubicBezTo>
                      <a:cubicBezTo>
                        <a:pt x="28" y="12"/>
                        <a:pt x="28" y="12"/>
                        <a:pt x="29" y="12"/>
                      </a:cubicBezTo>
                      <a:cubicBezTo>
                        <a:pt x="28" y="13"/>
                        <a:pt x="29" y="13"/>
                        <a:pt x="29" y="13"/>
                      </a:cubicBezTo>
                      <a:cubicBezTo>
                        <a:pt x="29" y="13"/>
                        <a:pt x="28" y="13"/>
                        <a:pt x="28" y="13"/>
                      </a:cubicBezTo>
                      <a:close/>
                      <a:moveTo>
                        <a:pt x="29" y="52"/>
                      </a:moveTo>
                      <a:cubicBezTo>
                        <a:pt x="29" y="51"/>
                        <a:pt x="29" y="51"/>
                        <a:pt x="29" y="51"/>
                      </a:cubicBezTo>
                      <a:cubicBezTo>
                        <a:pt x="29" y="51"/>
                        <a:pt x="29" y="51"/>
                        <a:pt x="29" y="51"/>
                      </a:cubicBezTo>
                      <a:cubicBezTo>
                        <a:pt x="29" y="52"/>
                        <a:pt x="29" y="52"/>
                        <a:pt x="29" y="52"/>
                      </a:cubicBezTo>
                      <a:close/>
                      <a:moveTo>
                        <a:pt x="31" y="47"/>
                      </a:moveTo>
                      <a:cubicBezTo>
                        <a:pt x="31" y="47"/>
                        <a:pt x="31" y="47"/>
                        <a:pt x="31" y="47"/>
                      </a:cubicBezTo>
                      <a:cubicBezTo>
                        <a:pt x="31" y="47"/>
                        <a:pt x="31" y="47"/>
                        <a:pt x="31" y="47"/>
                      </a:cubicBezTo>
                      <a:cubicBezTo>
                        <a:pt x="32" y="48"/>
                        <a:pt x="31" y="48"/>
                        <a:pt x="31" y="47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lose/>
                      <a:moveTo>
                        <a:pt x="33" y="15"/>
                      </a:moveTo>
                      <a:cubicBezTo>
                        <a:pt x="33" y="15"/>
                        <a:pt x="33" y="15"/>
                        <a:pt x="33" y="14"/>
                      </a:cubicBezTo>
                      <a:cubicBezTo>
                        <a:pt x="33" y="14"/>
                        <a:pt x="33" y="15"/>
                        <a:pt x="33" y="15"/>
                      </a:cubicBezTo>
                      <a:close/>
                      <a:moveTo>
                        <a:pt x="33" y="16"/>
                      </a:moveTo>
                      <a:cubicBezTo>
                        <a:pt x="34" y="16"/>
                        <a:pt x="33" y="17"/>
                        <a:pt x="33" y="17"/>
                      </a:cubicBezTo>
                      <a:cubicBezTo>
                        <a:pt x="33" y="17"/>
                        <a:pt x="33" y="16"/>
                        <a:pt x="33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lose/>
                      <a:moveTo>
                        <a:pt x="33" y="52"/>
                      </a:moveTo>
                      <a:cubicBezTo>
                        <a:pt x="33" y="53"/>
                        <a:pt x="33" y="53"/>
                        <a:pt x="33" y="53"/>
                      </a:cubicBezTo>
                      <a:cubicBezTo>
                        <a:pt x="33" y="53"/>
                        <a:pt x="33" y="53"/>
                        <a:pt x="33" y="52"/>
                      </a:cubicBezTo>
                      <a:close/>
                      <a:moveTo>
                        <a:pt x="33" y="52"/>
                      </a:move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1"/>
                        <a:pt x="34" y="52"/>
                        <a:pt x="33" y="52"/>
                      </a:cubicBezTo>
                      <a:close/>
                      <a:moveTo>
                        <a:pt x="34" y="49"/>
                      </a:moveTo>
                      <a:cubicBezTo>
                        <a:pt x="34" y="49"/>
                        <a:pt x="33" y="48"/>
                        <a:pt x="34" y="48"/>
                      </a:cubicBezTo>
                      <a:cubicBezTo>
                        <a:pt x="34" y="48"/>
                        <a:pt x="34" y="48"/>
                        <a:pt x="34" y="49"/>
                      </a:cubicBezTo>
                      <a:cubicBezTo>
                        <a:pt x="34" y="49"/>
                        <a:pt x="34" y="49"/>
                        <a:pt x="34" y="49"/>
                      </a:cubicBezTo>
                      <a:close/>
                      <a:moveTo>
                        <a:pt x="34" y="28"/>
                      </a:moveTo>
                      <a:cubicBezTo>
                        <a:pt x="34" y="27"/>
                        <a:pt x="34" y="27"/>
                        <a:pt x="34" y="27"/>
                      </a:cubicBezTo>
                      <a:cubicBezTo>
                        <a:pt x="34" y="27"/>
                        <a:pt x="34" y="27"/>
                        <a:pt x="35" y="27"/>
                      </a:cubicBezTo>
                      <a:cubicBezTo>
                        <a:pt x="35" y="27"/>
                        <a:pt x="35" y="28"/>
                        <a:pt x="34" y="28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5" y="22"/>
                        <a:pt x="35" y="23"/>
                      </a:cubicBezTo>
                      <a:cubicBezTo>
                        <a:pt x="35" y="23"/>
                        <a:pt x="35" y="23"/>
                        <a:pt x="34" y="23"/>
                      </a:cubicBezTo>
                      <a:close/>
                    </a:path>
                  </a:pathLst>
                </a:custGeom>
                <a:noFill/>
                <a:ln w="3175" cap="flat" cmpd="sng">
                  <a:solidFill>
                    <a:srgbClr val="E1AB1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grpSp>
          <p:nvGrpSpPr>
            <p:cNvPr id="58808" name="组合 58807"/>
            <p:cNvGrpSpPr/>
            <p:nvPr/>
          </p:nvGrpSpPr>
          <p:grpSpPr>
            <a:xfrm>
              <a:off x="4824" y="2614"/>
              <a:ext cx="749" cy="285"/>
              <a:chOff x="4830" y="2522"/>
              <a:chExt cx="749" cy="285"/>
            </a:xfrm>
          </p:grpSpPr>
          <p:grpSp>
            <p:nvGrpSpPr>
              <p:cNvPr id="58809" name="组合 58808"/>
              <p:cNvGrpSpPr/>
              <p:nvPr/>
            </p:nvGrpSpPr>
            <p:grpSpPr>
              <a:xfrm>
                <a:off x="4830" y="2522"/>
                <a:ext cx="749" cy="285"/>
                <a:chOff x="4830" y="2522"/>
                <a:chExt cx="749" cy="285"/>
              </a:xfrm>
            </p:grpSpPr>
            <p:sp>
              <p:nvSpPr>
                <p:cNvPr id="58810" name="任意多边形 58809"/>
                <p:cNvSpPr/>
                <p:nvPr/>
              </p:nvSpPr>
              <p:spPr>
                <a:xfrm>
                  <a:off x="4830" y="2522"/>
                  <a:ext cx="749" cy="285"/>
                </a:xfrm>
                <a:custGeom>
                  <a:avLst/>
                  <a:gdLst/>
                  <a:ahLst/>
                  <a:cxnLst/>
                  <a:pathLst>
                    <a:path w="681" h="259">
                      <a:moveTo>
                        <a:pt x="0" y="140"/>
                      </a:moveTo>
                      <a:lnTo>
                        <a:pt x="295" y="0"/>
                      </a:lnTo>
                      <a:lnTo>
                        <a:pt x="681" y="68"/>
                      </a:lnTo>
                      <a:lnTo>
                        <a:pt x="437" y="259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noFill/>
                <a:ln w="3175" cap="flat" cmpd="sng">
                  <a:solidFill>
                    <a:srgbClr val="E1AB1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8811" name="任意多边形 58810"/>
                <p:cNvSpPr/>
                <p:nvPr/>
              </p:nvSpPr>
              <p:spPr>
                <a:xfrm>
                  <a:off x="4977" y="2586"/>
                  <a:ext cx="483" cy="218"/>
                </a:xfrm>
                <a:custGeom>
                  <a:avLst/>
                  <a:gdLst/>
                  <a:ahLst/>
                  <a:cxnLst/>
                  <a:pathLst>
                    <a:path w="440" h="199">
                      <a:moveTo>
                        <a:pt x="408" y="199"/>
                      </a:moveTo>
                      <a:lnTo>
                        <a:pt x="408" y="199"/>
                      </a:lnTo>
                      <a:lnTo>
                        <a:pt x="408" y="193"/>
                      </a:lnTo>
                      <a:lnTo>
                        <a:pt x="410" y="195"/>
                      </a:lnTo>
                      <a:lnTo>
                        <a:pt x="410" y="191"/>
                      </a:lnTo>
                      <a:lnTo>
                        <a:pt x="414" y="193"/>
                      </a:lnTo>
                      <a:lnTo>
                        <a:pt x="414" y="187"/>
                      </a:lnTo>
                      <a:lnTo>
                        <a:pt x="415" y="191"/>
                      </a:lnTo>
                      <a:lnTo>
                        <a:pt x="415" y="185"/>
                      </a:lnTo>
                      <a:lnTo>
                        <a:pt x="417" y="187"/>
                      </a:lnTo>
                      <a:lnTo>
                        <a:pt x="417" y="184"/>
                      </a:lnTo>
                      <a:lnTo>
                        <a:pt x="421" y="185"/>
                      </a:lnTo>
                      <a:lnTo>
                        <a:pt x="421" y="180"/>
                      </a:lnTo>
                      <a:lnTo>
                        <a:pt x="423" y="184"/>
                      </a:lnTo>
                      <a:lnTo>
                        <a:pt x="423" y="178"/>
                      </a:lnTo>
                      <a:lnTo>
                        <a:pt x="427" y="182"/>
                      </a:lnTo>
                      <a:lnTo>
                        <a:pt x="427" y="180"/>
                      </a:lnTo>
                      <a:lnTo>
                        <a:pt x="427" y="176"/>
                      </a:lnTo>
                      <a:lnTo>
                        <a:pt x="431" y="178"/>
                      </a:lnTo>
                      <a:lnTo>
                        <a:pt x="431" y="172"/>
                      </a:lnTo>
                      <a:lnTo>
                        <a:pt x="432" y="174"/>
                      </a:lnTo>
                      <a:lnTo>
                        <a:pt x="432" y="170"/>
                      </a:lnTo>
                      <a:lnTo>
                        <a:pt x="434" y="172"/>
                      </a:lnTo>
                      <a:lnTo>
                        <a:pt x="434" y="167"/>
                      </a:lnTo>
                      <a:lnTo>
                        <a:pt x="436" y="170"/>
                      </a:lnTo>
                      <a:lnTo>
                        <a:pt x="436" y="165"/>
                      </a:lnTo>
                      <a:lnTo>
                        <a:pt x="438" y="165"/>
                      </a:lnTo>
                      <a:lnTo>
                        <a:pt x="440" y="95"/>
                      </a:lnTo>
                      <a:lnTo>
                        <a:pt x="37" y="0"/>
                      </a:lnTo>
                      <a:lnTo>
                        <a:pt x="0" y="19"/>
                      </a:lnTo>
                      <a:lnTo>
                        <a:pt x="408" y="119"/>
                      </a:lnTo>
                      <a:lnTo>
                        <a:pt x="408" y="199"/>
                      </a:lnTo>
                      <a:close/>
                    </a:path>
                  </a:pathLst>
                </a:custGeom>
                <a:noFill/>
                <a:ln w="3175" cap="flat" cmpd="sng">
                  <a:solidFill>
                    <a:srgbClr val="E1AB1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58812" name="任意多边形 58811"/>
              <p:cNvSpPr/>
              <p:nvPr/>
            </p:nvSpPr>
            <p:spPr>
              <a:xfrm>
                <a:off x="4992" y="2596"/>
                <a:ext cx="448" cy="109"/>
              </a:xfrm>
              <a:custGeom>
                <a:avLst/>
                <a:gdLst/>
                <a:ahLst/>
                <a:cxnLst/>
                <a:pathLst>
                  <a:path w="408" h="98">
                    <a:moveTo>
                      <a:pt x="0" y="0"/>
                    </a:moveTo>
                    <a:lnTo>
                      <a:pt x="406" y="98"/>
                    </a:lnTo>
                    <a:lnTo>
                      <a:pt x="408" y="96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E1AB1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58813" name="组合 58812" descr="Down:  Group 28"/>
          <p:cNvGrpSpPr/>
          <p:nvPr/>
        </p:nvGrpSpPr>
        <p:grpSpPr>
          <a:xfrm>
            <a:off x="5627688" y="2446338"/>
            <a:ext cx="706437" cy="676275"/>
            <a:chOff x="4432" y="3361"/>
            <a:chExt cx="400" cy="383"/>
          </a:xfrm>
        </p:grpSpPr>
        <p:sp>
          <p:nvSpPr>
            <p:cNvPr id="58814" name="任意多边形 58813"/>
            <p:cNvSpPr/>
            <p:nvPr/>
          </p:nvSpPr>
          <p:spPr>
            <a:xfrm>
              <a:off x="4635" y="3372"/>
              <a:ext cx="93" cy="72"/>
            </a:xfrm>
            <a:custGeom>
              <a:avLst/>
              <a:gdLst/>
              <a:ahLst/>
              <a:cxnLst/>
              <a:pathLst>
                <a:path w="111" h="85">
                  <a:moveTo>
                    <a:pt x="0" y="0"/>
                  </a:moveTo>
                  <a:lnTo>
                    <a:pt x="110" y="85"/>
                  </a:lnTo>
                  <a:lnTo>
                    <a:pt x="111" y="8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15" name="任意多边形 58814"/>
            <p:cNvSpPr/>
            <p:nvPr/>
          </p:nvSpPr>
          <p:spPr>
            <a:xfrm>
              <a:off x="4669" y="3388"/>
              <a:ext cx="11" cy="13"/>
            </a:xfrm>
            <a:custGeom>
              <a:avLst/>
              <a:gdLst/>
              <a:ahLst/>
              <a:cxnLst/>
              <a:pathLst>
                <a:path w="7" h="8">
                  <a:moveTo>
                    <a:pt x="3" y="7"/>
                  </a:moveTo>
                  <a:cubicBezTo>
                    <a:pt x="5" y="8"/>
                    <a:pt x="6" y="7"/>
                    <a:pt x="6" y="7"/>
                  </a:cubicBezTo>
                  <a:cubicBezTo>
                    <a:pt x="7" y="5"/>
                    <a:pt x="6" y="2"/>
                    <a:pt x="4" y="1"/>
                  </a:cubicBez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1" y="6"/>
                    <a:pt x="3" y="7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16" name="任意多边形 58815"/>
            <p:cNvSpPr/>
            <p:nvPr/>
          </p:nvSpPr>
          <p:spPr>
            <a:xfrm>
              <a:off x="4669" y="3399"/>
              <a:ext cx="11" cy="13"/>
            </a:xfrm>
            <a:custGeom>
              <a:avLst/>
              <a:gdLst/>
              <a:ahLst/>
              <a:cxnLst/>
              <a:pathLst>
                <a:path w="7" h="8">
                  <a:moveTo>
                    <a:pt x="1" y="1"/>
                  </a:moveTo>
                  <a:cubicBezTo>
                    <a:pt x="0" y="2"/>
                    <a:pt x="0" y="5"/>
                    <a:pt x="1" y="6"/>
                  </a:cubicBezTo>
                  <a:cubicBezTo>
                    <a:pt x="3" y="8"/>
                    <a:pt x="6" y="8"/>
                    <a:pt x="7" y="7"/>
                  </a:cubicBezTo>
                  <a:cubicBezTo>
                    <a:pt x="7" y="6"/>
                    <a:pt x="7" y="6"/>
                    <a:pt x="7" y="4"/>
                  </a:cubicBezTo>
                  <a:cubicBezTo>
                    <a:pt x="6" y="2"/>
                    <a:pt x="2" y="0"/>
                    <a:pt x="1" y="1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17" name="任意多边形 58816"/>
            <p:cNvSpPr>
              <a:spLocks noEditPoints="1"/>
            </p:cNvSpPr>
            <p:nvPr/>
          </p:nvSpPr>
          <p:spPr>
            <a:xfrm>
              <a:off x="4718" y="3396"/>
              <a:ext cx="57" cy="82"/>
            </a:xfrm>
            <a:custGeom>
              <a:avLst/>
              <a:gdLst/>
              <a:ahLst/>
              <a:cxnLst/>
              <a:pathLst>
                <a:path w="36" h="52">
                  <a:moveTo>
                    <a:pt x="36" y="26"/>
                  </a:moveTo>
                  <a:cubicBezTo>
                    <a:pt x="36" y="22"/>
                    <a:pt x="36" y="18"/>
                    <a:pt x="36" y="15"/>
                  </a:cubicBezTo>
                  <a:cubicBezTo>
                    <a:pt x="33" y="13"/>
                    <a:pt x="29" y="11"/>
                    <a:pt x="25" y="10"/>
                  </a:cubicBezTo>
                  <a:cubicBezTo>
                    <a:pt x="24" y="10"/>
                    <a:pt x="22" y="8"/>
                    <a:pt x="20" y="8"/>
                  </a:cubicBezTo>
                  <a:cubicBezTo>
                    <a:pt x="17" y="7"/>
                    <a:pt x="14" y="5"/>
                    <a:pt x="10" y="4"/>
                  </a:cubicBezTo>
                  <a:cubicBezTo>
                    <a:pt x="10" y="4"/>
                    <a:pt x="9" y="3"/>
                    <a:pt x="9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5" y="2"/>
                    <a:pt x="3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2" y="6"/>
                    <a:pt x="1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3" y="6"/>
                    <a:pt x="3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4" y="8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10"/>
                    <a:pt x="4" y="11"/>
                    <a:pt x="5" y="11"/>
                  </a:cubicBezTo>
                  <a:cubicBezTo>
                    <a:pt x="5" y="11"/>
                    <a:pt x="5" y="11"/>
                    <a:pt x="6" y="10"/>
                  </a:cubicBezTo>
                  <a:cubicBezTo>
                    <a:pt x="6" y="11"/>
                    <a:pt x="5" y="11"/>
                    <a:pt x="5" y="12"/>
                  </a:cubicBezTo>
                  <a:cubicBezTo>
                    <a:pt x="4" y="12"/>
                    <a:pt x="3" y="12"/>
                    <a:pt x="3" y="10"/>
                  </a:cubicBezTo>
                  <a:cubicBezTo>
                    <a:pt x="2" y="10"/>
                    <a:pt x="3" y="10"/>
                    <a:pt x="2" y="10"/>
                  </a:cubicBezTo>
                  <a:cubicBezTo>
                    <a:pt x="2" y="11"/>
                    <a:pt x="2" y="11"/>
                    <a:pt x="2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2" y="13"/>
                    <a:pt x="2" y="12"/>
                    <a:pt x="1" y="12"/>
                  </a:cubicBezTo>
                  <a:cubicBezTo>
                    <a:pt x="1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10"/>
                    <a:pt x="0" y="13"/>
                    <a:pt x="0" y="15"/>
                  </a:cubicBezTo>
                  <a:cubicBezTo>
                    <a:pt x="0" y="18"/>
                    <a:pt x="1" y="22"/>
                    <a:pt x="0" y="24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2"/>
                    <a:pt x="1" y="35"/>
                    <a:pt x="1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7"/>
                    <a:pt x="2" y="37"/>
                    <a:pt x="3" y="37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4" y="39"/>
                    <a:pt x="4" y="38"/>
                    <a:pt x="4" y="38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0"/>
                    <a:pt x="6" y="39"/>
                    <a:pt x="7" y="4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0"/>
                    <a:pt x="9" y="39"/>
                    <a:pt x="9" y="40"/>
                  </a:cubicBezTo>
                  <a:cubicBezTo>
                    <a:pt x="9" y="40"/>
                    <a:pt x="8" y="40"/>
                    <a:pt x="9" y="41"/>
                  </a:cubicBezTo>
                  <a:cubicBezTo>
                    <a:pt x="10" y="42"/>
                    <a:pt x="13" y="43"/>
                    <a:pt x="14" y="43"/>
                  </a:cubicBezTo>
                  <a:cubicBezTo>
                    <a:pt x="14" y="43"/>
                    <a:pt x="14" y="43"/>
                    <a:pt x="15" y="43"/>
                  </a:cubicBezTo>
                  <a:cubicBezTo>
                    <a:pt x="15" y="43"/>
                    <a:pt x="14" y="43"/>
                    <a:pt x="15" y="43"/>
                  </a:cubicBezTo>
                  <a:cubicBezTo>
                    <a:pt x="15" y="44"/>
                    <a:pt x="16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cubicBezTo>
                    <a:pt x="16" y="43"/>
                    <a:pt x="16" y="44"/>
                    <a:pt x="16" y="44"/>
                  </a:cubicBezTo>
                  <a:cubicBezTo>
                    <a:pt x="16" y="43"/>
                    <a:pt x="15" y="43"/>
                    <a:pt x="15" y="43"/>
                  </a:cubicBezTo>
                  <a:cubicBezTo>
                    <a:pt x="16" y="43"/>
                    <a:pt x="18" y="44"/>
                    <a:pt x="19" y="44"/>
                  </a:cubicBezTo>
                  <a:cubicBezTo>
                    <a:pt x="19" y="44"/>
                    <a:pt x="19" y="45"/>
                    <a:pt x="20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6"/>
                    <a:pt x="20" y="45"/>
                    <a:pt x="20" y="46"/>
                  </a:cubicBezTo>
                  <a:cubicBezTo>
                    <a:pt x="21" y="46"/>
                    <a:pt x="22" y="47"/>
                    <a:pt x="23" y="47"/>
                  </a:cubicBezTo>
                  <a:cubicBezTo>
                    <a:pt x="23" y="46"/>
                    <a:pt x="23" y="47"/>
                    <a:pt x="22" y="46"/>
                  </a:cubicBezTo>
                  <a:cubicBezTo>
                    <a:pt x="23" y="46"/>
                    <a:pt x="23" y="45"/>
                    <a:pt x="23" y="45"/>
                  </a:cubicBezTo>
                  <a:cubicBezTo>
                    <a:pt x="24" y="46"/>
                    <a:pt x="24" y="46"/>
                    <a:pt x="24" y="45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3" y="44"/>
                    <a:pt x="23" y="44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2" y="39"/>
                    <a:pt x="23" y="39"/>
                  </a:cubicBezTo>
                  <a:cubicBezTo>
                    <a:pt x="23" y="39"/>
                    <a:pt x="23" y="38"/>
                    <a:pt x="23" y="38"/>
                  </a:cubicBezTo>
                  <a:cubicBezTo>
                    <a:pt x="23" y="39"/>
                    <a:pt x="24" y="38"/>
                    <a:pt x="24" y="39"/>
                  </a:cubicBezTo>
                  <a:cubicBezTo>
                    <a:pt x="24" y="39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1"/>
                    <a:pt x="24" y="41"/>
                  </a:cubicBezTo>
                  <a:cubicBezTo>
                    <a:pt x="24" y="41"/>
                    <a:pt x="24" y="42"/>
                    <a:pt x="25" y="42"/>
                  </a:cubicBezTo>
                  <a:cubicBezTo>
                    <a:pt x="25" y="42"/>
                    <a:pt x="25" y="41"/>
                    <a:pt x="26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3"/>
                  </a:cubicBezTo>
                  <a:cubicBezTo>
                    <a:pt x="24" y="43"/>
                    <a:pt x="24" y="43"/>
                    <a:pt x="24" y="44"/>
                  </a:cubicBezTo>
                  <a:cubicBezTo>
                    <a:pt x="24" y="44"/>
                    <a:pt x="25" y="44"/>
                    <a:pt x="25" y="45"/>
                  </a:cubicBezTo>
                  <a:cubicBezTo>
                    <a:pt x="25" y="46"/>
                    <a:pt x="25" y="46"/>
                    <a:pt x="25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4" y="47"/>
                    <a:pt x="24" y="47"/>
                  </a:cubicBezTo>
                  <a:cubicBezTo>
                    <a:pt x="25" y="48"/>
                    <a:pt x="26" y="48"/>
                    <a:pt x="27" y="49"/>
                  </a:cubicBezTo>
                  <a:cubicBezTo>
                    <a:pt x="27" y="49"/>
                    <a:pt x="27" y="48"/>
                    <a:pt x="27" y="48"/>
                  </a:cubicBezTo>
                  <a:cubicBezTo>
                    <a:pt x="28" y="49"/>
                    <a:pt x="27" y="49"/>
                    <a:pt x="28" y="49"/>
                  </a:cubicBezTo>
                  <a:cubicBezTo>
                    <a:pt x="29" y="50"/>
                    <a:pt x="31" y="51"/>
                    <a:pt x="32" y="51"/>
                  </a:cubicBezTo>
                  <a:cubicBezTo>
                    <a:pt x="32" y="51"/>
                    <a:pt x="32" y="50"/>
                    <a:pt x="32" y="50"/>
                  </a:cubicBezTo>
                  <a:cubicBezTo>
                    <a:pt x="33" y="50"/>
                    <a:pt x="34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2"/>
                    <a:pt x="34" y="52"/>
                    <a:pt x="35" y="52"/>
                  </a:cubicBezTo>
                  <a:cubicBezTo>
                    <a:pt x="36" y="51"/>
                    <a:pt x="36" y="49"/>
                    <a:pt x="35" y="47"/>
                  </a:cubicBezTo>
                  <a:cubicBezTo>
                    <a:pt x="35" y="45"/>
                    <a:pt x="36" y="44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8"/>
                    <a:pt x="36" y="34"/>
                    <a:pt x="36" y="31"/>
                  </a:cubicBezTo>
                  <a:cubicBezTo>
                    <a:pt x="36" y="31"/>
                    <a:pt x="35" y="30"/>
                    <a:pt x="36" y="30"/>
                  </a:cubicBezTo>
                  <a:cubicBezTo>
                    <a:pt x="36" y="29"/>
                    <a:pt x="36" y="29"/>
                    <a:pt x="36" y="28"/>
                  </a:cubicBezTo>
                  <a:cubicBezTo>
                    <a:pt x="36" y="28"/>
                    <a:pt x="36" y="26"/>
                    <a:pt x="36" y="2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  <a:moveTo>
                    <a:pt x="4" y="6"/>
                  </a:move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lose/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lose/>
                  <a:moveTo>
                    <a:pt x="5" y="4"/>
                  </a:moveTo>
                  <a:cubicBezTo>
                    <a:pt x="5" y="3"/>
                    <a:pt x="6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25" y="44"/>
                  </a:moveTo>
                  <a:cubicBezTo>
                    <a:pt x="25" y="44"/>
                    <a:pt x="25" y="43"/>
                    <a:pt x="25" y="43"/>
                  </a:cubicBezTo>
                  <a:cubicBezTo>
                    <a:pt x="25" y="43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lose/>
                  <a:moveTo>
                    <a:pt x="35" y="18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5" y="18"/>
                  </a:cubicBezTo>
                  <a:close/>
                  <a:moveTo>
                    <a:pt x="34" y="20"/>
                  </a:moveTo>
                  <a:cubicBezTo>
                    <a:pt x="35" y="20"/>
                    <a:pt x="34" y="20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lose/>
                  <a:moveTo>
                    <a:pt x="34" y="22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4" y="21"/>
                    <a:pt x="34" y="22"/>
                  </a:cubicBezTo>
                  <a:close/>
                  <a:moveTo>
                    <a:pt x="34" y="35"/>
                  </a:moveTo>
                  <a:cubicBezTo>
                    <a:pt x="34" y="35"/>
                    <a:pt x="34" y="35"/>
                    <a:pt x="35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6"/>
                    <a:pt x="34" y="35"/>
                    <a:pt x="34" y="35"/>
                  </a:cubicBezTo>
                  <a:close/>
                  <a:moveTo>
                    <a:pt x="35" y="43"/>
                  </a:moveTo>
                  <a:cubicBezTo>
                    <a:pt x="35" y="43"/>
                    <a:pt x="34" y="43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ubicBezTo>
                    <a:pt x="35" y="42"/>
                    <a:pt x="35" y="43"/>
                    <a:pt x="35" y="43"/>
                  </a:cubicBezTo>
                  <a:close/>
                  <a:moveTo>
                    <a:pt x="32" y="26"/>
                  </a:move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2" y="28"/>
                    <a:pt x="32" y="28"/>
                  </a:cubicBezTo>
                  <a:cubicBezTo>
                    <a:pt x="32" y="27"/>
                    <a:pt x="32" y="27"/>
                    <a:pt x="31" y="27"/>
                  </a:cubicBezTo>
                  <a:cubicBezTo>
                    <a:pt x="32" y="27"/>
                    <a:pt x="32" y="26"/>
                    <a:pt x="32" y="26"/>
                  </a:cubicBezTo>
                  <a:close/>
                  <a:moveTo>
                    <a:pt x="32" y="25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5"/>
                    <a:pt x="32" y="25"/>
                    <a:pt x="32" y="25"/>
                  </a:cubicBezTo>
                  <a:close/>
                  <a:moveTo>
                    <a:pt x="34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34" y="38"/>
                    <a:pt x="33" y="38"/>
                    <a:pt x="34" y="38"/>
                  </a:cubicBezTo>
                  <a:cubicBezTo>
                    <a:pt x="34" y="38"/>
                    <a:pt x="34" y="38"/>
                    <a:pt x="34" y="38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5"/>
                    <a:pt x="33" y="35"/>
                  </a:cubicBezTo>
                  <a:cubicBezTo>
                    <a:pt x="34" y="35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lose/>
                  <a:moveTo>
                    <a:pt x="33" y="34"/>
                  </a:moveTo>
                  <a:cubicBezTo>
                    <a:pt x="33" y="34"/>
                    <a:pt x="33" y="34"/>
                    <a:pt x="32" y="34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3"/>
                    <a:pt x="34" y="33"/>
                    <a:pt x="34" y="33"/>
                  </a:cubicBezTo>
                  <a:cubicBezTo>
                    <a:pt x="34" y="34"/>
                    <a:pt x="34" y="33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3" y="34"/>
                  </a:cubicBezTo>
                  <a:close/>
                  <a:moveTo>
                    <a:pt x="32" y="38"/>
                  </a:moveTo>
                  <a:cubicBezTo>
                    <a:pt x="32" y="38"/>
                    <a:pt x="33" y="39"/>
                    <a:pt x="33" y="38"/>
                  </a:cubicBezTo>
                  <a:cubicBezTo>
                    <a:pt x="33" y="39"/>
                    <a:pt x="32" y="39"/>
                    <a:pt x="32" y="38"/>
                  </a:cubicBezTo>
                  <a:close/>
                  <a:moveTo>
                    <a:pt x="32" y="38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8"/>
                  </a:cubicBezTo>
                  <a:cubicBezTo>
                    <a:pt x="32" y="37"/>
                    <a:pt x="32" y="38"/>
                    <a:pt x="32" y="38"/>
                  </a:cubicBezTo>
                  <a:close/>
                  <a:moveTo>
                    <a:pt x="33" y="37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2" y="38"/>
                    <a:pt x="33" y="37"/>
                  </a:cubicBezTo>
                  <a:close/>
                  <a:moveTo>
                    <a:pt x="34" y="32"/>
                  </a:moveTo>
                  <a:cubicBezTo>
                    <a:pt x="34" y="32"/>
                    <a:pt x="35" y="33"/>
                    <a:pt x="35" y="34"/>
                  </a:cubicBezTo>
                  <a:cubicBezTo>
                    <a:pt x="34" y="33"/>
                    <a:pt x="34" y="33"/>
                    <a:pt x="34" y="32"/>
                  </a:cubicBezTo>
                  <a:close/>
                  <a:moveTo>
                    <a:pt x="34" y="24"/>
                  </a:moveTo>
                  <a:cubicBezTo>
                    <a:pt x="34" y="24"/>
                    <a:pt x="34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4" y="24"/>
                    <a:pt x="34" y="24"/>
                  </a:cubicBezTo>
                  <a:close/>
                  <a:moveTo>
                    <a:pt x="34" y="32"/>
                  </a:moveTo>
                  <a:cubicBezTo>
                    <a:pt x="34" y="32"/>
                    <a:pt x="32" y="32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2"/>
                    <a:pt x="34" y="31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lose/>
                  <a:moveTo>
                    <a:pt x="33" y="27"/>
                  </a:move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7"/>
                  </a:cubicBezTo>
                  <a:close/>
                  <a:moveTo>
                    <a:pt x="32" y="31"/>
                  </a:move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lose/>
                  <a:moveTo>
                    <a:pt x="33" y="40"/>
                  </a:moveTo>
                  <a:cubicBezTo>
                    <a:pt x="33" y="40"/>
                    <a:pt x="32" y="40"/>
                    <a:pt x="32" y="40"/>
                  </a:cubicBezTo>
                  <a:cubicBezTo>
                    <a:pt x="32" y="39"/>
                    <a:pt x="33" y="40"/>
                    <a:pt x="33" y="40"/>
                  </a:cubicBezTo>
                  <a:close/>
                  <a:moveTo>
                    <a:pt x="32" y="40"/>
                  </a:moveTo>
                  <a:cubicBezTo>
                    <a:pt x="33" y="40"/>
                    <a:pt x="32" y="41"/>
                    <a:pt x="33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40"/>
                    <a:pt x="34" y="40"/>
                    <a:pt x="34" y="41"/>
                  </a:cubicBezTo>
                  <a:cubicBezTo>
                    <a:pt x="33" y="41"/>
                    <a:pt x="33" y="41"/>
                    <a:pt x="33" y="42"/>
                  </a:cubicBezTo>
                  <a:cubicBezTo>
                    <a:pt x="33" y="42"/>
                    <a:pt x="33" y="41"/>
                    <a:pt x="32" y="41"/>
                  </a:cubicBezTo>
                  <a:cubicBezTo>
                    <a:pt x="32" y="41"/>
                    <a:pt x="32" y="41"/>
                    <a:pt x="32" y="40"/>
                  </a:cubicBez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1"/>
                    <a:pt x="34" y="41"/>
                    <a:pt x="34" y="41"/>
                  </a:cubicBezTo>
                  <a:close/>
                  <a:moveTo>
                    <a:pt x="34" y="23"/>
                  </a:moveTo>
                  <a:cubicBezTo>
                    <a:pt x="34" y="23"/>
                    <a:pt x="34" y="22"/>
                    <a:pt x="34" y="22"/>
                  </a:cubicBezTo>
                  <a:cubicBezTo>
                    <a:pt x="34" y="23"/>
                    <a:pt x="34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4" y="23"/>
                    <a:pt x="34" y="23"/>
                  </a:cubicBezTo>
                  <a:close/>
                  <a:moveTo>
                    <a:pt x="34" y="24"/>
                  </a:moveTo>
                  <a:cubicBezTo>
                    <a:pt x="34" y="24"/>
                    <a:pt x="35" y="25"/>
                    <a:pt x="34" y="25"/>
                  </a:cubicBezTo>
                  <a:cubicBezTo>
                    <a:pt x="33" y="25"/>
                    <a:pt x="33" y="24"/>
                    <a:pt x="32" y="23"/>
                  </a:cubicBezTo>
                  <a:cubicBezTo>
                    <a:pt x="32" y="23"/>
                    <a:pt x="32" y="24"/>
                    <a:pt x="32" y="24"/>
                  </a:cubicBezTo>
                  <a:cubicBezTo>
                    <a:pt x="32" y="24"/>
                    <a:pt x="32" y="24"/>
                    <a:pt x="31" y="23"/>
                  </a:cubicBezTo>
                  <a:cubicBezTo>
                    <a:pt x="31" y="23"/>
                    <a:pt x="32" y="23"/>
                    <a:pt x="32" y="23"/>
                  </a:cubicBezTo>
                  <a:cubicBezTo>
                    <a:pt x="33" y="23"/>
                    <a:pt x="33" y="23"/>
                    <a:pt x="34" y="23"/>
                  </a:cubicBezTo>
                  <a:cubicBezTo>
                    <a:pt x="33" y="24"/>
                    <a:pt x="33" y="23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lose/>
                  <a:moveTo>
                    <a:pt x="33" y="23"/>
                  </a:moveTo>
                  <a:cubicBezTo>
                    <a:pt x="33" y="22"/>
                    <a:pt x="33" y="22"/>
                    <a:pt x="34" y="2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3" y="20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lose/>
                  <a:moveTo>
                    <a:pt x="33" y="17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lose/>
                  <a:moveTo>
                    <a:pt x="33" y="19"/>
                  </a:moveTo>
                  <a:cubicBezTo>
                    <a:pt x="33" y="19"/>
                    <a:pt x="33" y="19"/>
                    <a:pt x="32" y="19"/>
                  </a:cubicBezTo>
                  <a:cubicBezTo>
                    <a:pt x="33" y="18"/>
                    <a:pt x="32" y="18"/>
                    <a:pt x="32" y="18"/>
                  </a:cubicBezTo>
                  <a:cubicBezTo>
                    <a:pt x="32" y="17"/>
                    <a:pt x="32" y="17"/>
                    <a:pt x="32" y="16"/>
                  </a:cubicBezTo>
                  <a:cubicBezTo>
                    <a:pt x="33" y="16"/>
                    <a:pt x="32" y="18"/>
                    <a:pt x="33" y="19"/>
                  </a:cubicBezTo>
                  <a:close/>
                  <a:moveTo>
                    <a:pt x="31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1"/>
                    <a:pt x="32" y="21"/>
                  </a:cubicBezTo>
                  <a:cubicBezTo>
                    <a:pt x="31" y="21"/>
                    <a:pt x="31" y="20"/>
                    <a:pt x="31" y="20"/>
                  </a:cubicBezTo>
                  <a:close/>
                  <a:moveTo>
                    <a:pt x="31" y="16"/>
                  </a:moveTo>
                  <a:cubicBezTo>
                    <a:pt x="31" y="16"/>
                    <a:pt x="31" y="16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6"/>
                    <a:pt x="31" y="16"/>
                  </a:cubicBezTo>
                  <a:close/>
                  <a:moveTo>
                    <a:pt x="30" y="45"/>
                  </a:moveTo>
                  <a:cubicBezTo>
                    <a:pt x="30" y="45"/>
                    <a:pt x="30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lose/>
                  <a:moveTo>
                    <a:pt x="30" y="18"/>
                  </a:moveTo>
                  <a:cubicBezTo>
                    <a:pt x="30" y="19"/>
                    <a:pt x="30" y="18"/>
                    <a:pt x="30" y="19"/>
                  </a:cubicBezTo>
                  <a:cubicBezTo>
                    <a:pt x="30" y="19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30" y="41"/>
                  </a:moveTo>
                  <a:cubicBezTo>
                    <a:pt x="30" y="41"/>
                    <a:pt x="30" y="40"/>
                    <a:pt x="29" y="40"/>
                  </a:cubicBezTo>
                  <a:cubicBezTo>
                    <a:pt x="29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1"/>
                  </a:cubicBezTo>
                  <a:close/>
                  <a:moveTo>
                    <a:pt x="27" y="42"/>
                  </a:moveTo>
                  <a:cubicBezTo>
                    <a:pt x="27" y="42"/>
                    <a:pt x="26" y="42"/>
                    <a:pt x="27" y="41"/>
                  </a:cubicBezTo>
                  <a:cubicBezTo>
                    <a:pt x="27" y="41"/>
                    <a:pt x="27" y="42"/>
                    <a:pt x="27" y="42"/>
                  </a:cubicBezTo>
                  <a:close/>
                  <a:moveTo>
                    <a:pt x="27" y="23"/>
                  </a:moveTo>
                  <a:cubicBezTo>
                    <a:pt x="27" y="23"/>
                    <a:pt x="27" y="23"/>
                    <a:pt x="27" y="24"/>
                  </a:cubicBezTo>
                  <a:cubicBezTo>
                    <a:pt x="27" y="24"/>
                    <a:pt x="27" y="23"/>
                    <a:pt x="27" y="23"/>
                  </a:cubicBezTo>
                  <a:close/>
                  <a:moveTo>
                    <a:pt x="28" y="34"/>
                  </a:move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8" y="34"/>
                    <a:pt x="28" y="34"/>
                  </a:cubicBezTo>
                  <a:close/>
                  <a:moveTo>
                    <a:pt x="28" y="43"/>
                  </a:moveTo>
                  <a:cubicBezTo>
                    <a:pt x="28" y="43"/>
                    <a:pt x="28" y="43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7" y="43"/>
                    <a:pt x="27" y="43"/>
                    <a:pt x="28" y="43"/>
                  </a:cubicBezTo>
                  <a:close/>
                  <a:moveTo>
                    <a:pt x="28" y="22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2"/>
                    <a:pt x="28" y="22"/>
                  </a:cubicBezTo>
                  <a:close/>
                  <a:moveTo>
                    <a:pt x="28" y="22"/>
                  </a:moveTo>
                  <a:cubicBezTo>
                    <a:pt x="28" y="22"/>
                    <a:pt x="29" y="22"/>
                    <a:pt x="29" y="21"/>
                  </a:cubicBezTo>
                  <a:cubicBezTo>
                    <a:pt x="29" y="21"/>
                    <a:pt x="29" y="22"/>
                    <a:pt x="29" y="22"/>
                  </a:cubicBezTo>
                  <a:cubicBezTo>
                    <a:pt x="29" y="22"/>
                    <a:pt x="29" y="22"/>
                    <a:pt x="28" y="22"/>
                  </a:cubicBezTo>
                  <a:close/>
                  <a:moveTo>
                    <a:pt x="29" y="23"/>
                  </a:moveTo>
                  <a:cubicBezTo>
                    <a:pt x="29" y="23"/>
                    <a:pt x="30" y="23"/>
                    <a:pt x="30" y="24"/>
                  </a:cubicBezTo>
                  <a:cubicBezTo>
                    <a:pt x="29" y="24"/>
                    <a:pt x="29" y="23"/>
                    <a:pt x="29" y="23"/>
                  </a:cubicBezTo>
                  <a:cubicBezTo>
                    <a:pt x="29" y="23"/>
                    <a:pt x="29" y="22"/>
                    <a:pt x="29" y="23"/>
                  </a:cubicBezTo>
                  <a:close/>
                  <a:moveTo>
                    <a:pt x="30" y="19"/>
                  </a:moveTo>
                  <a:cubicBezTo>
                    <a:pt x="29" y="19"/>
                    <a:pt x="29" y="19"/>
                    <a:pt x="29" y="18"/>
                  </a:cubicBezTo>
                  <a:cubicBezTo>
                    <a:pt x="30" y="18"/>
                    <a:pt x="30" y="19"/>
                    <a:pt x="30" y="19"/>
                  </a:cubicBezTo>
                  <a:close/>
                  <a:moveTo>
                    <a:pt x="29" y="13"/>
                  </a:moveTo>
                  <a:cubicBezTo>
                    <a:pt x="29" y="13"/>
                    <a:pt x="29" y="14"/>
                    <a:pt x="29" y="14"/>
                  </a:cubicBezTo>
                  <a:cubicBezTo>
                    <a:pt x="29" y="14"/>
                    <a:pt x="29" y="13"/>
                    <a:pt x="29" y="13"/>
                  </a:cubicBezTo>
                  <a:close/>
                  <a:moveTo>
                    <a:pt x="29" y="18"/>
                  </a:move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8"/>
                    <a:pt x="29" y="18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3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24" y="16"/>
                  </a:moveTo>
                  <a:cubicBezTo>
                    <a:pt x="24" y="15"/>
                    <a:pt x="24" y="15"/>
                    <a:pt x="24" y="14"/>
                  </a:cubicBezTo>
                  <a:cubicBezTo>
                    <a:pt x="24" y="14"/>
                    <a:pt x="23" y="13"/>
                    <a:pt x="23" y="13"/>
                  </a:cubicBezTo>
                  <a:cubicBezTo>
                    <a:pt x="24" y="13"/>
                    <a:pt x="24" y="12"/>
                    <a:pt x="24" y="11"/>
                  </a:cubicBezTo>
                  <a:cubicBezTo>
                    <a:pt x="24" y="11"/>
                    <a:pt x="25" y="11"/>
                    <a:pt x="25" y="11"/>
                  </a:cubicBezTo>
                  <a:cubicBezTo>
                    <a:pt x="25" y="12"/>
                    <a:pt x="25" y="12"/>
                    <a:pt x="24" y="12"/>
                  </a:cubicBezTo>
                  <a:cubicBezTo>
                    <a:pt x="25" y="12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6" y="14"/>
                    <a:pt x="26" y="13"/>
                    <a:pt x="26" y="13"/>
                  </a:cubicBezTo>
                  <a:cubicBezTo>
                    <a:pt x="26" y="13"/>
                    <a:pt x="27" y="14"/>
                    <a:pt x="26" y="14"/>
                  </a:cubicBezTo>
                  <a:cubicBezTo>
                    <a:pt x="27" y="14"/>
                    <a:pt x="27" y="14"/>
                    <a:pt x="28" y="15"/>
                  </a:cubicBezTo>
                  <a:cubicBezTo>
                    <a:pt x="28" y="16"/>
                    <a:pt x="27" y="15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8"/>
                    <a:pt x="28" y="17"/>
                  </a:cubicBezTo>
                  <a:cubicBezTo>
                    <a:pt x="29" y="18"/>
                    <a:pt x="28" y="18"/>
                    <a:pt x="28" y="19"/>
                  </a:cubicBezTo>
                  <a:cubicBezTo>
                    <a:pt x="28" y="19"/>
                    <a:pt x="28" y="19"/>
                    <a:pt x="28" y="20"/>
                  </a:cubicBezTo>
                  <a:cubicBezTo>
                    <a:pt x="29" y="20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20"/>
                    <a:pt x="29" y="19"/>
                    <a:pt x="29" y="20"/>
                  </a:cubicBezTo>
                  <a:cubicBezTo>
                    <a:pt x="29" y="20"/>
                    <a:pt x="29" y="20"/>
                    <a:pt x="29" y="21"/>
                  </a:cubicBezTo>
                  <a:cubicBezTo>
                    <a:pt x="29" y="21"/>
                    <a:pt x="29" y="20"/>
                    <a:pt x="29" y="20"/>
                  </a:cubicBezTo>
                  <a:cubicBezTo>
                    <a:pt x="28" y="20"/>
                    <a:pt x="27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7" y="19"/>
                    <a:pt x="27" y="19"/>
                    <a:pt x="26" y="19"/>
                  </a:cubicBezTo>
                  <a:cubicBezTo>
                    <a:pt x="26" y="19"/>
                    <a:pt x="26" y="19"/>
                    <a:pt x="26" y="18"/>
                  </a:cubicBezTo>
                  <a:cubicBezTo>
                    <a:pt x="26" y="18"/>
                    <a:pt x="26" y="19"/>
                    <a:pt x="25" y="19"/>
                  </a:cubicBezTo>
                  <a:cubicBezTo>
                    <a:pt x="25" y="18"/>
                    <a:pt x="25" y="19"/>
                    <a:pt x="25" y="19"/>
                  </a:cubicBezTo>
                  <a:cubicBezTo>
                    <a:pt x="24" y="18"/>
                    <a:pt x="25" y="18"/>
                    <a:pt x="25" y="17"/>
                  </a:cubicBezTo>
                  <a:cubicBezTo>
                    <a:pt x="25" y="17"/>
                    <a:pt x="25" y="18"/>
                    <a:pt x="26" y="18"/>
                  </a:cubicBezTo>
                  <a:cubicBezTo>
                    <a:pt x="26" y="18"/>
                    <a:pt x="25" y="16"/>
                    <a:pt x="25" y="16"/>
                  </a:cubicBezTo>
                  <a:cubicBezTo>
                    <a:pt x="24" y="16"/>
                    <a:pt x="23" y="19"/>
                    <a:pt x="25" y="21"/>
                  </a:cubicBezTo>
                  <a:cubicBezTo>
                    <a:pt x="24" y="21"/>
                    <a:pt x="24" y="20"/>
                    <a:pt x="24" y="20"/>
                  </a:cubicBezTo>
                  <a:cubicBezTo>
                    <a:pt x="24" y="20"/>
                    <a:pt x="24" y="21"/>
                    <a:pt x="23" y="21"/>
                  </a:cubicBezTo>
                  <a:cubicBezTo>
                    <a:pt x="23" y="20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3" y="16"/>
                    <a:pt x="24" y="16"/>
                  </a:cubicBezTo>
                  <a:close/>
                  <a:moveTo>
                    <a:pt x="25" y="20"/>
                  </a:move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5" y="21"/>
                    <a:pt x="25" y="21"/>
                  </a:cubicBezTo>
                  <a:cubicBezTo>
                    <a:pt x="25" y="21"/>
                    <a:pt x="25" y="20"/>
                    <a:pt x="25" y="20"/>
                  </a:cubicBezTo>
                  <a:close/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5" y="21"/>
                    <a:pt x="25" y="22"/>
                    <a:pt x="25" y="22"/>
                  </a:cubicBezTo>
                  <a:close/>
                  <a:moveTo>
                    <a:pt x="26" y="24"/>
                  </a:moveTo>
                  <a:cubicBezTo>
                    <a:pt x="26" y="24"/>
                    <a:pt x="25" y="23"/>
                    <a:pt x="25" y="23"/>
                  </a:cubicBezTo>
                  <a:cubicBezTo>
                    <a:pt x="26" y="23"/>
                    <a:pt x="26" y="23"/>
                    <a:pt x="26" y="24"/>
                  </a:cubicBezTo>
                  <a:close/>
                  <a:moveTo>
                    <a:pt x="23" y="17"/>
                  </a:moveTo>
                  <a:cubicBezTo>
                    <a:pt x="23" y="18"/>
                    <a:pt x="22" y="18"/>
                    <a:pt x="22" y="18"/>
                  </a:cubicBezTo>
                  <a:cubicBezTo>
                    <a:pt x="22" y="17"/>
                    <a:pt x="22" y="17"/>
                    <a:pt x="23" y="17"/>
                  </a:cubicBezTo>
                  <a:close/>
                  <a:moveTo>
                    <a:pt x="22" y="15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20" y="10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22" y="12"/>
                    <a:pt x="22" y="12"/>
                    <a:pt x="23" y="13"/>
                  </a:cubicBezTo>
                  <a:cubicBezTo>
                    <a:pt x="23" y="14"/>
                    <a:pt x="22" y="13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1" y="13"/>
                    <a:pt x="21" y="13"/>
                  </a:cubicBezTo>
                  <a:cubicBezTo>
                    <a:pt x="21" y="12"/>
                    <a:pt x="20" y="13"/>
                    <a:pt x="20" y="12"/>
                  </a:cubicBezTo>
                  <a:cubicBezTo>
                    <a:pt x="20" y="12"/>
                    <a:pt x="20" y="13"/>
                    <a:pt x="19" y="13"/>
                  </a:cubicBezTo>
                  <a:cubicBezTo>
                    <a:pt x="19" y="12"/>
                    <a:pt x="20" y="11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lose/>
                  <a:moveTo>
                    <a:pt x="20" y="17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7"/>
                    <a:pt x="20" y="18"/>
                    <a:pt x="20" y="17"/>
                  </a:cubicBezTo>
                  <a:close/>
                  <a:moveTo>
                    <a:pt x="20" y="17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19" y="15"/>
                    <a:pt x="20" y="15"/>
                    <a:pt x="21" y="16"/>
                  </a:cubicBezTo>
                  <a:cubicBezTo>
                    <a:pt x="21" y="16"/>
                    <a:pt x="20" y="16"/>
                    <a:pt x="20" y="17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21" y="15"/>
                    <a:pt x="20" y="14"/>
                  </a:cubicBezTo>
                  <a:close/>
                  <a:moveTo>
                    <a:pt x="19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lose/>
                  <a:moveTo>
                    <a:pt x="18" y="9"/>
                  </a:moveTo>
                  <a:cubicBezTo>
                    <a:pt x="19" y="9"/>
                    <a:pt x="19" y="9"/>
                    <a:pt x="20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8" y="8"/>
                    <a:pt x="18" y="9"/>
                    <a:pt x="18" y="9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18" y="13"/>
                    <a:pt x="18" y="14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6" y="14"/>
                    <a:pt x="16" y="14"/>
                    <a:pt x="17" y="13"/>
                  </a:cubicBezTo>
                  <a:close/>
                  <a:moveTo>
                    <a:pt x="14" y="12"/>
                  </a:moveTo>
                  <a:cubicBezTo>
                    <a:pt x="15" y="12"/>
                    <a:pt x="15" y="13"/>
                    <a:pt x="15" y="13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3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3" y="11"/>
                    <a:pt x="14" y="10"/>
                    <a:pt x="14" y="12"/>
                  </a:cubicBezTo>
                  <a:close/>
                  <a:moveTo>
                    <a:pt x="13" y="13"/>
                  </a:moveTo>
                  <a:cubicBezTo>
                    <a:pt x="14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7"/>
                    <a:pt x="12" y="16"/>
                  </a:cubicBezTo>
                  <a:close/>
                  <a:moveTo>
                    <a:pt x="12" y="9"/>
                  </a:moveTo>
                  <a:cubicBezTo>
                    <a:pt x="12" y="10"/>
                    <a:pt x="12" y="9"/>
                    <a:pt x="12" y="10"/>
                  </a:cubicBezTo>
                  <a:cubicBezTo>
                    <a:pt x="10" y="9"/>
                    <a:pt x="11" y="8"/>
                    <a:pt x="12" y="9"/>
                  </a:cubicBezTo>
                  <a:close/>
                  <a:moveTo>
                    <a:pt x="11" y="12"/>
                  </a:moveTo>
                  <a:cubicBezTo>
                    <a:pt x="12" y="12"/>
                    <a:pt x="12" y="13"/>
                    <a:pt x="12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1" y="16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2" y="16"/>
                    <a:pt x="11" y="16"/>
                  </a:cubicBezTo>
                  <a:close/>
                  <a:moveTo>
                    <a:pt x="8" y="4"/>
                  </a:move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7" y="5"/>
                    <a:pt x="8" y="4"/>
                  </a:cubicBezTo>
                  <a:close/>
                  <a:moveTo>
                    <a:pt x="8" y="6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6"/>
                    <a:pt x="8" y="5"/>
                  </a:cubicBezTo>
                  <a:cubicBezTo>
                    <a:pt x="8" y="5"/>
                    <a:pt x="8" y="5"/>
                    <a:pt x="9" y="4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8" y="6"/>
                    <a:pt x="9" y="6"/>
                  </a:cubicBezTo>
                  <a:cubicBezTo>
                    <a:pt x="9" y="6"/>
                    <a:pt x="9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1" y="6"/>
                    <a:pt x="11" y="7"/>
                    <a:pt x="11" y="7"/>
                  </a:cubicBez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7"/>
                    <a:pt x="10" y="7"/>
                  </a:cubicBezTo>
                  <a:cubicBezTo>
                    <a:pt x="10" y="8"/>
                    <a:pt x="10" y="8"/>
                    <a:pt x="11" y="9"/>
                  </a:cubicBezTo>
                  <a:cubicBezTo>
                    <a:pt x="11" y="10"/>
                    <a:pt x="10" y="10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3"/>
                    <a:pt x="10" y="13"/>
                    <a:pt x="10" y="14"/>
                  </a:cubicBezTo>
                  <a:cubicBezTo>
                    <a:pt x="10" y="14"/>
                    <a:pt x="10" y="14"/>
                    <a:pt x="10" y="13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10" y="12"/>
                    <a:pt x="10" y="11"/>
                    <a:pt x="10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0"/>
                    <a:pt x="8" y="10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7" y="6"/>
                    <a:pt x="8" y="6"/>
                  </a:cubicBezTo>
                  <a:close/>
                  <a:moveTo>
                    <a:pt x="8" y="35"/>
                  </a:moveTo>
                  <a:cubicBezTo>
                    <a:pt x="9" y="35"/>
                    <a:pt x="8" y="35"/>
                    <a:pt x="8" y="34"/>
                  </a:cubicBezTo>
                  <a:cubicBezTo>
                    <a:pt x="8" y="34"/>
                    <a:pt x="8" y="34"/>
                    <a:pt x="8" y="35"/>
                  </a:cubicBezTo>
                  <a:close/>
                  <a:moveTo>
                    <a:pt x="8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33"/>
                    <a:pt x="8" y="32"/>
                    <a:pt x="8" y="32"/>
                  </a:cubicBezTo>
                  <a:close/>
                  <a:moveTo>
                    <a:pt x="7" y="14"/>
                  </a:moveTo>
                  <a:cubicBezTo>
                    <a:pt x="7" y="14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10" y="15"/>
                    <a:pt x="9" y="15"/>
                  </a:cubicBezTo>
                  <a:cubicBezTo>
                    <a:pt x="9" y="15"/>
                    <a:pt x="8" y="14"/>
                    <a:pt x="7" y="14"/>
                  </a:cubicBezTo>
                  <a:close/>
                  <a:moveTo>
                    <a:pt x="7" y="11"/>
                  </a:moveTo>
                  <a:cubicBezTo>
                    <a:pt x="6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lose/>
                  <a:moveTo>
                    <a:pt x="8" y="12"/>
                  </a:move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2"/>
                    <a:pt x="8" y="12"/>
                  </a:cubicBezTo>
                  <a:close/>
                  <a:moveTo>
                    <a:pt x="9" y="15"/>
                  </a:moveTo>
                  <a:cubicBezTo>
                    <a:pt x="9" y="15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5"/>
                  </a:cubicBezTo>
                  <a:close/>
                  <a:moveTo>
                    <a:pt x="9" y="34"/>
                  </a:move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lose/>
                  <a:moveTo>
                    <a:pt x="10" y="15"/>
                  </a:moveTo>
                  <a:cubicBezTo>
                    <a:pt x="10" y="16"/>
                    <a:pt x="10" y="16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0" y="38"/>
                  </a:moveTo>
                  <a:cubicBezTo>
                    <a:pt x="10" y="39"/>
                    <a:pt x="9" y="38"/>
                    <a:pt x="9" y="39"/>
                  </a:cubicBezTo>
                  <a:cubicBezTo>
                    <a:pt x="9" y="39"/>
                    <a:pt x="9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lose/>
                  <a:moveTo>
                    <a:pt x="7" y="9"/>
                  </a:move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7" y="10"/>
                  </a:cubicBezTo>
                  <a:cubicBezTo>
                    <a:pt x="6" y="9"/>
                    <a:pt x="7" y="9"/>
                    <a:pt x="7" y="9"/>
                  </a:cubicBezTo>
                  <a:close/>
                  <a:moveTo>
                    <a:pt x="7" y="12"/>
                  </a:moveTo>
                  <a:cubicBezTo>
                    <a:pt x="7" y="12"/>
                    <a:pt x="6" y="12"/>
                    <a:pt x="6" y="11"/>
                  </a:cubicBezTo>
                  <a:cubicBezTo>
                    <a:pt x="6" y="10"/>
                    <a:pt x="7" y="11"/>
                    <a:pt x="7" y="12"/>
                  </a:cubicBezTo>
                  <a:close/>
                  <a:moveTo>
                    <a:pt x="6" y="12"/>
                  </a:moveTo>
                  <a:cubicBezTo>
                    <a:pt x="6" y="13"/>
                    <a:pt x="5" y="13"/>
                    <a:pt x="4" y="13"/>
                  </a:cubicBezTo>
                  <a:cubicBezTo>
                    <a:pt x="5" y="12"/>
                    <a:pt x="5" y="12"/>
                    <a:pt x="6" y="12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4" y="14"/>
                    <a:pt x="4" y="13"/>
                  </a:cubicBezTo>
                  <a:cubicBezTo>
                    <a:pt x="5" y="13"/>
                    <a:pt x="5" y="13"/>
                    <a:pt x="5" y="14"/>
                  </a:cubicBezTo>
                  <a:close/>
                  <a:moveTo>
                    <a:pt x="4" y="23"/>
                  </a:moveTo>
                  <a:cubicBezTo>
                    <a:pt x="5" y="23"/>
                    <a:pt x="5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lose/>
                  <a:moveTo>
                    <a:pt x="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lose/>
                  <a:moveTo>
                    <a:pt x="3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2" y="32"/>
                    <a:pt x="2" y="32"/>
                  </a:cubicBezTo>
                  <a:cubicBezTo>
                    <a:pt x="3" y="31"/>
                    <a:pt x="2" y="30"/>
                    <a:pt x="2" y="30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2"/>
                    <a:pt x="3" y="32"/>
                  </a:cubicBezTo>
                  <a:cubicBezTo>
                    <a:pt x="3" y="32"/>
                    <a:pt x="3" y="31"/>
                    <a:pt x="4" y="32"/>
                  </a:cubicBezTo>
                  <a:cubicBezTo>
                    <a:pt x="4" y="32"/>
                    <a:pt x="3" y="33"/>
                    <a:pt x="3" y="33"/>
                  </a:cubicBezTo>
                  <a:close/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30"/>
                    <a:pt x="3" y="30"/>
                  </a:cubicBezTo>
                  <a:cubicBezTo>
                    <a:pt x="3" y="30"/>
                    <a:pt x="3" y="29"/>
                    <a:pt x="3" y="29"/>
                  </a:cubicBezTo>
                  <a:close/>
                  <a:moveTo>
                    <a:pt x="4" y="33"/>
                  </a:moveTo>
                  <a:cubicBezTo>
                    <a:pt x="4" y="33"/>
                    <a:pt x="4" y="33"/>
                    <a:pt x="4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4" y="31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lose/>
                  <a:moveTo>
                    <a:pt x="5" y="32"/>
                  </a:moveTo>
                  <a:cubicBezTo>
                    <a:pt x="5" y="32"/>
                    <a:pt x="4" y="32"/>
                    <a:pt x="4" y="32"/>
                  </a:cubicBezTo>
                  <a:cubicBezTo>
                    <a:pt x="4" y="32"/>
                    <a:pt x="4" y="32"/>
                    <a:pt x="5" y="32"/>
                  </a:cubicBezTo>
                  <a:close/>
                  <a:moveTo>
                    <a:pt x="4" y="20"/>
                  </a:moveTo>
                  <a:cubicBezTo>
                    <a:pt x="4" y="20"/>
                    <a:pt x="4" y="19"/>
                    <a:pt x="4" y="19"/>
                  </a:cubicBezTo>
                  <a:cubicBezTo>
                    <a:pt x="4" y="20"/>
                    <a:pt x="4" y="21"/>
                    <a:pt x="4" y="20"/>
                  </a:cubicBezTo>
                  <a:close/>
                  <a:moveTo>
                    <a:pt x="4" y="25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4"/>
                  </a:cubicBezTo>
                  <a:cubicBezTo>
                    <a:pt x="4" y="24"/>
                    <a:pt x="4" y="25"/>
                    <a:pt x="4" y="25"/>
                  </a:cubicBezTo>
                  <a:close/>
                  <a:moveTo>
                    <a:pt x="4" y="23"/>
                  </a:move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4" y="23"/>
                    <a:pt x="4" y="23"/>
                  </a:cubicBezTo>
                  <a:close/>
                  <a:moveTo>
                    <a:pt x="2" y="27"/>
                  </a:moveTo>
                  <a:cubicBezTo>
                    <a:pt x="2" y="27"/>
                    <a:pt x="2" y="26"/>
                    <a:pt x="2" y="26"/>
                  </a:cubicBezTo>
                  <a:cubicBezTo>
                    <a:pt x="2" y="25"/>
                    <a:pt x="2" y="26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6"/>
                    <a:pt x="3" y="26"/>
                    <a:pt x="2" y="27"/>
                  </a:cubicBezTo>
                  <a:close/>
                  <a:moveTo>
                    <a:pt x="3" y="21"/>
                  </a:moveTo>
                  <a:cubicBezTo>
                    <a:pt x="3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3" y="18"/>
                  </a:moveTo>
                  <a:cubicBezTo>
                    <a:pt x="2" y="18"/>
                    <a:pt x="2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lose/>
                  <a:moveTo>
                    <a:pt x="3" y="14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2" y="14"/>
                    <a:pt x="3" y="14"/>
                  </a:cubicBezTo>
                  <a:close/>
                  <a:moveTo>
                    <a:pt x="3" y="16"/>
                  </a:moveTo>
                  <a:cubicBezTo>
                    <a:pt x="3" y="17"/>
                    <a:pt x="2" y="16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lose/>
                  <a:moveTo>
                    <a:pt x="2" y="13"/>
                  </a:moveTo>
                  <a:cubicBezTo>
                    <a:pt x="2" y="13"/>
                    <a:pt x="2" y="14"/>
                    <a:pt x="2" y="14"/>
                  </a:cubicBezTo>
                  <a:cubicBezTo>
                    <a:pt x="2" y="14"/>
                    <a:pt x="2" y="13"/>
                    <a:pt x="2" y="13"/>
                  </a:cubicBezTo>
                  <a:close/>
                  <a:moveTo>
                    <a:pt x="1" y="12"/>
                  </a:moveTo>
                  <a:cubicBezTo>
                    <a:pt x="1" y="13"/>
                    <a:pt x="2" y="14"/>
                    <a:pt x="1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2"/>
                    <a:pt x="1" y="12"/>
                  </a:cubicBezTo>
                  <a:close/>
                  <a:moveTo>
                    <a:pt x="1" y="14"/>
                  </a:moveTo>
                  <a:cubicBezTo>
                    <a:pt x="1" y="14"/>
                    <a:pt x="2" y="15"/>
                    <a:pt x="2" y="14"/>
                  </a:cubicBezTo>
                  <a:cubicBezTo>
                    <a:pt x="2" y="15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9"/>
                  </a:cubicBezTo>
                  <a:cubicBezTo>
                    <a:pt x="1" y="19"/>
                    <a:pt x="1" y="18"/>
                    <a:pt x="1" y="18"/>
                  </a:cubicBezTo>
                  <a:close/>
                  <a:moveTo>
                    <a:pt x="1" y="19"/>
                  </a:moveTo>
                  <a:cubicBezTo>
                    <a:pt x="1" y="19"/>
                    <a:pt x="2" y="19"/>
                    <a:pt x="2" y="20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19"/>
                    <a:pt x="1" y="19"/>
                    <a:pt x="1" y="19"/>
                  </a:cubicBezTo>
                  <a:close/>
                  <a:moveTo>
                    <a:pt x="1" y="29"/>
                  </a:moveTo>
                  <a:cubicBezTo>
                    <a:pt x="1" y="29"/>
                    <a:pt x="1" y="28"/>
                    <a:pt x="2" y="29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2" y="29"/>
                    <a:pt x="2" y="30"/>
                    <a:pt x="1" y="29"/>
                  </a:cubicBezTo>
                  <a:close/>
                  <a:moveTo>
                    <a:pt x="4" y="36"/>
                  </a:moveTo>
                  <a:cubicBezTo>
                    <a:pt x="3" y="36"/>
                    <a:pt x="3" y="36"/>
                    <a:pt x="2" y="35"/>
                  </a:cubicBezTo>
                  <a:cubicBezTo>
                    <a:pt x="2" y="35"/>
                    <a:pt x="3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4"/>
                    <a:pt x="2" y="35"/>
                  </a:cubicBezTo>
                  <a:cubicBezTo>
                    <a:pt x="2" y="34"/>
                    <a:pt x="2" y="33"/>
                    <a:pt x="2" y="32"/>
                  </a:cubicBezTo>
                  <a:cubicBezTo>
                    <a:pt x="3" y="32"/>
                    <a:pt x="2" y="33"/>
                    <a:pt x="2" y="33"/>
                  </a:cubicBezTo>
                  <a:cubicBezTo>
                    <a:pt x="3" y="34"/>
                    <a:pt x="3" y="34"/>
                    <a:pt x="4" y="35"/>
                  </a:cubicBezTo>
                  <a:cubicBezTo>
                    <a:pt x="3" y="35"/>
                    <a:pt x="3" y="35"/>
                    <a:pt x="4" y="36"/>
                  </a:cubicBezTo>
                  <a:close/>
                  <a:moveTo>
                    <a:pt x="4" y="37"/>
                  </a:moveTo>
                  <a:cubicBezTo>
                    <a:pt x="4" y="36"/>
                    <a:pt x="4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4" y="33"/>
                    <a:pt x="5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4" y="37"/>
                  </a:cubicBezTo>
                  <a:close/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5" y="16"/>
                    <a:pt x="5" y="15"/>
                    <a:pt x="6" y="15"/>
                  </a:cubicBezTo>
                  <a:cubicBezTo>
                    <a:pt x="6" y="16"/>
                    <a:pt x="5" y="16"/>
                    <a:pt x="6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6" y="18"/>
                  </a:cubicBezTo>
                  <a:cubicBezTo>
                    <a:pt x="6" y="19"/>
                    <a:pt x="5" y="19"/>
                    <a:pt x="5" y="19"/>
                  </a:cubicBezTo>
                  <a:close/>
                  <a:moveTo>
                    <a:pt x="5" y="26"/>
                  </a:move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5" y="27"/>
                    <a:pt x="5" y="26"/>
                  </a:cubicBezTo>
                  <a:close/>
                  <a:moveTo>
                    <a:pt x="5" y="6"/>
                  </a:moveTo>
                  <a:cubicBezTo>
                    <a:pt x="6" y="6"/>
                    <a:pt x="6" y="6"/>
                    <a:pt x="6" y="7"/>
                  </a:cubicBezTo>
                  <a:cubicBezTo>
                    <a:pt x="5" y="6"/>
                    <a:pt x="6" y="6"/>
                    <a:pt x="5" y="6"/>
                  </a:cubicBezTo>
                  <a:close/>
                  <a:moveTo>
                    <a:pt x="6" y="36"/>
                  </a:moveTo>
                  <a:cubicBezTo>
                    <a:pt x="6" y="35"/>
                    <a:pt x="6" y="35"/>
                    <a:pt x="6" y="34"/>
                  </a:cubicBezTo>
                  <a:cubicBezTo>
                    <a:pt x="6" y="35"/>
                    <a:pt x="7" y="35"/>
                    <a:pt x="7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4"/>
                    <a:pt x="7" y="34"/>
                    <a:pt x="7" y="35"/>
                  </a:cubicBezTo>
                  <a:cubicBezTo>
                    <a:pt x="8" y="35"/>
                    <a:pt x="8" y="35"/>
                    <a:pt x="9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6"/>
                    <a:pt x="8" y="36"/>
                    <a:pt x="8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7" y="36"/>
                    <a:pt x="8" y="37"/>
                    <a:pt x="7" y="37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5"/>
                    <a:pt x="6" y="35"/>
                    <a:pt x="6" y="36"/>
                  </a:cubicBezTo>
                  <a:close/>
                  <a:moveTo>
                    <a:pt x="8" y="39"/>
                  </a:moveTo>
                  <a:cubicBezTo>
                    <a:pt x="8" y="39"/>
                    <a:pt x="8" y="39"/>
                    <a:pt x="8" y="38"/>
                  </a:cubicBezTo>
                  <a:cubicBezTo>
                    <a:pt x="8" y="38"/>
                    <a:pt x="8" y="39"/>
                    <a:pt x="7" y="39"/>
                  </a:cubicBezTo>
                  <a:cubicBezTo>
                    <a:pt x="7" y="38"/>
                    <a:pt x="7" y="37"/>
                    <a:pt x="8" y="38"/>
                  </a:cubicBezTo>
                  <a:cubicBezTo>
                    <a:pt x="8" y="37"/>
                    <a:pt x="8" y="37"/>
                    <a:pt x="9" y="37"/>
                  </a:cubicBezTo>
                  <a:cubicBezTo>
                    <a:pt x="8" y="38"/>
                    <a:pt x="9" y="39"/>
                    <a:pt x="8" y="39"/>
                  </a:cubicBezTo>
                  <a:close/>
                  <a:moveTo>
                    <a:pt x="10" y="36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6"/>
                    <a:pt x="10" y="36"/>
                  </a:cubicBezTo>
                  <a:close/>
                  <a:moveTo>
                    <a:pt x="9" y="40"/>
                  </a:moveTo>
                  <a:cubicBezTo>
                    <a:pt x="9" y="40"/>
                    <a:pt x="10" y="41"/>
                    <a:pt x="10" y="41"/>
                  </a:cubicBezTo>
                  <a:cubicBezTo>
                    <a:pt x="10" y="41"/>
                    <a:pt x="9" y="41"/>
                    <a:pt x="9" y="40"/>
                  </a:cubicBezTo>
                  <a:close/>
                  <a:moveTo>
                    <a:pt x="10" y="36"/>
                  </a:moveTo>
                  <a:cubicBezTo>
                    <a:pt x="10" y="36"/>
                    <a:pt x="11" y="37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10" y="37"/>
                    <a:pt x="10" y="37"/>
                    <a:pt x="10" y="36"/>
                  </a:cubicBezTo>
                  <a:close/>
                  <a:moveTo>
                    <a:pt x="11" y="41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11" y="42"/>
                    <a:pt x="11" y="41"/>
                    <a:pt x="11" y="41"/>
                  </a:cubicBezTo>
                  <a:close/>
                  <a:moveTo>
                    <a:pt x="11" y="35"/>
                  </a:moveTo>
                  <a:cubicBezTo>
                    <a:pt x="11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5"/>
                  </a:cubicBezTo>
                  <a:close/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1" y="39"/>
                  </a:cubicBezTo>
                  <a:close/>
                  <a:moveTo>
                    <a:pt x="12" y="38"/>
                  </a:move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2" y="38"/>
                    <a:pt x="12" y="38"/>
                  </a:cubicBezTo>
                  <a:close/>
                  <a:moveTo>
                    <a:pt x="12" y="42"/>
                  </a:moveTo>
                  <a:cubicBezTo>
                    <a:pt x="12" y="42"/>
                    <a:pt x="13" y="42"/>
                    <a:pt x="13" y="42"/>
                  </a:cubicBezTo>
                  <a:cubicBezTo>
                    <a:pt x="13" y="42"/>
                    <a:pt x="13" y="42"/>
                    <a:pt x="12" y="42"/>
                  </a:cubicBezTo>
                  <a:close/>
                  <a:moveTo>
                    <a:pt x="14" y="43"/>
                  </a:moveTo>
                  <a:cubicBezTo>
                    <a:pt x="14" y="43"/>
                    <a:pt x="14" y="42"/>
                    <a:pt x="13" y="42"/>
                  </a:cubicBezTo>
                  <a:cubicBezTo>
                    <a:pt x="13" y="42"/>
                    <a:pt x="14" y="42"/>
                    <a:pt x="14" y="42"/>
                  </a:cubicBezTo>
                  <a:cubicBezTo>
                    <a:pt x="14" y="43"/>
                    <a:pt x="14" y="43"/>
                    <a:pt x="14" y="43"/>
                  </a:cubicBezTo>
                  <a:close/>
                  <a:moveTo>
                    <a:pt x="19" y="43"/>
                  </a:move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9" y="43"/>
                  </a:cubicBezTo>
                  <a:close/>
                  <a:moveTo>
                    <a:pt x="20" y="26"/>
                  </a:moveTo>
                  <a:cubicBezTo>
                    <a:pt x="20" y="26"/>
                    <a:pt x="20" y="26"/>
                    <a:pt x="20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lose/>
                  <a:moveTo>
                    <a:pt x="20" y="42"/>
                  </a:moveTo>
                  <a:cubicBezTo>
                    <a:pt x="21" y="42"/>
                    <a:pt x="21" y="43"/>
                    <a:pt x="21" y="43"/>
                  </a:cubicBezTo>
                  <a:cubicBezTo>
                    <a:pt x="20" y="43"/>
                    <a:pt x="20" y="42"/>
                    <a:pt x="20" y="42"/>
                  </a:cubicBezTo>
                  <a:close/>
                  <a:moveTo>
                    <a:pt x="20" y="38"/>
                  </a:moveTo>
                  <a:cubicBezTo>
                    <a:pt x="21" y="38"/>
                    <a:pt x="21" y="39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8"/>
                  </a:cubicBezTo>
                  <a:close/>
                  <a:moveTo>
                    <a:pt x="20" y="44"/>
                  </a:moveTo>
                  <a:cubicBezTo>
                    <a:pt x="21" y="44"/>
                    <a:pt x="21" y="44"/>
                    <a:pt x="21" y="44"/>
                  </a:cubicBezTo>
                  <a:cubicBezTo>
                    <a:pt x="21" y="45"/>
                    <a:pt x="20" y="44"/>
                    <a:pt x="20" y="44"/>
                  </a:cubicBezTo>
                  <a:close/>
                  <a:moveTo>
                    <a:pt x="21" y="46"/>
                  </a:move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lose/>
                  <a:moveTo>
                    <a:pt x="22" y="40"/>
                  </a:moveTo>
                  <a:cubicBezTo>
                    <a:pt x="21" y="40"/>
                    <a:pt x="21" y="39"/>
                    <a:pt x="21" y="39"/>
                  </a:cubicBezTo>
                  <a:cubicBezTo>
                    <a:pt x="22" y="39"/>
                    <a:pt x="22" y="40"/>
                    <a:pt x="22" y="40"/>
                  </a:cubicBezTo>
                  <a:close/>
                  <a:moveTo>
                    <a:pt x="23" y="37"/>
                  </a:moveTo>
                  <a:cubicBezTo>
                    <a:pt x="23" y="36"/>
                    <a:pt x="24" y="36"/>
                    <a:pt x="24" y="37"/>
                  </a:cubicBezTo>
                  <a:cubicBezTo>
                    <a:pt x="24" y="37"/>
                    <a:pt x="24" y="37"/>
                    <a:pt x="23" y="37"/>
                  </a:cubicBezTo>
                  <a:close/>
                  <a:moveTo>
                    <a:pt x="24" y="35"/>
                  </a:move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5"/>
                    <a:pt x="24" y="35"/>
                  </a:cubicBezTo>
                  <a:close/>
                  <a:moveTo>
                    <a:pt x="24" y="36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3" y="36"/>
                    <a:pt x="23" y="35"/>
                  </a:cubicBezTo>
                  <a:cubicBezTo>
                    <a:pt x="24" y="35"/>
                    <a:pt x="24" y="35"/>
                    <a:pt x="24" y="36"/>
                  </a:cubicBezTo>
                  <a:close/>
                  <a:moveTo>
                    <a:pt x="25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lose/>
                  <a:moveTo>
                    <a:pt x="23" y="26"/>
                  </a:moveTo>
                  <a:cubicBezTo>
                    <a:pt x="23" y="26"/>
                    <a:pt x="23" y="25"/>
                    <a:pt x="22" y="25"/>
                  </a:cubicBezTo>
                  <a:cubicBezTo>
                    <a:pt x="21" y="24"/>
                    <a:pt x="20" y="24"/>
                    <a:pt x="19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18" y="23"/>
                    <a:pt x="19" y="24"/>
                    <a:pt x="19" y="25"/>
                  </a:cubicBezTo>
                  <a:cubicBezTo>
                    <a:pt x="19" y="27"/>
                    <a:pt x="18" y="29"/>
                    <a:pt x="19" y="31"/>
                  </a:cubicBezTo>
                  <a:cubicBezTo>
                    <a:pt x="18" y="31"/>
                    <a:pt x="19" y="32"/>
                    <a:pt x="18" y="33"/>
                  </a:cubicBezTo>
                  <a:cubicBezTo>
                    <a:pt x="19" y="33"/>
                    <a:pt x="19" y="34"/>
                    <a:pt x="19" y="34"/>
                  </a:cubicBezTo>
                  <a:cubicBezTo>
                    <a:pt x="18" y="36"/>
                    <a:pt x="19" y="40"/>
                    <a:pt x="18" y="41"/>
                  </a:cubicBezTo>
                  <a:cubicBezTo>
                    <a:pt x="18" y="42"/>
                    <a:pt x="17" y="43"/>
                    <a:pt x="16" y="42"/>
                  </a:cubicBezTo>
                  <a:cubicBezTo>
                    <a:pt x="14" y="42"/>
                    <a:pt x="12" y="40"/>
                    <a:pt x="12" y="37"/>
                  </a:cubicBezTo>
                  <a:cubicBezTo>
                    <a:pt x="13" y="37"/>
                    <a:pt x="14" y="39"/>
                    <a:pt x="14" y="40"/>
                  </a:cubicBezTo>
                  <a:cubicBezTo>
                    <a:pt x="16" y="41"/>
                    <a:pt x="18" y="41"/>
                    <a:pt x="17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6"/>
                    <a:pt x="17" y="33"/>
                    <a:pt x="17" y="30"/>
                  </a:cubicBezTo>
                  <a:cubicBezTo>
                    <a:pt x="17" y="28"/>
                    <a:pt x="17" y="25"/>
                    <a:pt x="17" y="23"/>
                  </a:cubicBezTo>
                  <a:cubicBezTo>
                    <a:pt x="17" y="22"/>
                    <a:pt x="17" y="23"/>
                    <a:pt x="16" y="23"/>
                  </a:cubicBezTo>
                  <a:cubicBezTo>
                    <a:pt x="16" y="22"/>
                    <a:pt x="13" y="21"/>
                    <a:pt x="13" y="22"/>
                  </a:cubicBezTo>
                  <a:cubicBezTo>
                    <a:pt x="12" y="21"/>
                    <a:pt x="11" y="20"/>
                    <a:pt x="10" y="20"/>
                  </a:cubicBezTo>
                  <a:cubicBezTo>
                    <a:pt x="11" y="18"/>
                    <a:pt x="13" y="18"/>
                    <a:pt x="15" y="17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8" y="17"/>
                    <a:pt x="18" y="17"/>
                    <a:pt x="19" y="18"/>
                  </a:cubicBezTo>
                  <a:cubicBezTo>
                    <a:pt x="19" y="18"/>
                    <a:pt x="18" y="18"/>
                    <a:pt x="18" y="18"/>
                  </a:cubicBezTo>
                  <a:cubicBezTo>
                    <a:pt x="19" y="19"/>
                    <a:pt x="21" y="20"/>
                    <a:pt x="23" y="22"/>
                  </a:cubicBezTo>
                  <a:cubicBezTo>
                    <a:pt x="23" y="22"/>
                    <a:pt x="23" y="22"/>
                    <a:pt x="24" y="22"/>
                  </a:cubicBezTo>
                  <a:cubicBezTo>
                    <a:pt x="24" y="23"/>
                    <a:pt x="25" y="24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6"/>
                    <a:pt x="26" y="26"/>
                    <a:pt x="26" y="27"/>
                  </a:cubicBezTo>
                  <a:cubicBezTo>
                    <a:pt x="25" y="26"/>
                    <a:pt x="24" y="25"/>
                    <a:pt x="23" y="26"/>
                  </a:cubicBezTo>
                  <a:close/>
                  <a:moveTo>
                    <a:pt x="13" y="34"/>
                  </a:moveTo>
                  <a:cubicBezTo>
                    <a:pt x="13" y="34"/>
                    <a:pt x="14" y="34"/>
                    <a:pt x="14" y="34"/>
                  </a:cubicBezTo>
                  <a:cubicBezTo>
                    <a:pt x="14" y="35"/>
                    <a:pt x="14" y="35"/>
                    <a:pt x="13" y="35"/>
                  </a:cubicBezTo>
                  <a:cubicBezTo>
                    <a:pt x="13" y="34"/>
                    <a:pt x="13" y="34"/>
                    <a:pt x="13" y="34"/>
                  </a:cubicBezTo>
                  <a:close/>
                  <a:moveTo>
                    <a:pt x="16" y="35"/>
                  </a:moveTo>
                  <a:cubicBezTo>
                    <a:pt x="16" y="35"/>
                    <a:pt x="17" y="36"/>
                    <a:pt x="17" y="36"/>
                  </a:cubicBezTo>
                  <a:cubicBezTo>
                    <a:pt x="17" y="36"/>
                    <a:pt x="16" y="36"/>
                    <a:pt x="16" y="35"/>
                  </a:cubicBezTo>
                  <a:close/>
                  <a:moveTo>
                    <a:pt x="26" y="43"/>
                  </a:moveTo>
                  <a:cubicBezTo>
                    <a:pt x="26" y="43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8"/>
                  </a:moveTo>
                  <a:cubicBezTo>
                    <a:pt x="27" y="48"/>
                    <a:pt x="27" y="47"/>
                    <a:pt x="27" y="47"/>
                  </a:cubicBezTo>
                  <a:cubicBezTo>
                    <a:pt x="27" y="47"/>
                    <a:pt x="27" y="47"/>
                    <a:pt x="28" y="47"/>
                  </a:cubicBezTo>
                  <a:cubicBezTo>
                    <a:pt x="28" y="48"/>
                    <a:pt x="27" y="48"/>
                    <a:pt x="27" y="48"/>
                  </a:cubicBezTo>
                  <a:close/>
                  <a:moveTo>
                    <a:pt x="28" y="46"/>
                  </a:moveTo>
                  <a:cubicBezTo>
                    <a:pt x="29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lose/>
                  <a:moveTo>
                    <a:pt x="28" y="46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27" y="45"/>
                    <a:pt x="27" y="45"/>
                    <a:pt x="27" y="46"/>
                  </a:cubicBezTo>
                  <a:cubicBezTo>
                    <a:pt x="26" y="45"/>
                    <a:pt x="27" y="46"/>
                    <a:pt x="26" y="46"/>
                  </a:cubicBezTo>
                  <a:cubicBezTo>
                    <a:pt x="26" y="45"/>
                    <a:pt x="26" y="45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7" y="44"/>
                    <a:pt x="27" y="45"/>
                    <a:pt x="27" y="44"/>
                  </a:cubicBezTo>
                  <a:cubicBezTo>
                    <a:pt x="27" y="44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9" y="45"/>
                    <a:pt x="29" y="45"/>
                  </a:cubicBezTo>
                  <a:cubicBezTo>
                    <a:pt x="29" y="45"/>
                    <a:pt x="28" y="46"/>
                    <a:pt x="28" y="46"/>
                  </a:cubicBezTo>
                  <a:close/>
                  <a:moveTo>
                    <a:pt x="29" y="45"/>
                  </a:moveTo>
                  <a:cubicBezTo>
                    <a:pt x="29" y="45"/>
                    <a:pt x="29" y="44"/>
                    <a:pt x="29" y="44"/>
                  </a:cubicBezTo>
                  <a:cubicBezTo>
                    <a:pt x="29" y="44"/>
                    <a:pt x="30" y="45"/>
                    <a:pt x="30" y="45"/>
                  </a:cubicBezTo>
                  <a:cubicBezTo>
                    <a:pt x="30" y="45"/>
                    <a:pt x="30" y="45"/>
                    <a:pt x="29" y="45"/>
                  </a:cubicBezTo>
                  <a:close/>
                  <a:moveTo>
                    <a:pt x="30" y="46"/>
                  </a:moveTo>
                  <a:cubicBezTo>
                    <a:pt x="30" y="47"/>
                    <a:pt x="31" y="47"/>
                    <a:pt x="31" y="48"/>
                  </a:cubicBezTo>
                  <a:cubicBezTo>
                    <a:pt x="30" y="48"/>
                    <a:pt x="29" y="46"/>
                    <a:pt x="30" y="46"/>
                  </a:cubicBezTo>
                  <a:close/>
                  <a:moveTo>
                    <a:pt x="31" y="37"/>
                  </a:moveTo>
                  <a:cubicBezTo>
                    <a:pt x="31" y="37"/>
                    <a:pt x="31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7"/>
                  </a:cubicBezTo>
                  <a:close/>
                  <a:moveTo>
                    <a:pt x="34" y="48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4" y="49"/>
                    <a:pt x="34" y="48"/>
                    <a:pt x="34" y="48"/>
                  </a:cubicBezTo>
                  <a:close/>
                  <a:moveTo>
                    <a:pt x="34" y="50"/>
                  </a:moveTo>
                  <a:cubicBezTo>
                    <a:pt x="34" y="50"/>
                    <a:pt x="34" y="50"/>
                    <a:pt x="34" y="50"/>
                  </a:cubicBezTo>
                  <a:cubicBezTo>
                    <a:pt x="35" y="50"/>
                    <a:pt x="35" y="50"/>
                    <a:pt x="34" y="50"/>
                  </a:cubicBezTo>
                  <a:close/>
                  <a:moveTo>
                    <a:pt x="35" y="49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7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3" y="49"/>
                    <a:pt x="33" y="50"/>
                  </a:cubicBezTo>
                  <a:cubicBezTo>
                    <a:pt x="32" y="50"/>
                    <a:pt x="32" y="49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1" y="47"/>
                  </a:cubicBezTo>
                  <a:cubicBezTo>
                    <a:pt x="32" y="47"/>
                    <a:pt x="32" y="48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1" y="47"/>
                  </a:cubicBezTo>
                  <a:cubicBezTo>
                    <a:pt x="31" y="46"/>
                    <a:pt x="31" y="46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32" y="44"/>
                    <a:pt x="32" y="44"/>
                  </a:cubicBezTo>
                  <a:cubicBezTo>
                    <a:pt x="32" y="44"/>
                    <a:pt x="32" y="44"/>
                    <a:pt x="33" y="45"/>
                  </a:cubicBezTo>
                  <a:cubicBezTo>
                    <a:pt x="33" y="44"/>
                    <a:pt x="32" y="44"/>
                    <a:pt x="32" y="43"/>
                  </a:cubicBezTo>
                  <a:cubicBezTo>
                    <a:pt x="32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4"/>
                    <a:pt x="33" y="43"/>
                    <a:pt x="33" y="44"/>
                  </a:cubicBezTo>
                  <a:cubicBezTo>
                    <a:pt x="34" y="44"/>
                    <a:pt x="33" y="43"/>
                    <a:pt x="34" y="43"/>
                  </a:cubicBezTo>
                  <a:cubicBezTo>
                    <a:pt x="34" y="43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5" y="44"/>
                  </a:cubicBezTo>
                  <a:cubicBezTo>
                    <a:pt x="35" y="45"/>
                    <a:pt x="35" y="45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7"/>
                    <a:pt x="35" y="48"/>
                    <a:pt x="35" y="49"/>
                  </a:cubicBezTo>
                  <a:close/>
                  <a:moveTo>
                    <a:pt x="35" y="22"/>
                  </a:moveTo>
                  <a:cubicBezTo>
                    <a:pt x="35" y="22"/>
                    <a:pt x="35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5" y="21"/>
                    <a:pt x="35" y="22"/>
                  </a:cubicBezTo>
                  <a:cubicBezTo>
                    <a:pt x="35" y="22"/>
                    <a:pt x="35" y="23"/>
                    <a:pt x="35" y="22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18" name="任意多边形 58817"/>
            <p:cNvSpPr>
              <a:spLocks noEditPoints="1"/>
            </p:cNvSpPr>
            <p:nvPr/>
          </p:nvSpPr>
          <p:spPr>
            <a:xfrm>
              <a:off x="4643" y="3366"/>
              <a:ext cx="59" cy="81"/>
            </a:xfrm>
            <a:custGeom>
              <a:avLst/>
              <a:gdLst/>
              <a:ahLst/>
              <a:cxnLst/>
              <a:pathLst>
                <a:path w="37" h="51">
                  <a:moveTo>
                    <a:pt x="37" y="43"/>
                  </a:moveTo>
                  <a:cubicBezTo>
                    <a:pt x="37" y="42"/>
                    <a:pt x="37" y="42"/>
                    <a:pt x="37" y="41"/>
                  </a:cubicBezTo>
                  <a:cubicBezTo>
                    <a:pt x="37" y="39"/>
                    <a:pt x="37" y="37"/>
                    <a:pt x="36" y="35"/>
                  </a:cubicBezTo>
                  <a:cubicBezTo>
                    <a:pt x="37" y="33"/>
                    <a:pt x="37" y="31"/>
                    <a:pt x="37" y="28"/>
                  </a:cubicBezTo>
                  <a:cubicBezTo>
                    <a:pt x="37" y="27"/>
                    <a:pt x="36" y="25"/>
                    <a:pt x="36" y="23"/>
                  </a:cubicBezTo>
                  <a:cubicBezTo>
                    <a:pt x="36" y="21"/>
                    <a:pt x="37" y="19"/>
                    <a:pt x="36" y="17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4" y="13"/>
                    <a:pt x="32" y="13"/>
                    <a:pt x="31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29" y="11"/>
                    <a:pt x="28" y="12"/>
                  </a:cubicBezTo>
                  <a:cubicBezTo>
                    <a:pt x="27" y="10"/>
                    <a:pt x="25" y="10"/>
                    <a:pt x="23" y="9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18" y="7"/>
                    <a:pt x="16" y="6"/>
                    <a:pt x="13" y="5"/>
                  </a:cubicBezTo>
                  <a:cubicBezTo>
                    <a:pt x="11" y="4"/>
                    <a:pt x="8" y="3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2" y="1"/>
                    <a:pt x="1" y="1"/>
                  </a:cubicBezTo>
                  <a:cubicBezTo>
                    <a:pt x="0" y="0"/>
                    <a:pt x="0" y="3"/>
                    <a:pt x="0" y="4"/>
                  </a:cubicBezTo>
                  <a:cubicBezTo>
                    <a:pt x="0" y="8"/>
                    <a:pt x="1" y="12"/>
                    <a:pt x="1" y="17"/>
                  </a:cubicBezTo>
                  <a:cubicBezTo>
                    <a:pt x="1" y="20"/>
                    <a:pt x="1" y="23"/>
                    <a:pt x="1" y="26"/>
                  </a:cubicBezTo>
                  <a:cubicBezTo>
                    <a:pt x="1" y="26"/>
                    <a:pt x="1" y="27"/>
                    <a:pt x="2" y="27"/>
                  </a:cubicBezTo>
                  <a:cubicBezTo>
                    <a:pt x="2" y="30"/>
                    <a:pt x="2" y="32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7"/>
                    <a:pt x="7" y="38"/>
                    <a:pt x="9" y="39"/>
                  </a:cubicBezTo>
                  <a:cubicBezTo>
                    <a:pt x="10" y="39"/>
                    <a:pt x="10" y="40"/>
                    <a:pt x="10" y="40"/>
                  </a:cubicBezTo>
                  <a:cubicBezTo>
                    <a:pt x="11" y="40"/>
                    <a:pt x="13" y="41"/>
                    <a:pt x="14" y="41"/>
                  </a:cubicBezTo>
                  <a:cubicBezTo>
                    <a:pt x="14" y="41"/>
                    <a:pt x="13" y="41"/>
                    <a:pt x="14" y="40"/>
                  </a:cubicBezTo>
                  <a:cubicBezTo>
                    <a:pt x="14" y="41"/>
                    <a:pt x="14" y="40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4" y="40"/>
                    <a:pt x="14" y="41"/>
                  </a:cubicBezTo>
                  <a:cubicBezTo>
                    <a:pt x="15" y="41"/>
                    <a:pt x="15" y="41"/>
                    <a:pt x="15" y="42"/>
                  </a:cubicBezTo>
                  <a:cubicBezTo>
                    <a:pt x="18" y="43"/>
                    <a:pt x="21" y="44"/>
                    <a:pt x="23" y="45"/>
                  </a:cubicBezTo>
                  <a:cubicBezTo>
                    <a:pt x="26" y="46"/>
                    <a:pt x="28" y="48"/>
                    <a:pt x="31" y="48"/>
                  </a:cubicBezTo>
                  <a:cubicBezTo>
                    <a:pt x="30" y="48"/>
                    <a:pt x="30" y="47"/>
                    <a:pt x="29" y="46"/>
                  </a:cubicBezTo>
                  <a:cubicBezTo>
                    <a:pt x="30" y="46"/>
                    <a:pt x="30" y="46"/>
                    <a:pt x="30" y="45"/>
                  </a:cubicBezTo>
                  <a:cubicBezTo>
                    <a:pt x="30" y="45"/>
                    <a:pt x="30" y="44"/>
                    <a:pt x="30" y="44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2" y="45"/>
                    <a:pt x="3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6"/>
                    <a:pt x="32" y="46"/>
                    <a:pt x="32" y="46"/>
                  </a:cubicBezTo>
                  <a:cubicBezTo>
                    <a:pt x="32" y="47"/>
                    <a:pt x="32" y="46"/>
                    <a:pt x="33" y="46"/>
                  </a:cubicBezTo>
                  <a:cubicBezTo>
                    <a:pt x="33" y="47"/>
                    <a:pt x="33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1" y="47"/>
                    <a:pt x="31" y="48"/>
                  </a:cubicBezTo>
                  <a:cubicBezTo>
                    <a:pt x="32" y="48"/>
                    <a:pt x="32" y="49"/>
                    <a:pt x="32" y="49"/>
                  </a:cubicBezTo>
                  <a:cubicBezTo>
                    <a:pt x="32" y="49"/>
                    <a:pt x="33" y="49"/>
                    <a:pt x="33" y="50"/>
                  </a:cubicBezTo>
                  <a:cubicBezTo>
                    <a:pt x="34" y="50"/>
                    <a:pt x="36" y="51"/>
                    <a:pt x="37" y="51"/>
                  </a:cubicBezTo>
                  <a:cubicBezTo>
                    <a:pt x="37" y="51"/>
                    <a:pt x="37" y="50"/>
                    <a:pt x="37" y="49"/>
                  </a:cubicBezTo>
                  <a:cubicBezTo>
                    <a:pt x="37" y="47"/>
                    <a:pt x="37" y="45"/>
                    <a:pt x="37" y="43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5" y="9"/>
                  </a:moveTo>
                  <a:cubicBezTo>
                    <a:pt x="6" y="9"/>
                    <a:pt x="5" y="9"/>
                    <a:pt x="6" y="10"/>
                  </a:cubicBezTo>
                  <a:cubicBezTo>
                    <a:pt x="5" y="10"/>
                    <a:pt x="5" y="9"/>
                    <a:pt x="5" y="9"/>
                  </a:cubicBezTo>
                  <a:close/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5" y="12"/>
                  </a:cubicBezTo>
                  <a:close/>
                  <a:moveTo>
                    <a:pt x="6" y="11"/>
                  </a:moveTo>
                  <a:cubicBezTo>
                    <a:pt x="7" y="11"/>
                    <a:pt x="6" y="11"/>
                    <a:pt x="6" y="10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2"/>
                    <a:pt x="7" y="12"/>
                    <a:pt x="6" y="11"/>
                  </a:cubicBezTo>
                  <a:close/>
                  <a:moveTo>
                    <a:pt x="8" y="6"/>
                  </a:moveTo>
                  <a:cubicBezTo>
                    <a:pt x="7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lose/>
                  <a:moveTo>
                    <a:pt x="25" y="30"/>
                  </a:moveTo>
                  <a:cubicBezTo>
                    <a:pt x="25" y="30"/>
                    <a:pt x="25" y="30"/>
                    <a:pt x="25" y="29"/>
                  </a:cubicBezTo>
                  <a:cubicBezTo>
                    <a:pt x="25" y="29"/>
                    <a:pt x="25" y="30"/>
                    <a:pt x="25" y="30"/>
                  </a:cubicBezTo>
                  <a:close/>
                  <a:moveTo>
                    <a:pt x="22" y="15"/>
                  </a:moveTo>
                  <a:cubicBezTo>
                    <a:pt x="23" y="17"/>
                    <a:pt x="24" y="18"/>
                    <a:pt x="24" y="20"/>
                  </a:cubicBezTo>
                  <a:cubicBezTo>
                    <a:pt x="24" y="21"/>
                    <a:pt x="22" y="22"/>
                    <a:pt x="21" y="22"/>
                  </a:cubicBezTo>
                  <a:cubicBezTo>
                    <a:pt x="22" y="23"/>
                    <a:pt x="23" y="24"/>
                    <a:pt x="23" y="25"/>
                  </a:cubicBezTo>
                  <a:cubicBezTo>
                    <a:pt x="24" y="25"/>
                    <a:pt x="24" y="26"/>
                    <a:pt x="24" y="26"/>
                  </a:cubicBezTo>
                  <a:cubicBezTo>
                    <a:pt x="25" y="28"/>
                    <a:pt x="24" y="29"/>
                    <a:pt x="23" y="30"/>
                  </a:cubicBezTo>
                  <a:cubicBezTo>
                    <a:pt x="22" y="30"/>
                    <a:pt x="20" y="30"/>
                    <a:pt x="18" y="29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15" y="25"/>
                    <a:pt x="14" y="22"/>
                    <a:pt x="16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7" y="20"/>
                    <a:pt x="16" y="20"/>
                    <a:pt x="16" y="19"/>
                  </a:cubicBezTo>
                  <a:cubicBezTo>
                    <a:pt x="15" y="18"/>
                    <a:pt x="15" y="15"/>
                    <a:pt x="15" y="14"/>
                  </a:cubicBezTo>
                  <a:cubicBezTo>
                    <a:pt x="15" y="14"/>
                    <a:pt x="17" y="13"/>
                    <a:pt x="17" y="13"/>
                  </a:cubicBezTo>
                  <a:cubicBezTo>
                    <a:pt x="18" y="13"/>
                    <a:pt x="20" y="14"/>
                    <a:pt x="22" y="15"/>
                  </a:cubicBezTo>
                  <a:close/>
                  <a:moveTo>
                    <a:pt x="24" y="35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lose/>
                  <a:moveTo>
                    <a:pt x="15" y="12"/>
                  </a:moveTo>
                  <a:cubicBezTo>
                    <a:pt x="16" y="11"/>
                    <a:pt x="16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0"/>
                  </a:cubicBezTo>
                  <a:cubicBezTo>
                    <a:pt x="14" y="10"/>
                    <a:pt x="14" y="10"/>
                    <a:pt x="14" y="11"/>
                  </a:cubicBezTo>
                  <a:close/>
                  <a:moveTo>
                    <a:pt x="13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lose/>
                  <a:moveTo>
                    <a:pt x="11" y="30"/>
                  </a:moveTo>
                  <a:cubicBezTo>
                    <a:pt x="17" y="33"/>
                    <a:pt x="23" y="35"/>
                    <a:pt x="28" y="37"/>
                  </a:cubicBezTo>
                  <a:cubicBezTo>
                    <a:pt x="28" y="38"/>
                    <a:pt x="28" y="39"/>
                    <a:pt x="28" y="39"/>
                  </a:cubicBezTo>
                  <a:cubicBezTo>
                    <a:pt x="28" y="40"/>
                    <a:pt x="27" y="39"/>
                    <a:pt x="27" y="39"/>
                  </a:cubicBezTo>
                  <a:cubicBezTo>
                    <a:pt x="23" y="37"/>
                    <a:pt x="20" y="36"/>
                    <a:pt x="17" y="34"/>
                  </a:cubicBezTo>
                  <a:cubicBezTo>
                    <a:pt x="15" y="34"/>
                    <a:pt x="13" y="33"/>
                    <a:pt x="11" y="32"/>
                  </a:cubicBezTo>
                  <a:cubicBezTo>
                    <a:pt x="11" y="31"/>
                    <a:pt x="11" y="30"/>
                    <a:pt x="11" y="30"/>
                  </a:cubicBezTo>
                  <a:close/>
                  <a:moveTo>
                    <a:pt x="28" y="45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lose/>
                  <a:moveTo>
                    <a:pt x="28" y="44"/>
                  </a:moveTo>
                  <a:cubicBezTo>
                    <a:pt x="28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2" y="42"/>
                    <a:pt x="16" y="39"/>
                    <a:pt x="11" y="37"/>
                  </a:cubicBezTo>
                  <a:cubicBezTo>
                    <a:pt x="11" y="36"/>
                    <a:pt x="11" y="35"/>
                    <a:pt x="11" y="35"/>
                  </a:cubicBezTo>
                  <a:cubicBezTo>
                    <a:pt x="14" y="36"/>
                    <a:pt x="17" y="37"/>
                    <a:pt x="20" y="38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4" y="40"/>
                    <a:pt x="25" y="41"/>
                    <a:pt x="26" y="41"/>
                  </a:cubicBezTo>
                  <a:cubicBezTo>
                    <a:pt x="27" y="42"/>
                    <a:pt x="27" y="41"/>
                    <a:pt x="28" y="42"/>
                  </a:cubicBezTo>
                  <a:cubicBezTo>
                    <a:pt x="28" y="42"/>
                    <a:pt x="28" y="44"/>
                    <a:pt x="28" y="44"/>
                  </a:cubicBezTo>
                  <a:close/>
                  <a:moveTo>
                    <a:pt x="32" y="49"/>
                  </a:move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3" y="48"/>
                  </a:cubicBezTo>
                  <a:cubicBezTo>
                    <a:pt x="33" y="48"/>
                    <a:pt x="33" y="49"/>
                    <a:pt x="32" y="49"/>
                  </a:cubicBezTo>
                  <a:close/>
                  <a:moveTo>
                    <a:pt x="33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1" y="35"/>
                    <a:pt x="32" y="35"/>
                    <a:pt x="33" y="36"/>
                  </a:cubicBezTo>
                  <a:cubicBezTo>
                    <a:pt x="33" y="36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lose/>
                  <a:moveTo>
                    <a:pt x="31" y="38"/>
                  </a:moveTo>
                  <a:cubicBezTo>
                    <a:pt x="31" y="38"/>
                    <a:pt x="32" y="38"/>
                    <a:pt x="32" y="38"/>
                  </a:cubicBezTo>
                  <a:cubicBezTo>
                    <a:pt x="32" y="38"/>
                    <a:pt x="32" y="38"/>
                    <a:pt x="31" y="3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7"/>
                    <a:pt x="33" y="18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18"/>
                    <a:pt x="32" y="18"/>
                    <a:pt x="32" y="17"/>
                  </a:cubicBezTo>
                  <a:close/>
                  <a:moveTo>
                    <a:pt x="33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3" y="19"/>
                    <a:pt x="33" y="20"/>
                  </a:cubicBezTo>
                  <a:close/>
                  <a:moveTo>
                    <a:pt x="33" y="29"/>
                  </a:move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4" y="30"/>
                  </a:cubicBezTo>
                  <a:cubicBezTo>
                    <a:pt x="34" y="30"/>
                    <a:pt x="33" y="30"/>
                    <a:pt x="33" y="30"/>
                  </a:cubicBezTo>
                  <a:cubicBezTo>
                    <a:pt x="33" y="30"/>
                    <a:pt x="33" y="29"/>
                    <a:pt x="33" y="29"/>
                  </a:cubicBezTo>
                  <a:close/>
                  <a:moveTo>
                    <a:pt x="33" y="27"/>
                  </a:move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lose/>
                  <a:moveTo>
                    <a:pt x="33" y="14"/>
                  </a:moveTo>
                  <a:cubicBezTo>
                    <a:pt x="33" y="15"/>
                    <a:pt x="33" y="14"/>
                    <a:pt x="32" y="14"/>
                  </a:cubicBezTo>
                  <a:cubicBezTo>
                    <a:pt x="32" y="14"/>
                    <a:pt x="33" y="14"/>
                    <a:pt x="33" y="14"/>
                  </a:cubicBezTo>
                  <a:close/>
                  <a:moveTo>
                    <a:pt x="32" y="16"/>
                  </a:moveTo>
                  <a:cubicBezTo>
                    <a:pt x="32" y="16"/>
                    <a:pt x="33" y="16"/>
                    <a:pt x="33" y="17"/>
                  </a:cubicBezTo>
                  <a:cubicBezTo>
                    <a:pt x="33" y="17"/>
                    <a:pt x="32" y="17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1" y="18"/>
                  </a:moveTo>
                  <a:cubicBezTo>
                    <a:pt x="31" y="18"/>
                    <a:pt x="31" y="18"/>
                    <a:pt x="31" y="17"/>
                  </a:cubicBezTo>
                  <a:cubicBezTo>
                    <a:pt x="31" y="17"/>
                    <a:pt x="32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1" y="18"/>
                    <a:pt x="31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8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2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30" y="17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29" y="18"/>
                    <a:pt x="30" y="18"/>
                    <a:pt x="30" y="17"/>
                  </a:cubicBezTo>
                  <a:close/>
                  <a:moveTo>
                    <a:pt x="29" y="45"/>
                  </a:moveTo>
                  <a:cubicBezTo>
                    <a:pt x="30" y="45"/>
                    <a:pt x="30" y="46"/>
                    <a:pt x="30" y="46"/>
                  </a:cubicBezTo>
                  <a:cubicBezTo>
                    <a:pt x="29" y="46"/>
                    <a:pt x="29" y="46"/>
                    <a:pt x="29" y="45"/>
                  </a:cubicBezTo>
                  <a:close/>
                  <a:moveTo>
                    <a:pt x="29" y="45"/>
                  </a:moveTo>
                  <a:cubicBezTo>
                    <a:pt x="29" y="45"/>
                    <a:pt x="29" y="45"/>
                    <a:pt x="29" y="44"/>
                  </a:cubicBezTo>
                  <a:cubicBezTo>
                    <a:pt x="29" y="45"/>
                    <a:pt x="30" y="45"/>
                    <a:pt x="30" y="45"/>
                  </a:cubicBezTo>
                  <a:cubicBezTo>
                    <a:pt x="29" y="45"/>
                    <a:pt x="29" y="45"/>
                    <a:pt x="29" y="45"/>
                  </a:cubicBezTo>
                  <a:close/>
                  <a:moveTo>
                    <a:pt x="29" y="43"/>
                  </a:moveTo>
                  <a:cubicBezTo>
                    <a:pt x="29" y="43"/>
                    <a:pt x="29" y="43"/>
                    <a:pt x="30" y="43"/>
                  </a:cubicBezTo>
                  <a:cubicBezTo>
                    <a:pt x="30" y="43"/>
                    <a:pt x="30" y="44"/>
                    <a:pt x="30" y="44"/>
                  </a:cubicBezTo>
                  <a:cubicBezTo>
                    <a:pt x="29" y="44"/>
                    <a:pt x="30" y="43"/>
                    <a:pt x="29" y="43"/>
                  </a:cubicBezTo>
                  <a:close/>
                  <a:moveTo>
                    <a:pt x="30" y="33"/>
                  </a:moveTo>
                  <a:cubicBezTo>
                    <a:pt x="30" y="32"/>
                    <a:pt x="30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lose/>
                  <a:moveTo>
                    <a:pt x="30" y="19"/>
                  </a:moveTo>
                  <a:cubicBezTo>
                    <a:pt x="31" y="20"/>
                    <a:pt x="31" y="20"/>
                    <a:pt x="30" y="20"/>
                  </a:cubicBezTo>
                  <a:cubicBezTo>
                    <a:pt x="30" y="20"/>
                    <a:pt x="30" y="20"/>
                    <a:pt x="30" y="19"/>
                  </a:cubicBezTo>
                  <a:close/>
                  <a:moveTo>
                    <a:pt x="31" y="42"/>
                  </a:moveTo>
                  <a:cubicBezTo>
                    <a:pt x="31" y="42"/>
                    <a:pt x="31" y="42"/>
                    <a:pt x="31" y="43"/>
                  </a:cubicBezTo>
                  <a:cubicBezTo>
                    <a:pt x="31" y="43"/>
                    <a:pt x="31" y="42"/>
                    <a:pt x="31" y="42"/>
                  </a:cubicBezTo>
                  <a:cubicBezTo>
                    <a:pt x="31" y="41"/>
                    <a:pt x="31" y="41"/>
                    <a:pt x="31" y="40"/>
                  </a:cubicBezTo>
                  <a:cubicBezTo>
                    <a:pt x="31" y="40"/>
                    <a:pt x="31" y="40"/>
                    <a:pt x="31" y="39"/>
                  </a:cubicBezTo>
                  <a:cubicBezTo>
                    <a:pt x="31" y="39"/>
                    <a:pt x="31" y="40"/>
                    <a:pt x="32" y="40"/>
                  </a:cubicBezTo>
                  <a:cubicBezTo>
                    <a:pt x="32" y="40"/>
                    <a:pt x="31" y="40"/>
                    <a:pt x="31" y="40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2" y="41"/>
                    <a:pt x="32" y="41"/>
                    <a:pt x="32" y="40"/>
                  </a:cubicBezTo>
                  <a:cubicBezTo>
                    <a:pt x="32" y="41"/>
                    <a:pt x="32" y="40"/>
                    <a:pt x="32" y="40"/>
                  </a:cubicBezTo>
                  <a:cubicBezTo>
                    <a:pt x="33" y="41"/>
                    <a:pt x="33" y="42"/>
                    <a:pt x="33" y="42"/>
                  </a:cubicBezTo>
                  <a:cubicBezTo>
                    <a:pt x="32" y="42"/>
                    <a:pt x="33" y="41"/>
                    <a:pt x="32" y="41"/>
                  </a:cubicBezTo>
                  <a:cubicBezTo>
                    <a:pt x="32" y="41"/>
                    <a:pt x="32" y="42"/>
                    <a:pt x="32" y="42"/>
                  </a:cubicBezTo>
                  <a:cubicBezTo>
                    <a:pt x="32" y="42"/>
                    <a:pt x="32" y="42"/>
                    <a:pt x="31" y="42"/>
                  </a:cubicBezTo>
                  <a:close/>
                  <a:moveTo>
                    <a:pt x="33" y="46"/>
                  </a:move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2" y="44"/>
                    <a:pt x="32" y="44"/>
                  </a:cubicBezTo>
                  <a:cubicBezTo>
                    <a:pt x="32" y="44"/>
                    <a:pt x="32" y="43"/>
                    <a:pt x="32" y="43"/>
                  </a:cubicBezTo>
                  <a:cubicBezTo>
                    <a:pt x="32" y="44"/>
                    <a:pt x="33" y="44"/>
                    <a:pt x="33" y="44"/>
                  </a:cubicBezTo>
                  <a:cubicBezTo>
                    <a:pt x="33" y="44"/>
                    <a:pt x="34" y="44"/>
                    <a:pt x="34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6"/>
                    <a:pt x="33" y="46"/>
                  </a:cubicBezTo>
                  <a:close/>
                  <a:moveTo>
                    <a:pt x="32" y="40"/>
                  </a:moveTo>
                  <a:cubicBezTo>
                    <a:pt x="32" y="40"/>
                    <a:pt x="32" y="39"/>
                    <a:pt x="32" y="39"/>
                  </a:cubicBezTo>
                  <a:cubicBezTo>
                    <a:pt x="32" y="39"/>
                    <a:pt x="32" y="39"/>
                    <a:pt x="33" y="39"/>
                  </a:cubicBezTo>
                  <a:cubicBezTo>
                    <a:pt x="33" y="39"/>
                    <a:pt x="33" y="38"/>
                    <a:pt x="33" y="39"/>
                  </a:cubicBezTo>
                  <a:cubicBezTo>
                    <a:pt x="34" y="39"/>
                    <a:pt x="33" y="40"/>
                    <a:pt x="34" y="40"/>
                  </a:cubicBezTo>
                  <a:cubicBezTo>
                    <a:pt x="34" y="41"/>
                    <a:pt x="34" y="40"/>
                    <a:pt x="34" y="40"/>
                  </a:cubicBezTo>
                  <a:cubicBezTo>
                    <a:pt x="34" y="41"/>
                    <a:pt x="33" y="40"/>
                    <a:pt x="32" y="40"/>
                  </a:cubicBezTo>
                  <a:close/>
                  <a:moveTo>
                    <a:pt x="35" y="44"/>
                  </a:move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5"/>
                    <a:pt x="35" y="45"/>
                    <a:pt x="35" y="44"/>
                  </a:cubicBezTo>
                  <a:close/>
                  <a:moveTo>
                    <a:pt x="35" y="48"/>
                  </a:moveTo>
                  <a:cubicBezTo>
                    <a:pt x="35" y="48"/>
                    <a:pt x="35" y="47"/>
                    <a:pt x="35" y="47"/>
                  </a:cubicBezTo>
                  <a:cubicBezTo>
                    <a:pt x="35" y="47"/>
                    <a:pt x="36" y="48"/>
                    <a:pt x="36" y="48"/>
                  </a:cubicBezTo>
                  <a:cubicBezTo>
                    <a:pt x="35" y="48"/>
                    <a:pt x="35" y="48"/>
                    <a:pt x="35" y="48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19" name="任意多边形 58818"/>
            <p:cNvSpPr/>
            <p:nvPr/>
          </p:nvSpPr>
          <p:spPr>
            <a:xfrm>
              <a:off x="4432" y="3437"/>
              <a:ext cx="237" cy="307"/>
            </a:xfrm>
            <a:custGeom>
              <a:avLst/>
              <a:gdLst/>
              <a:ahLst/>
              <a:cxnLst/>
              <a:pathLst>
                <a:path w="282" h="365">
                  <a:moveTo>
                    <a:pt x="45" y="219"/>
                  </a:moveTo>
                  <a:lnTo>
                    <a:pt x="278" y="365"/>
                  </a:lnTo>
                  <a:lnTo>
                    <a:pt x="282" y="131"/>
                  </a:lnTo>
                  <a:lnTo>
                    <a:pt x="0" y="0"/>
                  </a:lnTo>
                  <a:lnTo>
                    <a:pt x="45" y="219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20" name="任意多边形 58819"/>
            <p:cNvSpPr/>
            <p:nvPr/>
          </p:nvSpPr>
          <p:spPr>
            <a:xfrm>
              <a:off x="4665" y="3423"/>
              <a:ext cx="167" cy="321"/>
            </a:xfrm>
            <a:custGeom>
              <a:avLst/>
              <a:gdLst/>
              <a:ahLst/>
              <a:cxnLst/>
              <a:pathLst>
                <a:path w="198" h="382">
                  <a:moveTo>
                    <a:pt x="198" y="0"/>
                  </a:moveTo>
                  <a:lnTo>
                    <a:pt x="4" y="148"/>
                  </a:lnTo>
                  <a:lnTo>
                    <a:pt x="0" y="382"/>
                  </a:lnTo>
                  <a:lnTo>
                    <a:pt x="164" y="214"/>
                  </a:lnTo>
                  <a:lnTo>
                    <a:pt x="198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21" name="任意多边形 58820"/>
            <p:cNvSpPr/>
            <p:nvPr/>
          </p:nvSpPr>
          <p:spPr>
            <a:xfrm>
              <a:off x="4432" y="3361"/>
              <a:ext cx="400" cy="186"/>
            </a:xfrm>
            <a:custGeom>
              <a:avLst/>
              <a:gdLst/>
              <a:ahLst/>
              <a:cxnLst/>
              <a:pathLst>
                <a:path w="476" h="221">
                  <a:moveTo>
                    <a:pt x="0" y="90"/>
                  </a:moveTo>
                  <a:lnTo>
                    <a:pt x="244" y="0"/>
                  </a:lnTo>
                  <a:lnTo>
                    <a:pt x="476" y="73"/>
                  </a:lnTo>
                  <a:lnTo>
                    <a:pt x="282" y="221"/>
                  </a:lnTo>
                  <a:lnTo>
                    <a:pt x="0" y="9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22" name="任意多边形 58821"/>
            <p:cNvSpPr/>
            <p:nvPr/>
          </p:nvSpPr>
          <p:spPr>
            <a:xfrm>
              <a:off x="4460" y="3371"/>
              <a:ext cx="178" cy="71"/>
            </a:xfrm>
            <a:custGeom>
              <a:avLst/>
              <a:gdLst/>
              <a:ahLst/>
              <a:cxnLst/>
              <a:pathLst>
                <a:path w="212" h="85">
                  <a:moveTo>
                    <a:pt x="0" y="81"/>
                  </a:moveTo>
                  <a:lnTo>
                    <a:pt x="212" y="0"/>
                  </a:lnTo>
                  <a:lnTo>
                    <a:pt x="210" y="6"/>
                  </a:lnTo>
                  <a:lnTo>
                    <a:pt x="9" y="85"/>
                  </a:lnTo>
                  <a:lnTo>
                    <a:pt x="0" y="81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23" name="任意多边形 58822"/>
            <p:cNvSpPr/>
            <p:nvPr/>
          </p:nvSpPr>
          <p:spPr>
            <a:xfrm>
              <a:off x="4637" y="3371"/>
              <a:ext cx="170" cy="59"/>
            </a:xfrm>
            <a:custGeom>
              <a:avLst/>
              <a:gdLst/>
              <a:ahLst/>
              <a:cxnLst/>
              <a:pathLst>
                <a:path w="202" h="70">
                  <a:moveTo>
                    <a:pt x="2" y="0"/>
                  </a:moveTo>
                  <a:lnTo>
                    <a:pt x="202" y="66"/>
                  </a:lnTo>
                  <a:lnTo>
                    <a:pt x="196" y="70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24" name="任意多边形 58823"/>
            <p:cNvSpPr/>
            <p:nvPr/>
          </p:nvSpPr>
          <p:spPr>
            <a:xfrm>
              <a:off x="4468" y="3430"/>
              <a:ext cx="334" cy="98"/>
            </a:xfrm>
            <a:custGeom>
              <a:avLst/>
              <a:gdLst/>
              <a:ahLst/>
              <a:cxnLst/>
              <a:pathLst>
                <a:path w="397" h="117">
                  <a:moveTo>
                    <a:pt x="0" y="15"/>
                  </a:moveTo>
                  <a:lnTo>
                    <a:pt x="233" y="117"/>
                  </a:lnTo>
                  <a:lnTo>
                    <a:pt x="397" y="0"/>
                  </a:lnTo>
                  <a:lnTo>
                    <a:pt x="397" y="0"/>
                  </a:lnTo>
                  <a:lnTo>
                    <a:pt x="233" y="115"/>
                  </a:lnTo>
                  <a:lnTo>
                    <a:pt x="2" y="15"/>
                  </a:lnTo>
                  <a:lnTo>
                    <a:pt x="0" y="15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25" name="任意多边形 58824"/>
            <p:cNvSpPr/>
            <p:nvPr/>
          </p:nvSpPr>
          <p:spPr>
            <a:xfrm>
              <a:off x="4453" y="3460"/>
              <a:ext cx="34" cy="160"/>
            </a:xfrm>
            <a:custGeom>
              <a:avLst/>
              <a:gdLst/>
              <a:ahLst/>
              <a:cxnLst/>
              <a:pathLst>
                <a:path w="41" h="191">
                  <a:moveTo>
                    <a:pt x="0" y="0"/>
                  </a:moveTo>
                  <a:lnTo>
                    <a:pt x="35" y="191"/>
                  </a:lnTo>
                  <a:lnTo>
                    <a:pt x="41" y="185"/>
                  </a:lnTo>
                  <a:lnTo>
                    <a:pt x="9" y="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26" name="任意多边形 58825"/>
            <p:cNvSpPr/>
            <p:nvPr/>
          </p:nvSpPr>
          <p:spPr>
            <a:xfrm>
              <a:off x="4482" y="3615"/>
              <a:ext cx="169" cy="108"/>
            </a:xfrm>
            <a:custGeom>
              <a:avLst/>
              <a:gdLst/>
              <a:ahLst/>
              <a:cxnLst/>
              <a:pathLst>
                <a:path w="201" h="128">
                  <a:moveTo>
                    <a:pt x="201" y="128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201" y="123"/>
                  </a:lnTo>
                  <a:lnTo>
                    <a:pt x="201" y="128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27" name="任意多边形 58826"/>
            <p:cNvSpPr/>
            <p:nvPr/>
          </p:nvSpPr>
          <p:spPr>
            <a:xfrm>
              <a:off x="4460" y="3464"/>
              <a:ext cx="193" cy="259"/>
            </a:xfrm>
            <a:custGeom>
              <a:avLst/>
              <a:gdLst/>
              <a:ahLst/>
              <a:cxnLst/>
              <a:pathLst>
                <a:path w="229" h="308">
                  <a:moveTo>
                    <a:pt x="0" y="0"/>
                  </a:moveTo>
                  <a:lnTo>
                    <a:pt x="227" y="110"/>
                  </a:lnTo>
                  <a:lnTo>
                    <a:pt x="229" y="308"/>
                  </a:lnTo>
                  <a:lnTo>
                    <a:pt x="227" y="308"/>
                  </a:lnTo>
                  <a:lnTo>
                    <a:pt x="225" y="1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28" name="任意多边形 58827"/>
            <p:cNvSpPr/>
            <p:nvPr/>
          </p:nvSpPr>
          <p:spPr>
            <a:xfrm>
              <a:off x="4794" y="3441"/>
              <a:ext cx="29" cy="157"/>
            </a:xfrm>
            <a:custGeom>
              <a:avLst/>
              <a:gdLst/>
              <a:ahLst/>
              <a:cxnLst/>
              <a:pathLst>
                <a:path w="34" h="187">
                  <a:moveTo>
                    <a:pt x="34" y="0"/>
                  </a:moveTo>
                  <a:lnTo>
                    <a:pt x="6" y="187"/>
                  </a:lnTo>
                  <a:lnTo>
                    <a:pt x="0" y="185"/>
                  </a:lnTo>
                  <a:lnTo>
                    <a:pt x="26" y="8"/>
                  </a:lnTo>
                  <a:lnTo>
                    <a:pt x="34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29" name="任意多边形 58828"/>
            <p:cNvSpPr/>
            <p:nvPr/>
          </p:nvSpPr>
          <p:spPr>
            <a:xfrm>
              <a:off x="4676" y="3596"/>
              <a:ext cx="123" cy="125"/>
            </a:xfrm>
            <a:custGeom>
              <a:avLst/>
              <a:gdLst/>
              <a:ahLst/>
              <a:cxnLst/>
              <a:pathLst>
                <a:path w="77" h="79">
                  <a:moveTo>
                    <a:pt x="0" y="79"/>
                  </a:moveTo>
                  <a:cubicBezTo>
                    <a:pt x="0" y="78"/>
                    <a:pt x="0" y="74"/>
                    <a:pt x="0" y="74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1"/>
                    <a:pt x="77" y="1"/>
                    <a:pt x="77" y="1"/>
                  </a:cubicBezTo>
                  <a:lnTo>
                    <a:pt x="0" y="79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30" name="任意多边形 58829"/>
            <p:cNvSpPr/>
            <p:nvPr/>
          </p:nvSpPr>
          <p:spPr>
            <a:xfrm>
              <a:off x="4676" y="3441"/>
              <a:ext cx="147" cy="273"/>
            </a:xfrm>
            <a:custGeom>
              <a:avLst/>
              <a:gdLst/>
              <a:ahLst/>
              <a:cxnLst/>
              <a:pathLst>
                <a:path w="174" h="325">
                  <a:moveTo>
                    <a:pt x="0" y="325"/>
                  </a:moveTo>
                  <a:lnTo>
                    <a:pt x="4" y="132"/>
                  </a:lnTo>
                  <a:lnTo>
                    <a:pt x="174" y="0"/>
                  </a:lnTo>
                  <a:lnTo>
                    <a:pt x="166" y="8"/>
                  </a:lnTo>
                  <a:lnTo>
                    <a:pt x="6" y="134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8831" name="组合 58830" descr="Down:  Group 46"/>
          <p:cNvGrpSpPr/>
          <p:nvPr/>
        </p:nvGrpSpPr>
        <p:grpSpPr>
          <a:xfrm>
            <a:off x="5564188" y="2151063"/>
            <a:ext cx="709612" cy="681037"/>
            <a:chOff x="2622" y="3342"/>
            <a:chExt cx="524" cy="503"/>
          </a:xfrm>
        </p:grpSpPr>
        <p:sp>
          <p:nvSpPr>
            <p:cNvPr id="58832" name="任意多边形 58831"/>
            <p:cNvSpPr/>
            <p:nvPr/>
          </p:nvSpPr>
          <p:spPr>
            <a:xfrm>
              <a:off x="2836" y="3442"/>
              <a:ext cx="310" cy="397"/>
            </a:xfrm>
            <a:custGeom>
              <a:avLst/>
              <a:gdLst/>
              <a:ahLst/>
              <a:cxnLst/>
              <a:pathLst>
                <a:path w="282" h="362">
                  <a:moveTo>
                    <a:pt x="237" y="217"/>
                  </a:moveTo>
                  <a:lnTo>
                    <a:pt x="4" y="362"/>
                  </a:lnTo>
                  <a:lnTo>
                    <a:pt x="0" y="128"/>
                  </a:lnTo>
                  <a:lnTo>
                    <a:pt x="282" y="0"/>
                  </a:lnTo>
                  <a:lnTo>
                    <a:pt x="237" y="217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33" name="任意多边形 58832"/>
            <p:cNvSpPr/>
            <p:nvPr/>
          </p:nvSpPr>
          <p:spPr>
            <a:xfrm>
              <a:off x="2625" y="3427"/>
              <a:ext cx="218" cy="418"/>
            </a:xfrm>
            <a:custGeom>
              <a:avLst/>
              <a:gdLst/>
              <a:ahLst/>
              <a:cxnLst/>
              <a:pathLst>
                <a:path w="198" h="381">
                  <a:moveTo>
                    <a:pt x="0" y="0"/>
                  </a:moveTo>
                  <a:lnTo>
                    <a:pt x="194" y="147"/>
                  </a:lnTo>
                  <a:lnTo>
                    <a:pt x="198" y="381"/>
                  </a:lnTo>
                  <a:lnTo>
                    <a:pt x="34" y="2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34" name="任意多边形 58833"/>
            <p:cNvSpPr/>
            <p:nvPr/>
          </p:nvSpPr>
          <p:spPr>
            <a:xfrm>
              <a:off x="2622" y="3342"/>
              <a:ext cx="524" cy="241"/>
            </a:xfrm>
            <a:custGeom>
              <a:avLst/>
              <a:gdLst/>
              <a:ahLst/>
              <a:cxnLst/>
              <a:pathLst>
                <a:path w="476" h="219">
                  <a:moveTo>
                    <a:pt x="476" y="91"/>
                  </a:moveTo>
                  <a:lnTo>
                    <a:pt x="232" y="0"/>
                  </a:lnTo>
                  <a:lnTo>
                    <a:pt x="0" y="72"/>
                  </a:lnTo>
                  <a:lnTo>
                    <a:pt x="194" y="219"/>
                  </a:lnTo>
                  <a:lnTo>
                    <a:pt x="476" y="91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35" name="任意多边形 58834"/>
            <p:cNvSpPr/>
            <p:nvPr/>
          </p:nvSpPr>
          <p:spPr>
            <a:xfrm>
              <a:off x="2875" y="3354"/>
              <a:ext cx="233" cy="93"/>
            </a:xfrm>
            <a:custGeom>
              <a:avLst/>
              <a:gdLst/>
              <a:ahLst/>
              <a:cxnLst/>
              <a:pathLst>
                <a:path w="212" h="84">
                  <a:moveTo>
                    <a:pt x="212" y="80"/>
                  </a:moveTo>
                  <a:lnTo>
                    <a:pt x="0" y="0"/>
                  </a:lnTo>
                  <a:lnTo>
                    <a:pt x="2" y="6"/>
                  </a:lnTo>
                  <a:lnTo>
                    <a:pt x="202" y="84"/>
                  </a:lnTo>
                  <a:lnTo>
                    <a:pt x="212" y="8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36" name="任意多边形 58835"/>
            <p:cNvSpPr/>
            <p:nvPr/>
          </p:nvSpPr>
          <p:spPr>
            <a:xfrm>
              <a:off x="2656" y="3354"/>
              <a:ext cx="221" cy="76"/>
            </a:xfrm>
            <a:custGeom>
              <a:avLst/>
              <a:gdLst/>
              <a:ahLst/>
              <a:cxnLst/>
              <a:pathLst>
                <a:path w="202" h="68">
                  <a:moveTo>
                    <a:pt x="200" y="0"/>
                  </a:moveTo>
                  <a:lnTo>
                    <a:pt x="0" y="65"/>
                  </a:lnTo>
                  <a:lnTo>
                    <a:pt x="6" y="68"/>
                  </a:lnTo>
                  <a:lnTo>
                    <a:pt x="202" y="6"/>
                  </a:lnTo>
                  <a:lnTo>
                    <a:pt x="20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37" name="任意多边形 58836"/>
            <p:cNvSpPr/>
            <p:nvPr/>
          </p:nvSpPr>
          <p:spPr>
            <a:xfrm>
              <a:off x="2662" y="3430"/>
              <a:ext cx="435" cy="130"/>
            </a:xfrm>
            <a:custGeom>
              <a:avLst/>
              <a:gdLst/>
              <a:ahLst/>
              <a:cxnLst/>
              <a:pathLst>
                <a:path w="396" h="119">
                  <a:moveTo>
                    <a:pt x="396" y="16"/>
                  </a:moveTo>
                  <a:lnTo>
                    <a:pt x="164" y="11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4" y="116"/>
                  </a:lnTo>
                  <a:lnTo>
                    <a:pt x="396" y="16"/>
                  </a:lnTo>
                  <a:lnTo>
                    <a:pt x="396" y="16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38" name="任意多边形 58837"/>
            <p:cNvSpPr/>
            <p:nvPr/>
          </p:nvSpPr>
          <p:spPr>
            <a:xfrm>
              <a:off x="3072" y="3468"/>
              <a:ext cx="46" cy="209"/>
            </a:xfrm>
            <a:custGeom>
              <a:avLst/>
              <a:gdLst/>
              <a:ahLst/>
              <a:cxnLst/>
              <a:pathLst>
                <a:path w="41" h="191">
                  <a:moveTo>
                    <a:pt x="41" y="0"/>
                  </a:moveTo>
                  <a:lnTo>
                    <a:pt x="5" y="191"/>
                  </a:lnTo>
                  <a:lnTo>
                    <a:pt x="0" y="185"/>
                  </a:lnTo>
                  <a:lnTo>
                    <a:pt x="32" y="6"/>
                  </a:lnTo>
                  <a:lnTo>
                    <a:pt x="41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39" name="任意多边形 58838"/>
            <p:cNvSpPr/>
            <p:nvPr/>
          </p:nvSpPr>
          <p:spPr>
            <a:xfrm>
              <a:off x="2858" y="3670"/>
              <a:ext cx="220" cy="145"/>
            </a:xfrm>
            <a:custGeom>
              <a:avLst/>
              <a:gdLst/>
              <a:ahLst/>
              <a:cxnLst/>
              <a:pathLst>
                <a:path w="200" h="131">
                  <a:moveTo>
                    <a:pt x="0" y="131"/>
                  </a:moveTo>
                  <a:lnTo>
                    <a:pt x="200" y="6"/>
                  </a:lnTo>
                  <a:lnTo>
                    <a:pt x="195" y="0"/>
                  </a:lnTo>
                  <a:lnTo>
                    <a:pt x="0" y="123"/>
                  </a:lnTo>
                  <a:lnTo>
                    <a:pt x="0" y="131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40" name="任意多边形 58839"/>
            <p:cNvSpPr/>
            <p:nvPr/>
          </p:nvSpPr>
          <p:spPr>
            <a:xfrm>
              <a:off x="2858" y="3474"/>
              <a:ext cx="250" cy="341"/>
            </a:xfrm>
            <a:custGeom>
              <a:avLst/>
              <a:gdLst/>
              <a:ahLst/>
              <a:cxnLst/>
              <a:pathLst>
                <a:path w="227" h="310">
                  <a:moveTo>
                    <a:pt x="227" y="0"/>
                  </a:moveTo>
                  <a:lnTo>
                    <a:pt x="0" y="110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2" y="111"/>
                  </a:lnTo>
                  <a:lnTo>
                    <a:pt x="227" y="0"/>
                  </a:lnTo>
                  <a:lnTo>
                    <a:pt x="227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41" name="任意多边形 58840"/>
            <p:cNvSpPr/>
            <p:nvPr/>
          </p:nvSpPr>
          <p:spPr>
            <a:xfrm>
              <a:off x="2638" y="3452"/>
              <a:ext cx="37" cy="203"/>
            </a:xfrm>
            <a:custGeom>
              <a:avLst/>
              <a:gdLst/>
              <a:ahLst/>
              <a:cxnLst/>
              <a:pathLst>
                <a:path w="34" h="185">
                  <a:moveTo>
                    <a:pt x="0" y="0"/>
                  </a:moveTo>
                  <a:lnTo>
                    <a:pt x="28" y="185"/>
                  </a:lnTo>
                  <a:lnTo>
                    <a:pt x="34" y="183"/>
                  </a:lnTo>
                  <a:lnTo>
                    <a:pt x="8" y="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42" name="任意多边形 58841"/>
            <p:cNvSpPr/>
            <p:nvPr/>
          </p:nvSpPr>
          <p:spPr>
            <a:xfrm>
              <a:off x="2668" y="3653"/>
              <a:ext cx="161" cy="163"/>
            </a:xfrm>
            <a:custGeom>
              <a:avLst/>
              <a:gdLst/>
              <a:ahLst/>
              <a:cxnLst/>
              <a:pathLst>
                <a:path w="77" h="79">
                  <a:moveTo>
                    <a:pt x="77" y="79"/>
                  </a:moveTo>
                  <a:cubicBezTo>
                    <a:pt x="77" y="79"/>
                    <a:pt x="77" y="74"/>
                    <a:pt x="77" y="7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77" y="79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43" name="任意多边形 58842"/>
            <p:cNvSpPr/>
            <p:nvPr/>
          </p:nvSpPr>
          <p:spPr>
            <a:xfrm>
              <a:off x="2638" y="3452"/>
              <a:ext cx="191" cy="355"/>
            </a:xfrm>
            <a:custGeom>
              <a:avLst/>
              <a:gdLst/>
              <a:ahLst/>
              <a:cxnLst/>
              <a:pathLst>
                <a:path w="174" h="323">
                  <a:moveTo>
                    <a:pt x="174" y="323"/>
                  </a:moveTo>
                  <a:lnTo>
                    <a:pt x="170" y="132"/>
                  </a:lnTo>
                  <a:lnTo>
                    <a:pt x="0" y="0"/>
                  </a:lnTo>
                  <a:lnTo>
                    <a:pt x="8" y="7"/>
                  </a:lnTo>
                  <a:lnTo>
                    <a:pt x="168" y="132"/>
                  </a:lnTo>
                  <a:lnTo>
                    <a:pt x="174" y="323"/>
                  </a:lnTo>
                  <a:lnTo>
                    <a:pt x="174" y="323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8844" name="组合 58843" descr="Down:  Group 59"/>
          <p:cNvGrpSpPr/>
          <p:nvPr/>
        </p:nvGrpSpPr>
        <p:grpSpPr>
          <a:xfrm>
            <a:off x="5597525" y="1785938"/>
            <a:ext cx="706438" cy="676275"/>
            <a:chOff x="3878" y="2568"/>
            <a:chExt cx="522" cy="500"/>
          </a:xfrm>
        </p:grpSpPr>
        <p:sp>
          <p:nvSpPr>
            <p:cNvPr id="58845" name="任意多边形 58844"/>
            <p:cNvSpPr/>
            <p:nvPr/>
          </p:nvSpPr>
          <p:spPr>
            <a:xfrm>
              <a:off x="4143" y="2582"/>
              <a:ext cx="122" cy="94"/>
            </a:xfrm>
            <a:custGeom>
              <a:avLst/>
              <a:gdLst/>
              <a:ahLst/>
              <a:cxnLst/>
              <a:pathLst>
                <a:path w="111" h="85">
                  <a:moveTo>
                    <a:pt x="0" y="0"/>
                  </a:moveTo>
                  <a:lnTo>
                    <a:pt x="110" y="85"/>
                  </a:lnTo>
                  <a:lnTo>
                    <a:pt x="111" y="8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46" name="任意多边形 58845"/>
            <p:cNvSpPr/>
            <p:nvPr/>
          </p:nvSpPr>
          <p:spPr>
            <a:xfrm>
              <a:off x="4188" y="2603"/>
              <a:ext cx="14" cy="17"/>
            </a:xfrm>
            <a:custGeom>
              <a:avLst/>
              <a:gdLst/>
              <a:ahLst/>
              <a:cxnLst/>
              <a:pathLst>
                <a:path w="7" h="8">
                  <a:moveTo>
                    <a:pt x="3" y="7"/>
                  </a:moveTo>
                  <a:cubicBezTo>
                    <a:pt x="5" y="8"/>
                    <a:pt x="6" y="7"/>
                    <a:pt x="6" y="7"/>
                  </a:cubicBezTo>
                  <a:cubicBezTo>
                    <a:pt x="7" y="5"/>
                    <a:pt x="6" y="2"/>
                    <a:pt x="4" y="1"/>
                  </a:cubicBez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1" y="6"/>
                    <a:pt x="3" y="7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47" name="任意多边形 58846"/>
            <p:cNvSpPr/>
            <p:nvPr/>
          </p:nvSpPr>
          <p:spPr>
            <a:xfrm>
              <a:off x="4188" y="2617"/>
              <a:ext cx="14" cy="17"/>
            </a:xfrm>
            <a:custGeom>
              <a:avLst/>
              <a:gdLst/>
              <a:ahLst/>
              <a:cxnLst/>
              <a:pathLst>
                <a:path w="7" h="8">
                  <a:moveTo>
                    <a:pt x="1" y="1"/>
                  </a:moveTo>
                  <a:cubicBezTo>
                    <a:pt x="0" y="2"/>
                    <a:pt x="0" y="5"/>
                    <a:pt x="1" y="6"/>
                  </a:cubicBezTo>
                  <a:cubicBezTo>
                    <a:pt x="3" y="8"/>
                    <a:pt x="6" y="8"/>
                    <a:pt x="7" y="7"/>
                  </a:cubicBezTo>
                  <a:cubicBezTo>
                    <a:pt x="7" y="6"/>
                    <a:pt x="7" y="6"/>
                    <a:pt x="7" y="4"/>
                  </a:cubicBezTo>
                  <a:cubicBezTo>
                    <a:pt x="6" y="2"/>
                    <a:pt x="2" y="0"/>
                    <a:pt x="1" y="1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48" name="任意多边形 58847"/>
            <p:cNvSpPr>
              <a:spLocks noEditPoints="1"/>
            </p:cNvSpPr>
            <p:nvPr/>
          </p:nvSpPr>
          <p:spPr>
            <a:xfrm>
              <a:off x="4251" y="2613"/>
              <a:ext cx="75" cy="107"/>
            </a:xfrm>
            <a:custGeom>
              <a:avLst/>
              <a:gdLst/>
              <a:ahLst/>
              <a:cxnLst/>
              <a:pathLst>
                <a:path w="36" h="52">
                  <a:moveTo>
                    <a:pt x="36" y="26"/>
                  </a:moveTo>
                  <a:cubicBezTo>
                    <a:pt x="36" y="22"/>
                    <a:pt x="36" y="18"/>
                    <a:pt x="36" y="15"/>
                  </a:cubicBezTo>
                  <a:cubicBezTo>
                    <a:pt x="33" y="13"/>
                    <a:pt x="29" y="11"/>
                    <a:pt x="25" y="10"/>
                  </a:cubicBezTo>
                  <a:cubicBezTo>
                    <a:pt x="24" y="10"/>
                    <a:pt x="22" y="8"/>
                    <a:pt x="20" y="8"/>
                  </a:cubicBezTo>
                  <a:cubicBezTo>
                    <a:pt x="17" y="7"/>
                    <a:pt x="14" y="5"/>
                    <a:pt x="10" y="4"/>
                  </a:cubicBezTo>
                  <a:cubicBezTo>
                    <a:pt x="10" y="4"/>
                    <a:pt x="9" y="3"/>
                    <a:pt x="9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5" y="2"/>
                    <a:pt x="3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2" y="6"/>
                    <a:pt x="1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3" y="6"/>
                    <a:pt x="3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4" y="8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10"/>
                    <a:pt x="4" y="11"/>
                    <a:pt x="5" y="11"/>
                  </a:cubicBezTo>
                  <a:cubicBezTo>
                    <a:pt x="5" y="11"/>
                    <a:pt x="5" y="11"/>
                    <a:pt x="6" y="10"/>
                  </a:cubicBezTo>
                  <a:cubicBezTo>
                    <a:pt x="6" y="11"/>
                    <a:pt x="5" y="11"/>
                    <a:pt x="5" y="12"/>
                  </a:cubicBezTo>
                  <a:cubicBezTo>
                    <a:pt x="4" y="12"/>
                    <a:pt x="3" y="12"/>
                    <a:pt x="3" y="10"/>
                  </a:cubicBezTo>
                  <a:cubicBezTo>
                    <a:pt x="2" y="10"/>
                    <a:pt x="3" y="10"/>
                    <a:pt x="2" y="10"/>
                  </a:cubicBezTo>
                  <a:cubicBezTo>
                    <a:pt x="2" y="11"/>
                    <a:pt x="2" y="11"/>
                    <a:pt x="2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2" y="13"/>
                    <a:pt x="2" y="12"/>
                    <a:pt x="1" y="12"/>
                  </a:cubicBezTo>
                  <a:cubicBezTo>
                    <a:pt x="1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10"/>
                    <a:pt x="0" y="13"/>
                    <a:pt x="0" y="15"/>
                  </a:cubicBezTo>
                  <a:cubicBezTo>
                    <a:pt x="0" y="18"/>
                    <a:pt x="1" y="22"/>
                    <a:pt x="0" y="24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2"/>
                    <a:pt x="1" y="35"/>
                    <a:pt x="1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7"/>
                    <a:pt x="2" y="37"/>
                    <a:pt x="3" y="37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4" y="39"/>
                    <a:pt x="4" y="38"/>
                    <a:pt x="4" y="38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0"/>
                    <a:pt x="6" y="39"/>
                    <a:pt x="7" y="4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0"/>
                    <a:pt x="9" y="39"/>
                    <a:pt x="9" y="40"/>
                  </a:cubicBezTo>
                  <a:cubicBezTo>
                    <a:pt x="9" y="40"/>
                    <a:pt x="8" y="40"/>
                    <a:pt x="9" y="41"/>
                  </a:cubicBezTo>
                  <a:cubicBezTo>
                    <a:pt x="10" y="42"/>
                    <a:pt x="13" y="43"/>
                    <a:pt x="14" y="43"/>
                  </a:cubicBezTo>
                  <a:cubicBezTo>
                    <a:pt x="14" y="43"/>
                    <a:pt x="14" y="43"/>
                    <a:pt x="15" y="43"/>
                  </a:cubicBezTo>
                  <a:cubicBezTo>
                    <a:pt x="15" y="43"/>
                    <a:pt x="14" y="43"/>
                    <a:pt x="15" y="43"/>
                  </a:cubicBezTo>
                  <a:cubicBezTo>
                    <a:pt x="15" y="44"/>
                    <a:pt x="16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cubicBezTo>
                    <a:pt x="16" y="43"/>
                    <a:pt x="16" y="44"/>
                    <a:pt x="16" y="44"/>
                  </a:cubicBezTo>
                  <a:cubicBezTo>
                    <a:pt x="16" y="43"/>
                    <a:pt x="15" y="43"/>
                    <a:pt x="15" y="43"/>
                  </a:cubicBezTo>
                  <a:cubicBezTo>
                    <a:pt x="16" y="43"/>
                    <a:pt x="18" y="44"/>
                    <a:pt x="19" y="44"/>
                  </a:cubicBezTo>
                  <a:cubicBezTo>
                    <a:pt x="19" y="44"/>
                    <a:pt x="19" y="45"/>
                    <a:pt x="20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6"/>
                    <a:pt x="20" y="45"/>
                    <a:pt x="20" y="46"/>
                  </a:cubicBezTo>
                  <a:cubicBezTo>
                    <a:pt x="21" y="46"/>
                    <a:pt x="22" y="47"/>
                    <a:pt x="23" y="47"/>
                  </a:cubicBezTo>
                  <a:cubicBezTo>
                    <a:pt x="23" y="46"/>
                    <a:pt x="23" y="47"/>
                    <a:pt x="22" y="46"/>
                  </a:cubicBezTo>
                  <a:cubicBezTo>
                    <a:pt x="23" y="46"/>
                    <a:pt x="23" y="45"/>
                    <a:pt x="23" y="45"/>
                  </a:cubicBezTo>
                  <a:cubicBezTo>
                    <a:pt x="24" y="46"/>
                    <a:pt x="24" y="46"/>
                    <a:pt x="24" y="45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3" y="44"/>
                    <a:pt x="23" y="44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2" y="39"/>
                    <a:pt x="23" y="39"/>
                  </a:cubicBezTo>
                  <a:cubicBezTo>
                    <a:pt x="23" y="39"/>
                    <a:pt x="23" y="38"/>
                    <a:pt x="23" y="38"/>
                  </a:cubicBezTo>
                  <a:cubicBezTo>
                    <a:pt x="23" y="39"/>
                    <a:pt x="24" y="38"/>
                    <a:pt x="24" y="39"/>
                  </a:cubicBezTo>
                  <a:cubicBezTo>
                    <a:pt x="24" y="39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1"/>
                    <a:pt x="24" y="41"/>
                  </a:cubicBezTo>
                  <a:cubicBezTo>
                    <a:pt x="24" y="41"/>
                    <a:pt x="24" y="42"/>
                    <a:pt x="25" y="42"/>
                  </a:cubicBezTo>
                  <a:cubicBezTo>
                    <a:pt x="25" y="42"/>
                    <a:pt x="25" y="41"/>
                    <a:pt x="26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3"/>
                  </a:cubicBezTo>
                  <a:cubicBezTo>
                    <a:pt x="24" y="43"/>
                    <a:pt x="24" y="43"/>
                    <a:pt x="24" y="44"/>
                  </a:cubicBezTo>
                  <a:cubicBezTo>
                    <a:pt x="24" y="44"/>
                    <a:pt x="25" y="44"/>
                    <a:pt x="25" y="45"/>
                  </a:cubicBezTo>
                  <a:cubicBezTo>
                    <a:pt x="25" y="46"/>
                    <a:pt x="25" y="46"/>
                    <a:pt x="25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4" y="47"/>
                    <a:pt x="24" y="47"/>
                  </a:cubicBezTo>
                  <a:cubicBezTo>
                    <a:pt x="25" y="48"/>
                    <a:pt x="26" y="48"/>
                    <a:pt x="27" y="49"/>
                  </a:cubicBezTo>
                  <a:cubicBezTo>
                    <a:pt x="27" y="49"/>
                    <a:pt x="27" y="48"/>
                    <a:pt x="27" y="48"/>
                  </a:cubicBezTo>
                  <a:cubicBezTo>
                    <a:pt x="28" y="49"/>
                    <a:pt x="27" y="49"/>
                    <a:pt x="28" y="49"/>
                  </a:cubicBezTo>
                  <a:cubicBezTo>
                    <a:pt x="29" y="50"/>
                    <a:pt x="31" y="51"/>
                    <a:pt x="32" y="51"/>
                  </a:cubicBezTo>
                  <a:cubicBezTo>
                    <a:pt x="32" y="51"/>
                    <a:pt x="32" y="50"/>
                    <a:pt x="32" y="50"/>
                  </a:cubicBezTo>
                  <a:cubicBezTo>
                    <a:pt x="33" y="50"/>
                    <a:pt x="34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2"/>
                    <a:pt x="34" y="52"/>
                    <a:pt x="35" y="52"/>
                  </a:cubicBezTo>
                  <a:cubicBezTo>
                    <a:pt x="36" y="51"/>
                    <a:pt x="36" y="49"/>
                    <a:pt x="35" y="47"/>
                  </a:cubicBezTo>
                  <a:cubicBezTo>
                    <a:pt x="35" y="45"/>
                    <a:pt x="36" y="44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8"/>
                    <a:pt x="36" y="34"/>
                    <a:pt x="36" y="31"/>
                  </a:cubicBezTo>
                  <a:cubicBezTo>
                    <a:pt x="36" y="31"/>
                    <a:pt x="35" y="30"/>
                    <a:pt x="36" y="30"/>
                  </a:cubicBezTo>
                  <a:cubicBezTo>
                    <a:pt x="36" y="29"/>
                    <a:pt x="36" y="29"/>
                    <a:pt x="36" y="28"/>
                  </a:cubicBezTo>
                  <a:cubicBezTo>
                    <a:pt x="36" y="28"/>
                    <a:pt x="36" y="26"/>
                    <a:pt x="36" y="2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  <a:moveTo>
                    <a:pt x="4" y="6"/>
                  </a:move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lose/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lose/>
                  <a:moveTo>
                    <a:pt x="5" y="4"/>
                  </a:moveTo>
                  <a:cubicBezTo>
                    <a:pt x="5" y="3"/>
                    <a:pt x="6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25" y="44"/>
                  </a:moveTo>
                  <a:cubicBezTo>
                    <a:pt x="25" y="44"/>
                    <a:pt x="25" y="43"/>
                    <a:pt x="25" y="43"/>
                  </a:cubicBezTo>
                  <a:cubicBezTo>
                    <a:pt x="25" y="43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lose/>
                  <a:moveTo>
                    <a:pt x="35" y="18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5" y="18"/>
                  </a:cubicBezTo>
                  <a:close/>
                  <a:moveTo>
                    <a:pt x="34" y="20"/>
                  </a:moveTo>
                  <a:cubicBezTo>
                    <a:pt x="35" y="20"/>
                    <a:pt x="34" y="20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lose/>
                  <a:moveTo>
                    <a:pt x="34" y="22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4" y="21"/>
                    <a:pt x="34" y="22"/>
                  </a:cubicBezTo>
                  <a:close/>
                  <a:moveTo>
                    <a:pt x="34" y="35"/>
                  </a:moveTo>
                  <a:cubicBezTo>
                    <a:pt x="34" y="35"/>
                    <a:pt x="34" y="35"/>
                    <a:pt x="35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6"/>
                    <a:pt x="34" y="35"/>
                    <a:pt x="34" y="35"/>
                  </a:cubicBezTo>
                  <a:close/>
                  <a:moveTo>
                    <a:pt x="35" y="43"/>
                  </a:moveTo>
                  <a:cubicBezTo>
                    <a:pt x="35" y="43"/>
                    <a:pt x="34" y="43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ubicBezTo>
                    <a:pt x="35" y="42"/>
                    <a:pt x="35" y="43"/>
                    <a:pt x="35" y="43"/>
                  </a:cubicBezTo>
                  <a:close/>
                  <a:moveTo>
                    <a:pt x="32" y="26"/>
                  </a:move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2" y="28"/>
                    <a:pt x="32" y="28"/>
                  </a:cubicBezTo>
                  <a:cubicBezTo>
                    <a:pt x="32" y="27"/>
                    <a:pt x="32" y="27"/>
                    <a:pt x="31" y="27"/>
                  </a:cubicBezTo>
                  <a:cubicBezTo>
                    <a:pt x="32" y="27"/>
                    <a:pt x="32" y="26"/>
                    <a:pt x="32" y="26"/>
                  </a:cubicBezTo>
                  <a:close/>
                  <a:moveTo>
                    <a:pt x="32" y="25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5"/>
                    <a:pt x="32" y="25"/>
                    <a:pt x="32" y="25"/>
                  </a:cubicBezTo>
                  <a:close/>
                  <a:moveTo>
                    <a:pt x="34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34" y="38"/>
                    <a:pt x="33" y="38"/>
                    <a:pt x="34" y="38"/>
                  </a:cubicBezTo>
                  <a:cubicBezTo>
                    <a:pt x="34" y="38"/>
                    <a:pt x="34" y="38"/>
                    <a:pt x="34" y="38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5"/>
                    <a:pt x="33" y="35"/>
                  </a:cubicBezTo>
                  <a:cubicBezTo>
                    <a:pt x="34" y="35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lose/>
                  <a:moveTo>
                    <a:pt x="33" y="34"/>
                  </a:moveTo>
                  <a:cubicBezTo>
                    <a:pt x="33" y="34"/>
                    <a:pt x="33" y="34"/>
                    <a:pt x="32" y="34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3"/>
                    <a:pt x="34" y="33"/>
                    <a:pt x="34" y="33"/>
                  </a:cubicBezTo>
                  <a:cubicBezTo>
                    <a:pt x="34" y="34"/>
                    <a:pt x="34" y="33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3" y="34"/>
                  </a:cubicBezTo>
                  <a:close/>
                  <a:moveTo>
                    <a:pt x="32" y="38"/>
                  </a:moveTo>
                  <a:cubicBezTo>
                    <a:pt x="32" y="38"/>
                    <a:pt x="33" y="39"/>
                    <a:pt x="33" y="38"/>
                  </a:cubicBezTo>
                  <a:cubicBezTo>
                    <a:pt x="33" y="39"/>
                    <a:pt x="32" y="39"/>
                    <a:pt x="32" y="38"/>
                  </a:cubicBezTo>
                  <a:close/>
                  <a:moveTo>
                    <a:pt x="32" y="38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8"/>
                  </a:cubicBezTo>
                  <a:cubicBezTo>
                    <a:pt x="32" y="37"/>
                    <a:pt x="32" y="38"/>
                    <a:pt x="32" y="38"/>
                  </a:cubicBezTo>
                  <a:close/>
                  <a:moveTo>
                    <a:pt x="33" y="37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2" y="38"/>
                    <a:pt x="33" y="37"/>
                  </a:cubicBezTo>
                  <a:close/>
                  <a:moveTo>
                    <a:pt x="34" y="32"/>
                  </a:moveTo>
                  <a:cubicBezTo>
                    <a:pt x="34" y="32"/>
                    <a:pt x="35" y="33"/>
                    <a:pt x="35" y="34"/>
                  </a:cubicBezTo>
                  <a:cubicBezTo>
                    <a:pt x="34" y="33"/>
                    <a:pt x="34" y="33"/>
                    <a:pt x="34" y="32"/>
                  </a:cubicBezTo>
                  <a:close/>
                  <a:moveTo>
                    <a:pt x="34" y="24"/>
                  </a:moveTo>
                  <a:cubicBezTo>
                    <a:pt x="34" y="24"/>
                    <a:pt x="34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4" y="24"/>
                    <a:pt x="34" y="24"/>
                  </a:cubicBezTo>
                  <a:close/>
                  <a:moveTo>
                    <a:pt x="34" y="32"/>
                  </a:moveTo>
                  <a:cubicBezTo>
                    <a:pt x="34" y="32"/>
                    <a:pt x="32" y="32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2"/>
                    <a:pt x="34" y="31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lose/>
                  <a:moveTo>
                    <a:pt x="33" y="27"/>
                  </a:move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7"/>
                  </a:cubicBezTo>
                  <a:close/>
                  <a:moveTo>
                    <a:pt x="32" y="31"/>
                  </a:move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lose/>
                  <a:moveTo>
                    <a:pt x="33" y="40"/>
                  </a:moveTo>
                  <a:cubicBezTo>
                    <a:pt x="33" y="40"/>
                    <a:pt x="32" y="40"/>
                    <a:pt x="32" y="40"/>
                  </a:cubicBezTo>
                  <a:cubicBezTo>
                    <a:pt x="32" y="39"/>
                    <a:pt x="33" y="40"/>
                    <a:pt x="33" y="40"/>
                  </a:cubicBezTo>
                  <a:close/>
                  <a:moveTo>
                    <a:pt x="32" y="40"/>
                  </a:moveTo>
                  <a:cubicBezTo>
                    <a:pt x="33" y="40"/>
                    <a:pt x="32" y="41"/>
                    <a:pt x="33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40"/>
                    <a:pt x="34" y="40"/>
                    <a:pt x="34" y="41"/>
                  </a:cubicBezTo>
                  <a:cubicBezTo>
                    <a:pt x="33" y="41"/>
                    <a:pt x="33" y="41"/>
                    <a:pt x="33" y="42"/>
                  </a:cubicBezTo>
                  <a:cubicBezTo>
                    <a:pt x="33" y="42"/>
                    <a:pt x="33" y="41"/>
                    <a:pt x="32" y="41"/>
                  </a:cubicBezTo>
                  <a:cubicBezTo>
                    <a:pt x="32" y="41"/>
                    <a:pt x="32" y="41"/>
                    <a:pt x="32" y="40"/>
                  </a:cubicBez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1"/>
                    <a:pt x="34" y="41"/>
                    <a:pt x="34" y="41"/>
                  </a:cubicBezTo>
                  <a:close/>
                  <a:moveTo>
                    <a:pt x="34" y="23"/>
                  </a:moveTo>
                  <a:cubicBezTo>
                    <a:pt x="34" y="23"/>
                    <a:pt x="34" y="22"/>
                    <a:pt x="34" y="22"/>
                  </a:cubicBezTo>
                  <a:cubicBezTo>
                    <a:pt x="34" y="23"/>
                    <a:pt x="34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4" y="23"/>
                    <a:pt x="34" y="23"/>
                  </a:cubicBezTo>
                  <a:close/>
                  <a:moveTo>
                    <a:pt x="34" y="24"/>
                  </a:moveTo>
                  <a:cubicBezTo>
                    <a:pt x="34" y="24"/>
                    <a:pt x="35" y="25"/>
                    <a:pt x="34" y="25"/>
                  </a:cubicBezTo>
                  <a:cubicBezTo>
                    <a:pt x="33" y="25"/>
                    <a:pt x="33" y="24"/>
                    <a:pt x="32" y="23"/>
                  </a:cubicBezTo>
                  <a:cubicBezTo>
                    <a:pt x="32" y="23"/>
                    <a:pt x="32" y="24"/>
                    <a:pt x="32" y="24"/>
                  </a:cubicBezTo>
                  <a:cubicBezTo>
                    <a:pt x="32" y="24"/>
                    <a:pt x="32" y="24"/>
                    <a:pt x="31" y="23"/>
                  </a:cubicBezTo>
                  <a:cubicBezTo>
                    <a:pt x="31" y="23"/>
                    <a:pt x="32" y="23"/>
                    <a:pt x="32" y="23"/>
                  </a:cubicBezTo>
                  <a:cubicBezTo>
                    <a:pt x="33" y="23"/>
                    <a:pt x="33" y="23"/>
                    <a:pt x="34" y="23"/>
                  </a:cubicBezTo>
                  <a:cubicBezTo>
                    <a:pt x="33" y="24"/>
                    <a:pt x="33" y="23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lose/>
                  <a:moveTo>
                    <a:pt x="33" y="23"/>
                  </a:moveTo>
                  <a:cubicBezTo>
                    <a:pt x="33" y="22"/>
                    <a:pt x="33" y="22"/>
                    <a:pt x="34" y="2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3" y="20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lose/>
                  <a:moveTo>
                    <a:pt x="33" y="17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lose/>
                  <a:moveTo>
                    <a:pt x="33" y="19"/>
                  </a:moveTo>
                  <a:cubicBezTo>
                    <a:pt x="33" y="19"/>
                    <a:pt x="33" y="19"/>
                    <a:pt x="32" y="19"/>
                  </a:cubicBezTo>
                  <a:cubicBezTo>
                    <a:pt x="33" y="18"/>
                    <a:pt x="32" y="18"/>
                    <a:pt x="32" y="18"/>
                  </a:cubicBezTo>
                  <a:cubicBezTo>
                    <a:pt x="32" y="17"/>
                    <a:pt x="32" y="17"/>
                    <a:pt x="32" y="16"/>
                  </a:cubicBezTo>
                  <a:cubicBezTo>
                    <a:pt x="33" y="16"/>
                    <a:pt x="32" y="18"/>
                    <a:pt x="33" y="19"/>
                  </a:cubicBezTo>
                  <a:close/>
                  <a:moveTo>
                    <a:pt x="31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1"/>
                    <a:pt x="32" y="21"/>
                  </a:cubicBezTo>
                  <a:cubicBezTo>
                    <a:pt x="31" y="21"/>
                    <a:pt x="31" y="20"/>
                    <a:pt x="31" y="20"/>
                  </a:cubicBezTo>
                  <a:close/>
                  <a:moveTo>
                    <a:pt x="31" y="16"/>
                  </a:moveTo>
                  <a:cubicBezTo>
                    <a:pt x="31" y="16"/>
                    <a:pt x="31" y="16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6"/>
                    <a:pt x="31" y="16"/>
                  </a:cubicBezTo>
                  <a:close/>
                  <a:moveTo>
                    <a:pt x="30" y="45"/>
                  </a:moveTo>
                  <a:cubicBezTo>
                    <a:pt x="30" y="45"/>
                    <a:pt x="30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lose/>
                  <a:moveTo>
                    <a:pt x="30" y="18"/>
                  </a:moveTo>
                  <a:cubicBezTo>
                    <a:pt x="30" y="19"/>
                    <a:pt x="30" y="18"/>
                    <a:pt x="30" y="19"/>
                  </a:cubicBezTo>
                  <a:cubicBezTo>
                    <a:pt x="30" y="19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30" y="41"/>
                  </a:moveTo>
                  <a:cubicBezTo>
                    <a:pt x="30" y="41"/>
                    <a:pt x="30" y="40"/>
                    <a:pt x="29" y="40"/>
                  </a:cubicBezTo>
                  <a:cubicBezTo>
                    <a:pt x="29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1"/>
                  </a:cubicBezTo>
                  <a:close/>
                  <a:moveTo>
                    <a:pt x="27" y="42"/>
                  </a:moveTo>
                  <a:cubicBezTo>
                    <a:pt x="27" y="42"/>
                    <a:pt x="26" y="42"/>
                    <a:pt x="27" y="41"/>
                  </a:cubicBezTo>
                  <a:cubicBezTo>
                    <a:pt x="27" y="41"/>
                    <a:pt x="27" y="42"/>
                    <a:pt x="27" y="42"/>
                  </a:cubicBezTo>
                  <a:close/>
                  <a:moveTo>
                    <a:pt x="27" y="23"/>
                  </a:moveTo>
                  <a:cubicBezTo>
                    <a:pt x="27" y="23"/>
                    <a:pt x="27" y="23"/>
                    <a:pt x="27" y="24"/>
                  </a:cubicBezTo>
                  <a:cubicBezTo>
                    <a:pt x="27" y="24"/>
                    <a:pt x="27" y="23"/>
                    <a:pt x="27" y="23"/>
                  </a:cubicBezTo>
                  <a:close/>
                  <a:moveTo>
                    <a:pt x="28" y="34"/>
                  </a:move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8" y="34"/>
                    <a:pt x="28" y="34"/>
                  </a:cubicBezTo>
                  <a:close/>
                  <a:moveTo>
                    <a:pt x="28" y="43"/>
                  </a:moveTo>
                  <a:cubicBezTo>
                    <a:pt x="28" y="43"/>
                    <a:pt x="28" y="43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7" y="43"/>
                    <a:pt x="27" y="43"/>
                    <a:pt x="28" y="43"/>
                  </a:cubicBezTo>
                  <a:close/>
                  <a:moveTo>
                    <a:pt x="28" y="22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2"/>
                    <a:pt x="28" y="22"/>
                  </a:cubicBezTo>
                  <a:close/>
                  <a:moveTo>
                    <a:pt x="28" y="22"/>
                  </a:moveTo>
                  <a:cubicBezTo>
                    <a:pt x="28" y="22"/>
                    <a:pt x="29" y="22"/>
                    <a:pt x="29" y="21"/>
                  </a:cubicBezTo>
                  <a:cubicBezTo>
                    <a:pt x="29" y="21"/>
                    <a:pt x="29" y="22"/>
                    <a:pt x="29" y="22"/>
                  </a:cubicBezTo>
                  <a:cubicBezTo>
                    <a:pt x="29" y="22"/>
                    <a:pt x="29" y="22"/>
                    <a:pt x="28" y="22"/>
                  </a:cubicBezTo>
                  <a:close/>
                  <a:moveTo>
                    <a:pt x="29" y="23"/>
                  </a:moveTo>
                  <a:cubicBezTo>
                    <a:pt x="29" y="23"/>
                    <a:pt x="30" y="23"/>
                    <a:pt x="30" y="24"/>
                  </a:cubicBezTo>
                  <a:cubicBezTo>
                    <a:pt x="29" y="24"/>
                    <a:pt x="29" y="23"/>
                    <a:pt x="29" y="23"/>
                  </a:cubicBezTo>
                  <a:cubicBezTo>
                    <a:pt x="29" y="23"/>
                    <a:pt x="29" y="22"/>
                    <a:pt x="29" y="23"/>
                  </a:cubicBezTo>
                  <a:close/>
                  <a:moveTo>
                    <a:pt x="30" y="19"/>
                  </a:moveTo>
                  <a:cubicBezTo>
                    <a:pt x="29" y="19"/>
                    <a:pt x="29" y="19"/>
                    <a:pt x="29" y="18"/>
                  </a:cubicBezTo>
                  <a:cubicBezTo>
                    <a:pt x="30" y="18"/>
                    <a:pt x="30" y="19"/>
                    <a:pt x="30" y="19"/>
                  </a:cubicBezTo>
                  <a:close/>
                  <a:moveTo>
                    <a:pt x="29" y="13"/>
                  </a:moveTo>
                  <a:cubicBezTo>
                    <a:pt x="29" y="13"/>
                    <a:pt x="29" y="14"/>
                    <a:pt x="29" y="14"/>
                  </a:cubicBezTo>
                  <a:cubicBezTo>
                    <a:pt x="29" y="14"/>
                    <a:pt x="29" y="13"/>
                    <a:pt x="29" y="13"/>
                  </a:cubicBezTo>
                  <a:close/>
                  <a:moveTo>
                    <a:pt x="29" y="18"/>
                  </a:move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8"/>
                    <a:pt x="29" y="18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3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24" y="16"/>
                  </a:moveTo>
                  <a:cubicBezTo>
                    <a:pt x="24" y="15"/>
                    <a:pt x="24" y="15"/>
                    <a:pt x="24" y="14"/>
                  </a:cubicBezTo>
                  <a:cubicBezTo>
                    <a:pt x="24" y="14"/>
                    <a:pt x="23" y="13"/>
                    <a:pt x="23" y="13"/>
                  </a:cubicBezTo>
                  <a:cubicBezTo>
                    <a:pt x="24" y="13"/>
                    <a:pt x="24" y="12"/>
                    <a:pt x="24" y="11"/>
                  </a:cubicBezTo>
                  <a:cubicBezTo>
                    <a:pt x="24" y="11"/>
                    <a:pt x="25" y="11"/>
                    <a:pt x="25" y="11"/>
                  </a:cubicBezTo>
                  <a:cubicBezTo>
                    <a:pt x="25" y="12"/>
                    <a:pt x="25" y="12"/>
                    <a:pt x="24" y="12"/>
                  </a:cubicBezTo>
                  <a:cubicBezTo>
                    <a:pt x="25" y="12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6" y="14"/>
                    <a:pt x="26" y="13"/>
                    <a:pt x="26" y="13"/>
                  </a:cubicBezTo>
                  <a:cubicBezTo>
                    <a:pt x="26" y="13"/>
                    <a:pt x="27" y="14"/>
                    <a:pt x="26" y="14"/>
                  </a:cubicBezTo>
                  <a:cubicBezTo>
                    <a:pt x="27" y="14"/>
                    <a:pt x="27" y="14"/>
                    <a:pt x="28" y="15"/>
                  </a:cubicBezTo>
                  <a:cubicBezTo>
                    <a:pt x="28" y="16"/>
                    <a:pt x="27" y="15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8"/>
                    <a:pt x="28" y="17"/>
                  </a:cubicBezTo>
                  <a:cubicBezTo>
                    <a:pt x="29" y="18"/>
                    <a:pt x="28" y="18"/>
                    <a:pt x="28" y="19"/>
                  </a:cubicBezTo>
                  <a:cubicBezTo>
                    <a:pt x="28" y="19"/>
                    <a:pt x="28" y="19"/>
                    <a:pt x="28" y="20"/>
                  </a:cubicBezTo>
                  <a:cubicBezTo>
                    <a:pt x="29" y="20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20"/>
                    <a:pt x="29" y="19"/>
                    <a:pt x="29" y="20"/>
                  </a:cubicBezTo>
                  <a:cubicBezTo>
                    <a:pt x="29" y="20"/>
                    <a:pt x="29" y="20"/>
                    <a:pt x="29" y="21"/>
                  </a:cubicBezTo>
                  <a:cubicBezTo>
                    <a:pt x="29" y="21"/>
                    <a:pt x="29" y="20"/>
                    <a:pt x="29" y="20"/>
                  </a:cubicBezTo>
                  <a:cubicBezTo>
                    <a:pt x="28" y="20"/>
                    <a:pt x="27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7" y="19"/>
                    <a:pt x="27" y="19"/>
                    <a:pt x="26" y="19"/>
                  </a:cubicBezTo>
                  <a:cubicBezTo>
                    <a:pt x="26" y="19"/>
                    <a:pt x="26" y="19"/>
                    <a:pt x="26" y="18"/>
                  </a:cubicBezTo>
                  <a:cubicBezTo>
                    <a:pt x="26" y="18"/>
                    <a:pt x="26" y="19"/>
                    <a:pt x="25" y="19"/>
                  </a:cubicBezTo>
                  <a:cubicBezTo>
                    <a:pt x="25" y="18"/>
                    <a:pt x="25" y="19"/>
                    <a:pt x="25" y="19"/>
                  </a:cubicBezTo>
                  <a:cubicBezTo>
                    <a:pt x="24" y="18"/>
                    <a:pt x="25" y="18"/>
                    <a:pt x="25" y="17"/>
                  </a:cubicBezTo>
                  <a:cubicBezTo>
                    <a:pt x="25" y="17"/>
                    <a:pt x="25" y="18"/>
                    <a:pt x="26" y="18"/>
                  </a:cubicBezTo>
                  <a:cubicBezTo>
                    <a:pt x="26" y="18"/>
                    <a:pt x="25" y="16"/>
                    <a:pt x="25" y="16"/>
                  </a:cubicBezTo>
                  <a:cubicBezTo>
                    <a:pt x="24" y="16"/>
                    <a:pt x="23" y="19"/>
                    <a:pt x="25" y="21"/>
                  </a:cubicBezTo>
                  <a:cubicBezTo>
                    <a:pt x="24" y="21"/>
                    <a:pt x="24" y="20"/>
                    <a:pt x="24" y="20"/>
                  </a:cubicBezTo>
                  <a:cubicBezTo>
                    <a:pt x="24" y="20"/>
                    <a:pt x="24" y="21"/>
                    <a:pt x="23" y="21"/>
                  </a:cubicBezTo>
                  <a:cubicBezTo>
                    <a:pt x="23" y="20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3" y="16"/>
                    <a:pt x="24" y="16"/>
                  </a:cubicBezTo>
                  <a:close/>
                  <a:moveTo>
                    <a:pt x="25" y="20"/>
                  </a:move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5" y="21"/>
                    <a:pt x="25" y="21"/>
                  </a:cubicBezTo>
                  <a:cubicBezTo>
                    <a:pt x="25" y="21"/>
                    <a:pt x="25" y="20"/>
                    <a:pt x="25" y="20"/>
                  </a:cubicBezTo>
                  <a:close/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5" y="21"/>
                    <a:pt x="25" y="22"/>
                    <a:pt x="25" y="22"/>
                  </a:cubicBezTo>
                  <a:close/>
                  <a:moveTo>
                    <a:pt x="26" y="24"/>
                  </a:moveTo>
                  <a:cubicBezTo>
                    <a:pt x="26" y="24"/>
                    <a:pt x="25" y="23"/>
                    <a:pt x="25" y="23"/>
                  </a:cubicBezTo>
                  <a:cubicBezTo>
                    <a:pt x="26" y="23"/>
                    <a:pt x="26" y="23"/>
                    <a:pt x="26" y="24"/>
                  </a:cubicBezTo>
                  <a:close/>
                  <a:moveTo>
                    <a:pt x="23" y="17"/>
                  </a:moveTo>
                  <a:cubicBezTo>
                    <a:pt x="23" y="18"/>
                    <a:pt x="22" y="18"/>
                    <a:pt x="22" y="18"/>
                  </a:cubicBezTo>
                  <a:cubicBezTo>
                    <a:pt x="22" y="17"/>
                    <a:pt x="22" y="17"/>
                    <a:pt x="23" y="17"/>
                  </a:cubicBezTo>
                  <a:close/>
                  <a:moveTo>
                    <a:pt x="22" y="15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20" y="10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22" y="12"/>
                    <a:pt x="22" y="12"/>
                    <a:pt x="23" y="13"/>
                  </a:cubicBezTo>
                  <a:cubicBezTo>
                    <a:pt x="23" y="14"/>
                    <a:pt x="22" y="13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1" y="13"/>
                    <a:pt x="21" y="13"/>
                  </a:cubicBezTo>
                  <a:cubicBezTo>
                    <a:pt x="21" y="12"/>
                    <a:pt x="20" y="13"/>
                    <a:pt x="20" y="12"/>
                  </a:cubicBezTo>
                  <a:cubicBezTo>
                    <a:pt x="20" y="12"/>
                    <a:pt x="20" y="13"/>
                    <a:pt x="19" y="13"/>
                  </a:cubicBezTo>
                  <a:cubicBezTo>
                    <a:pt x="19" y="12"/>
                    <a:pt x="20" y="11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lose/>
                  <a:moveTo>
                    <a:pt x="20" y="17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7"/>
                    <a:pt x="20" y="18"/>
                    <a:pt x="20" y="17"/>
                  </a:cubicBezTo>
                  <a:close/>
                  <a:moveTo>
                    <a:pt x="20" y="17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19" y="15"/>
                    <a:pt x="20" y="15"/>
                    <a:pt x="21" y="16"/>
                  </a:cubicBezTo>
                  <a:cubicBezTo>
                    <a:pt x="21" y="16"/>
                    <a:pt x="20" y="16"/>
                    <a:pt x="20" y="17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21" y="15"/>
                    <a:pt x="20" y="14"/>
                  </a:cubicBezTo>
                  <a:close/>
                  <a:moveTo>
                    <a:pt x="19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lose/>
                  <a:moveTo>
                    <a:pt x="18" y="9"/>
                  </a:moveTo>
                  <a:cubicBezTo>
                    <a:pt x="19" y="9"/>
                    <a:pt x="19" y="9"/>
                    <a:pt x="20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8" y="8"/>
                    <a:pt x="18" y="9"/>
                    <a:pt x="18" y="9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18" y="13"/>
                    <a:pt x="18" y="14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6" y="14"/>
                    <a:pt x="16" y="14"/>
                    <a:pt x="17" y="13"/>
                  </a:cubicBezTo>
                  <a:close/>
                  <a:moveTo>
                    <a:pt x="14" y="12"/>
                  </a:moveTo>
                  <a:cubicBezTo>
                    <a:pt x="15" y="12"/>
                    <a:pt x="15" y="13"/>
                    <a:pt x="15" y="13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3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3" y="11"/>
                    <a:pt x="14" y="10"/>
                    <a:pt x="14" y="12"/>
                  </a:cubicBezTo>
                  <a:close/>
                  <a:moveTo>
                    <a:pt x="13" y="13"/>
                  </a:moveTo>
                  <a:cubicBezTo>
                    <a:pt x="14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7"/>
                    <a:pt x="12" y="16"/>
                  </a:cubicBezTo>
                  <a:close/>
                  <a:moveTo>
                    <a:pt x="12" y="9"/>
                  </a:moveTo>
                  <a:cubicBezTo>
                    <a:pt x="12" y="10"/>
                    <a:pt x="12" y="9"/>
                    <a:pt x="12" y="10"/>
                  </a:cubicBezTo>
                  <a:cubicBezTo>
                    <a:pt x="10" y="9"/>
                    <a:pt x="11" y="8"/>
                    <a:pt x="12" y="9"/>
                  </a:cubicBezTo>
                  <a:close/>
                  <a:moveTo>
                    <a:pt x="11" y="12"/>
                  </a:moveTo>
                  <a:cubicBezTo>
                    <a:pt x="12" y="12"/>
                    <a:pt x="12" y="13"/>
                    <a:pt x="12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1" y="16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2" y="16"/>
                    <a:pt x="11" y="16"/>
                  </a:cubicBezTo>
                  <a:close/>
                  <a:moveTo>
                    <a:pt x="8" y="4"/>
                  </a:move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7" y="5"/>
                    <a:pt x="8" y="4"/>
                  </a:cubicBezTo>
                  <a:close/>
                  <a:moveTo>
                    <a:pt x="8" y="6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6"/>
                    <a:pt x="8" y="5"/>
                  </a:cubicBezTo>
                  <a:cubicBezTo>
                    <a:pt x="8" y="5"/>
                    <a:pt x="8" y="5"/>
                    <a:pt x="9" y="4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8" y="6"/>
                    <a:pt x="9" y="6"/>
                  </a:cubicBezTo>
                  <a:cubicBezTo>
                    <a:pt x="9" y="6"/>
                    <a:pt x="9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1" y="6"/>
                    <a:pt x="11" y="7"/>
                    <a:pt x="11" y="7"/>
                  </a:cubicBez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7"/>
                    <a:pt x="10" y="7"/>
                  </a:cubicBezTo>
                  <a:cubicBezTo>
                    <a:pt x="10" y="8"/>
                    <a:pt x="10" y="8"/>
                    <a:pt x="11" y="9"/>
                  </a:cubicBezTo>
                  <a:cubicBezTo>
                    <a:pt x="11" y="10"/>
                    <a:pt x="10" y="10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3"/>
                    <a:pt x="10" y="13"/>
                    <a:pt x="10" y="14"/>
                  </a:cubicBezTo>
                  <a:cubicBezTo>
                    <a:pt x="10" y="14"/>
                    <a:pt x="10" y="14"/>
                    <a:pt x="10" y="13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10" y="12"/>
                    <a:pt x="10" y="11"/>
                    <a:pt x="10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0"/>
                    <a:pt x="8" y="10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7" y="6"/>
                    <a:pt x="8" y="6"/>
                  </a:cubicBezTo>
                  <a:close/>
                  <a:moveTo>
                    <a:pt x="8" y="35"/>
                  </a:moveTo>
                  <a:cubicBezTo>
                    <a:pt x="9" y="35"/>
                    <a:pt x="8" y="35"/>
                    <a:pt x="8" y="34"/>
                  </a:cubicBezTo>
                  <a:cubicBezTo>
                    <a:pt x="8" y="34"/>
                    <a:pt x="8" y="34"/>
                    <a:pt x="8" y="35"/>
                  </a:cubicBezTo>
                  <a:close/>
                  <a:moveTo>
                    <a:pt x="8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33"/>
                    <a:pt x="8" y="32"/>
                    <a:pt x="8" y="32"/>
                  </a:cubicBezTo>
                  <a:close/>
                  <a:moveTo>
                    <a:pt x="7" y="14"/>
                  </a:moveTo>
                  <a:cubicBezTo>
                    <a:pt x="7" y="14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10" y="15"/>
                    <a:pt x="9" y="15"/>
                  </a:cubicBezTo>
                  <a:cubicBezTo>
                    <a:pt x="9" y="15"/>
                    <a:pt x="8" y="14"/>
                    <a:pt x="7" y="14"/>
                  </a:cubicBezTo>
                  <a:close/>
                  <a:moveTo>
                    <a:pt x="7" y="11"/>
                  </a:moveTo>
                  <a:cubicBezTo>
                    <a:pt x="6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lose/>
                  <a:moveTo>
                    <a:pt x="8" y="12"/>
                  </a:move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2"/>
                    <a:pt x="8" y="12"/>
                  </a:cubicBezTo>
                  <a:close/>
                  <a:moveTo>
                    <a:pt x="9" y="15"/>
                  </a:moveTo>
                  <a:cubicBezTo>
                    <a:pt x="9" y="15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5"/>
                  </a:cubicBezTo>
                  <a:close/>
                  <a:moveTo>
                    <a:pt x="9" y="34"/>
                  </a:move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lose/>
                  <a:moveTo>
                    <a:pt x="10" y="15"/>
                  </a:moveTo>
                  <a:cubicBezTo>
                    <a:pt x="10" y="16"/>
                    <a:pt x="10" y="16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0" y="38"/>
                  </a:moveTo>
                  <a:cubicBezTo>
                    <a:pt x="10" y="39"/>
                    <a:pt x="9" y="38"/>
                    <a:pt x="9" y="39"/>
                  </a:cubicBezTo>
                  <a:cubicBezTo>
                    <a:pt x="9" y="39"/>
                    <a:pt x="9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lose/>
                  <a:moveTo>
                    <a:pt x="7" y="9"/>
                  </a:move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7" y="10"/>
                  </a:cubicBezTo>
                  <a:cubicBezTo>
                    <a:pt x="6" y="9"/>
                    <a:pt x="7" y="9"/>
                    <a:pt x="7" y="9"/>
                  </a:cubicBezTo>
                  <a:close/>
                  <a:moveTo>
                    <a:pt x="7" y="12"/>
                  </a:moveTo>
                  <a:cubicBezTo>
                    <a:pt x="7" y="12"/>
                    <a:pt x="6" y="12"/>
                    <a:pt x="6" y="11"/>
                  </a:cubicBezTo>
                  <a:cubicBezTo>
                    <a:pt x="6" y="10"/>
                    <a:pt x="7" y="11"/>
                    <a:pt x="7" y="12"/>
                  </a:cubicBezTo>
                  <a:close/>
                  <a:moveTo>
                    <a:pt x="6" y="12"/>
                  </a:moveTo>
                  <a:cubicBezTo>
                    <a:pt x="6" y="13"/>
                    <a:pt x="5" y="13"/>
                    <a:pt x="4" y="13"/>
                  </a:cubicBezTo>
                  <a:cubicBezTo>
                    <a:pt x="5" y="12"/>
                    <a:pt x="5" y="12"/>
                    <a:pt x="6" y="12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4" y="14"/>
                    <a:pt x="4" y="13"/>
                  </a:cubicBezTo>
                  <a:cubicBezTo>
                    <a:pt x="5" y="13"/>
                    <a:pt x="5" y="13"/>
                    <a:pt x="5" y="14"/>
                  </a:cubicBezTo>
                  <a:close/>
                  <a:moveTo>
                    <a:pt x="4" y="23"/>
                  </a:moveTo>
                  <a:cubicBezTo>
                    <a:pt x="5" y="23"/>
                    <a:pt x="5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lose/>
                  <a:moveTo>
                    <a:pt x="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lose/>
                  <a:moveTo>
                    <a:pt x="3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2" y="32"/>
                    <a:pt x="2" y="32"/>
                  </a:cubicBezTo>
                  <a:cubicBezTo>
                    <a:pt x="3" y="31"/>
                    <a:pt x="2" y="30"/>
                    <a:pt x="2" y="30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2"/>
                    <a:pt x="3" y="32"/>
                  </a:cubicBezTo>
                  <a:cubicBezTo>
                    <a:pt x="3" y="32"/>
                    <a:pt x="3" y="31"/>
                    <a:pt x="4" y="32"/>
                  </a:cubicBezTo>
                  <a:cubicBezTo>
                    <a:pt x="4" y="32"/>
                    <a:pt x="3" y="33"/>
                    <a:pt x="3" y="33"/>
                  </a:cubicBezTo>
                  <a:close/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30"/>
                    <a:pt x="3" y="30"/>
                  </a:cubicBezTo>
                  <a:cubicBezTo>
                    <a:pt x="3" y="30"/>
                    <a:pt x="3" y="29"/>
                    <a:pt x="3" y="29"/>
                  </a:cubicBezTo>
                  <a:close/>
                  <a:moveTo>
                    <a:pt x="4" y="33"/>
                  </a:moveTo>
                  <a:cubicBezTo>
                    <a:pt x="4" y="33"/>
                    <a:pt x="4" y="33"/>
                    <a:pt x="4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4" y="31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lose/>
                  <a:moveTo>
                    <a:pt x="5" y="32"/>
                  </a:moveTo>
                  <a:cubicBezTo>
                    <a:pt x="5" y="32"/>
                    <a:pt x="4" y="32"/>
                    <a:pt x="4" y="32"/>
                  </a:cubicBezTo>
                  <a:cubicBezTo>
                    <a:pt x="4" y="32"/>
                    <a:pt x="4" y="32"/>
                    <a:pt x="5" y="32"/>
                  </a:cubicBezTo>
                  <a:close/>
                  <a:moveTo>
                    <a:pt x="4" y="20"/>
                  </a:moveTo>
                  <a:cubicBezTo>
                    <a:pt x="4" y="20"/>
                    <a:pt x="4" y="19"/>
                    <a:pt x="4" y="19"/>
                  </a:cubicBezTo>
                  <a:cubicBezTo>
                    <a:pt x="4" y="20"/>
                    <a:pt x="4" y="21"/>
                    <a:pt x="4" y="20"/>
                  </a:cubicBezTo>
                  <a:close/>
                  <a:moveTo>
                    <a:pt x="4" y="25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4"/>
                  </a:cubicBezTo>
                  <a:cubicBezTo>
                    <a:pt x="4" y="24"/>
                    <a:pt x="4" y="25"/>
                    <a:pt x="4" y="25"/>
                  </a:cubicBezTo>
                  <a:close/>
                  <a:moveTo>
                    <a:pt x="4" y="23"/>
                  </a:move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4" y="23"/>
                    <a:pt x="4" y="23"/>
                  </a:cubicBezTo>
                  <a:close/>
                  <a:moveTo>
                    <a:pt x="2" y="27"/>
                  </a:moveTo>
                  <a:cubicBezTo>
                    <a:pt x="2" y="27"/>
                    <a:pt x="2" y="26"/>
                    <a:pt x="2" y="26"/>
                  </a:cubicBezTo>
                  <a:cubicBezTo>
                    <a:pt x="2" y="25"/>
                    <a:pt x="2" y="26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6"/>
                    <a:pt x="3" y="26"/>
                    <a:pt x="2" y="27"/>
                  </a:cubicBezTo>
                  <a:close/>
                  <a:moveTo>
                    <a:pt x="3" y="21"/>
                  </a:moveTo>
                  <a:cubicBezTo>
                    <a:pt x="3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3" y="18"/>
                  </a:moveTo>
                  <a:cubicBezTo>
                    <a:pt x="2" y="18"/>
                    <a:pt x="2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lose/>
                  <a:moveTo>
                    <a:pt x="3" y="14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2" y="14"/>
                    <a:pt x="3" y="14"/>
                  </a:cubicBezTo>
                  <a:close/>
                  <a:moveTo>
                    <a:pt x="3" y="16"/>
                  </a:moveTo>
                  <a:cubicBezTo>
                    <a:pt x="3" y="17"/>
                    <a:pt x="2" y="16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lose/>
                  <a:moveTo>
                    <a:pt x="2" y="13"/>
                  </a:moveTo>
                  <a:cubicBezTo>
                    <a:pt x="2" y="13"/>
                    <a:pt x="2" y="14"/>
                    <a:pt x="2" y="14"/>
                  </a:cubicBezTo>
                  <a:cubicBezTo>
                    <a:pt x="2" y="14"/>
                    <a:pt x="2" y="13"/>
                    <a:pt x="2" y="13"/>
                  </a:cubicBezTo>
                  <a:close/>
                  <a:moveTo>
                    <a:pt x="1" y="12"/>
                  </a:moveTo>
                  <a:cubicBezTo>
                    <a:pt x="1" y="13"/>
                    <a:pt x="2" y="14"/>
                    <a:pt x="1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2"/>
                    <a:pt x="1" y="12"/>
                  </a:cubicBezTo>
                  <a:close/>
                  <a:moveTo>
                    <a:pt x="1" y="14"/>
                  </a:moveTo>
                  <a:cubicBezTo>
                    <a:pt x="1" y="14"/>
                    <a:pt x="2" y="15"/>
                    <a:pt x="2" y="14"/>
                  </a:cubicBezTo>
                  <a:cubicBezTo>
                    <a:pt x="2" y="15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9"/>
                  </a:cubicBezTo>
                  <a:cubicBezTo>
                    <a:pt x="1" y="19"/>
                    <a:pt x="1" y="18"/>
                    <a:pt x="1" y="18"/>
                  </a:cubicBezTo>
                  <a:close/>
                  <a:moveTo>
                    <a:pt x="1" y="19"/>
                  </a:moveTo>
                  <a:cubicBezTo>
                    <a:pt x="1" y="19"/>
                    <a:pt x="2" y="19"/>
                    <a:pt x="2" y="20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19"/>
                    <a:pt x="1" y="19"/>
                    <a:pt x="1" y="19"/>
                  </a:cubicBezTo>
                  <a:close/>
                  <a:moveTo>
                    <a:pt x="1" y="29"/>
                  </a:moveTo>
                  <a:cubicBezTo>
                    <a:pt x="1" y="29"/>
                    <a:pt x="1" y="28"/>
                    <a:pt x="2" y="29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2" y="29"/>
                    <a:pt x="2" y="30"/>
                    <a:pt x="1" y="29"/>
                  </a:cubicBezTo>
                  <a:close/>
                  <a:moveTo>
                    <a:pt x="4" y="36"/>
                  </a:moveTo>
                  <a:cubicBezTo>
                    <a:pt x="3" y="36"/>
                    <a:pt x="3" y="36"/>
                    <a:pt x="2" y="35"/>
                  </a:cubicBezTo>
                  <a:cubicBezTo>
                    <a:pt x="2" y="35"/>
                    <a:pt x="3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4"/>
                    <a:pt x="2" y="35"/>
                  </a:cubicBezTo>
                  <a:cubicBezTo>
                    <a:pt x="2" y="34"/>
                    <a:pt x="2" y="33"/>
                    <a:pt x="2" y="32"/>
                  </a:cubicBezTo>
                  <a:cubicBezTo>
                    <a:pt x="3" y="32"/>
                    <a:pt x="2" y="33"/>
                    <a:pt x="2" y="33"/>
                  </a:cubicBezTo>
                  <a:cubicBezTo>
                    <a:pt x="3" y="34"/>
                    <a:pt x="3" y="34"/>
                    <a:pt x="4" y="35"/>
                  </a:cubicBezTo>
                  <a:cubicBezTo>
                    <a:pt x="3" y="35"/>
                    <a:pt x="3" y="35"/>
                    <a:pt x="4" y="36"/>
                  </a:cubicBezTo>
                  <a:close/>
                  <a:moveTo>
                    <a:pt x="4" y="37"/>
                  </a:moveTo>
                  <a:cubicBezTo>
                    <a:pt x="4" y="36"/>
                    <a:pt x="4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4" y="33"/>
                    <a:pt x="5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4" y="37"/>
                  </a:cubicBezTo>
                  <a:close/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5" y="16"/>
                    <a:pt x="5" y="15"/>
                    <a:pt x="6" y="15"/>
                  </a:cubicBezTo>
                  <a:cubicBezTo>
                    <a:pt x="6" y="16"/>
                    <a:pt x="5" y="16"/>
                    <a:pt x="6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6" y="18"/>
                  </a:cubicBezTo>
                  <a:cubicBezTo>
                    <a:pt x="6" y="19"/>
                    <a:pt x="5" y="19"/>
                    <a:pt x="5" y="19"/>
                  </a:cubicBezTo>
                  <a:close/>
                  <a:moveTo>
                    <a:pt x="5" y="26"/>
                  </a:moveTo>
                  <a:cubicBezTo>
                    <a:pt x="6" y="26"/>
                    <a:pt x="6" y="26"/>
                    <a:pt x="6" y="27"/>
                  </a:cubicBezTo>
                  <a:cubicBezTo>
                    <a:pt x="6" y="27"/>
                    <a:pt x="5" y="27"/>
                    <a:pt x="5" y="26"/>
                  </a:cubicBezTo>
                  <a:close/>
                  <a:moveTo>
                    <a:pt x="5" y="6"/>
                  </a:moveTo>
                  <a:cubicBezTo>
                    <a:pt x="6" y="6"/>
                    <a:pt x="6" y="6"/>
                    <a:pt x="6" y="7"/>
                  </a:cubicBezTo>
                  <a:cubicBezTo>
                    <a:pt x="5" y="6"/>
                    <a:pt x="6" y="6"/>
                    <a:pt x="5" y="6"/>
                  </a:cubicBezTo>
                  <a:close/>
                  <a:moveTo>
                    <a:pt x="6" y="36"/>
                  </a:moveTo>
                  <a:cubicBezTo>
                    <a:pt x="6" y="35"/>
                    <a:pt x="6" y="35"/>
                    <a:pt x="6" y="34"/>
                  </a:cubicBezTo>
                  <a:cubicBezTo>
                    <a:pt x="6" y="35"/>
                    <a:pt x="7" y="35"/>
                    <a:pt x="7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4"/>
                    <a:pt x="7" y="34"/>
                    <a:pt x="7" y="35"/>
                  </a:cubicBezTo>
                  <a:cubicBezTo>
                    <a:pt x="8" y="35"/>
                    <a:pt x="8" y="35"/>
                    <a:pt x="9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6"/>
                    <a:pt x="8" y="36"/>
                    <a:pt x="8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7" y="36"/>
                    <a:pt x="8" y="37"/>
                    <a:pt x="7" y="37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5"/>
                    <a:pt x="6" y="35"/>
                    <a:pt x="6" y="36"/>
                  </a:cubicBezTo>
                  <a:close/>
                  <a:moveTo>
                    <a:pt x="8" y="39"/>
                  </a:moveTo>
                  <a:cubicBezTo>
                    <a:pt x="8" y="39"/>
                    <a:pt x="8" y="39"/>
                    <a:pt x="8" y="38"/>
                  </a:cubicBezTo>
                  <a:cubicBezTo>
                    <a:pt x="8" y="38"/>
                    <a:pt x="8" y="39"/>
                    <a:pt x="7" y="39"/>
                  </a:cubicBezTo>
                  <a:cubicBezTo>
                    <a:pt x="7" y="38"/>
                    <a:pt x="7" y="37"/>
                    <a:pt x="8" y="38"/>
                  </a:cubicBezTo>
                  <a:cubicBezTo>
                    <a:pt x="8" y="37"/>
                    <a:pt x="8" y="37"/>
                    <a:pt x="9" y="37"/>
                  </a:cubicBezTo>
                  <a:cubicBezTo>
                    <a:pt x="8" y="38"/>
                    <a:pt x="9" y="39"/>
                    <a:pt x="8" y="39"/>
                  </a:cubicBezTo>
                  <a:close/>
                  <a:moveTo>
                    <a:pt x="10" y="36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6"/>
                    <a:pt x="10" y="36"/>
                  </a:cubicBezTo>
                  <a:close/>
                  <a:moveTo>
                    <a:pt x="9" y="40"/>
                  </a:moveTo>
                  <a:cubicBezTo>
                    <a:pt x="9" y="40"/>
                    <a:pt x="10" y="41"/>
                    <a:pt x="10" y="41"/>
                  </a:cubicBezTo>
                  <a:cubicBezTo>
                    <a:pt x="10" y="41"/>
                    <a:pt x="9" y="41"/>
                    <a:pt x="9" y="40"/>
                  </a:cubicBezTo>
                  <a:close/>
                  <a:moveTo>
                    <a:pt x="10" y="36"/>
                  </a:moveTo>
                  <a:cubicBezTo>
                    <a:pt x="10" y="36"/>
                    <a:pt x="11" y="37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10" y="37"/>
                    <a:pt x="10" y="37"/>
                    <a:pt x="10" y="36"/>
                  </a:cubicBezTo>
                  <a:close/>
                  <a:moveTo>
                    <a:pt x="11" y="41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11" y="42"/>
                    <a:pt x="11" y="41"/>
                    <a:pt x="11" y="41"/>
                  </a:cubicBezTo>
                  <a:close/>
                  <a:moveTo>
                    <a:pt x="11" y="35"/>
                  </a:moveTo>
                  <a:cubicBezTo>
                    <a:pt x="11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5"/>
                  </a:cubicBezTo>
                  <a:close/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1" y="39"/>
                  </a:cubicBezTo>
                  <a:close/>
                  <a:moveTo>
                    <a:pt x="12" y="38"/>
                  </a:move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2" y="38"/>
                    <a:pt x="12" y="38"/>
                  </a:cubicBezTo>
                  <a:close/>
                  <a:moveTo>
                    <a:pt x="12" y="42"/>
                  </a:moveTo>
                  <a:cubicBezTo>
                    <a:pt x="12" y="42"/>
                    <a:pt x="13" y="42"/>
                    <a:pt x="13" y="42"/>
                  </a:cubicBezTo>
                  <a:cubicBezTo>
                    <a:pt x="13" y="42"/>
                    <a:pt x="13" y="42"/>
                    <a:pt x="12" y="42"/>
                  </a:cubicBezTo>
                  <a:close/>
                  <a:moveTo>
                    <a:pt x="14" y="43"/>
                  </a:moveTo>
                  <a:cubicBezTo>
                    <a:pt x="14" y="43"/>
                    <a:pt x="14" y="42"/>
                    <a:pt x="13" y="42"/>
                  </a:cubicBezTo>
                  <a:cubicBezTo>
                    <a:pt x="13" y="42"/>
                    <a:pt x="14" y="42"/>
                    <a:pt x="14" y="42"/>
                  </a:cubicBezTo>
                  <a:cubicBezTo>
                    <a:pt x="14" y="43"/>
                    <a:pt x="14" y="43"/>
                    <a:pt x="14" y="43"/>
                  </a:cubicBezTo>
                  <a:close/>
                  <a:moveTo>
                    <a:pt x="19" y="43"/>
                  </a:move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9" y="43"/>
                  </a:cubicBezTo>
                  <a:close/>
                  <a:moveTo>
                    <a:pt x="20" y="26"/>
                  </a:moveTo>
                  <a:cubicBezTo>
                    <a:pt x="20" y="26"/>
                    <a:pt x="20" y="26"/>
                    <a:pt x="20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lose/>
                  <a:moveTo>
                    <a:pt x="20" y="42"/>
                  </a:moveTo>
                  <a:cubicBezTo>
                    <a:pt x="21" y="42"/>
                    <a:pt x="21" y="43"/>
                    <a:pt x="21" y="43"/>
                  </a:cubicBezTo>
                  <a:cubicBezTo>
                    <a:pt x="20" y="43"/>
                    <a:pt x="20" y="42"/>
                    <a:pt x="20" y="42"/>
                  </a:cubicBezTo>
                  <a:close/>
                  <a:moveTo>
                    <a:pt x="20" y="38"/>
                  </a:moveTo>
                  <a:cubicBezTo>
                    <a:pt x="21" y="38"/>
                    <a:pt x="21" y="39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8"/>
                  </a:cubicBezTo>
                  <a:close/>
                  <a:moveTo>
                    <a:pt x="20" y="44"/>
                  </a:moveTo>
                  <a:cubicBezTo>
                    <a:pt x="21" y="44"/>
                    <a:pt x="21" y="44"/>
                    <a:pt x="21" y="44"/>
                  </a:cubicBezTo>
                  <a:cubicBezTo>
                    <a:pt x="21" y="45"/>
                    <a:pt x="20" y="44"/>
                    <a:pt x="20" y="44"/>
                  </a:cubicBezTo>
                  <a:close/>
                  <a:moveTo>
                    <a:pt x="21" y="46"/>
                  </a:move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lose/>
                  <a:moveTo>
                    <a:pt x="22" y="40"/>
                  </a:moveTo>
                  <a:cubicBezTo>
                    <a:pt x="21" y="40"/>
                    <a:pt x="21" y="39"/>
                    <a:pt x="21" y="39"/>
                  </a:cubicBezTo>
                  <a:cubicBezTo>
                    <a:pt x="22" y="39"/>
                    <a:pt x="22" y="40"/>
                    <a:pt x="22" y="40"/>
                  </a:cubicBezTo>
                  <a:close/>
                  <a:moveTo>
                    <a:pt x="23" y="37"/>
                  </a:moveTo>
                  <a:cubicBezTo>
                    <a:pt x="23" y="36"/>
                    <a:pt x="24" y="36"/>
                    <a:pt x="24" y="37"/>
                  </a:cubicBezTo>
                  <a:cubicBezTo>
                    <a:pt x="24" y="37"/>
                    <a:pt x="24" y="37"/>
                    <a:pt x="23" y="37"/>
                  </a:cubicBezTo>
                  <a:close/>
                  <a:moveTo>
                    <a:pt x="24" y="35"/>
                  </a:move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5"/>
                    <a:pt x="24" y="35"/>
                  </a:cubicBezTo>
                  <a:close/>
                  <a:moveTo>
                    <a:pt x="24" y="36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3" y="36"/>
                    <a:pt x="23" y="35"/>
                  </a:cubicBezTo>
                  <a:cubicBezTo>
                    <a:pt x="24" y="35"/>
                    <a:pt x="24" y="35"/>
                    <a:pt x="24" y="36"/>
                  </a:cubicBezTo>
                  <a:close/>
                  <a:moveTo>
                    <a:pt x="25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lose/>
                  <a:moveTo>
                    <a:pt x="23" y="26"/>
                  </a:moveTo>
                  <a:cubicBezTo>
                    <a:pt x="23" y="26"/>
                    <a:pt x="23" y="25"/>
                    <a:pt x="22" y="25"/>
                  </a:cubicBezTo>
                  <a:cubicBezTo>
                    <a:pt x="21" y="24"/>
                    <a:pt x="20" y="24"/>
                    <a:pt x="19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18" y="23"/>
                    <a:pt x="19" y="24"/>
                    <a:pt x="19" y="25"/>
                  </a:cubicBezTo>
                  <a:cubicBezTo>
                    <a:pt x="19" y="27"/>
                    <a:pt x="18" y="29"/>
                    <a:pt x="19" y="31"/>
                  </a:cubicBezTo>
                  <a:cubicBezTo>
                    <a:pt x="18" y="31"/>
                    <a:pt x="19" y="32"/>
                    <a:pt x="18" y="33"/>
                  </a:cubicBezTo>
                  <a:cubicBezTo>
                    <a:pt x="19" y="33"/>
                    <a:pt x="19" y="34"/>
                    <a:pt x="19" y="34"/>
                  </a:cubicBezTo>
                  <a:cubicBezTo>
                    <a:pt x="18" y="36"/>
                    <a:pt x="19" y="40"/>
                    <a:pt x="18" y="41"/>
                  </a:cubicBezTo>
                  <a:cubicBezTo>
                    <a:pt x="18" y="42"/>
                    <a:pt x="17" y="43"/>
                    <a:pt x="16" y="42"/>
                  </a:cubicBezTo>
                  <a:cubicBezTo>
                    <a:pt x="14" y="42"/>
                    <a:pt x="12" y="40"/>
                    <a:pt x="12" y="37"/>
                  </a:cubicBezTo>
                  <a:cubicBezTo>
                    <a:pt x="13" y="37"/>
                    <a:pt x="14" y="39"/>
                    <a:pt x="14" y="40"/>
                  </a:cubicBezTo>
                  <a:cubicBezTo>
                    <a:pt x="16" y="41"/>
                    <a:pt x="18" y="41"/>
                    <a:pt x="17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6"/>
                    <a:pt x="17" y="33"/>
                    <a:pt x="17" y="30"/>
                  </a:cubicBezTo>
                  <a:cubicBezTo>
                    <a:pt x="17" y="28"/>
                    <a:pt x="17" y="25"/>
                    <a:pt x="17" y="23"/>
                  </a:cubicBezTo>
                  <a:cubicBezTo>
                    <a:pt x="17" y="22"/>
                    <a:pt x="17" y="23"/>
                    <a:pt x="16" y="23"/>
                  </a:cubicBezTo>
                  <a:cubicBezTo>
                    <a:pt x="16" y="22"/>
                    <a:pt x="13" y="21"/>
                    <a:pt x="13" y="22"/>
                  </a:cubicBezTo>
                  <a:cubicBezTo>
                    <a:pt x="12" y="21"/>
                    <a:pt x="11" y="20"/>
                    <a:pt x="10" y="20"/>
                  </a:cubicBezTo>
                  <a:cubicBezTo>
                    <a:pt x="11" y="18"/>
                    <a:pt x="13" y="18"/>
                    <a:pt x="15" y="17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8" y="17"/>
                    <a:pt x="18" y="17"/>
                    <a:pt x="19" y="18"/>
                  </a:cubicBezTo>
                  <a:cubicBezTo>
                    <a:pt x="19" y="18"/>
                    <a:pt x="18" y="18"/>
                    <a:pt x="18" y="18"/>
                  </a:cubicBezTo>
                  <a:cubicBezTo>
                    <a:pt x="19" y="19"/>
                    <a:pt x="21" y="20"/>
                    <a:pt x="23" y="22"/>
                  </a:cubicBezTo>
                  <a:cubicBezTo>
                    <a:pt x="23" y="22"/>
                    <a:pt x="23" y="22"/>
                    <a:pt x="24" y="22"/>
                  </a:cubicBezTo>
                  <a:cubicBezTo>
                    <a:pt x="24" y="23"/>
                    <a:pt x="25" y="24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6"/>
                    <a:pt x="26" y="26"/>
                    <a:pt x="26" y="27"/>
                  </a:cubicBezTo>
                  <a:cubicBezTo>
                    <a:pt x="25" y="26"/>
                    <a:pt x="24" y="25"/>
                    <a:pt x="23" y="26"/>
                  </a:cubicBezTo>
                  <a:close/>
                  <a:moveTo>
                    <a:pt x="13" y="34"/>
                  </a:moveTo>
                  <a:cubicBezTo>
                    <a:pt x="13" y="34"/>
                    <a:pt x="14" y="34"/>
                    <a:pt x="14" y="34"/>
                  </a:cubicBezTo>
                  <a:cubicBezTo>
                    <a:pt x="14" y="35"/>
                    <a:pt x="14" y="35"/>
                    <a:pt x="13" y="35"/>
                  </a:cubicBezTo>
                  <a:cubicBezTo>
                    <a:pt x="13" y="34"/>
                    <a:pt x="13" y="34"/>
                    <a:pt x="13" y="34"/>
                  </a:cubicBezTo>
                  <a:close/>
                  <a:moveTo>
                    <a:pt x="16" y="35"/>
                  </a:moveTo>
                  <a:cubicBezTo>
                    <a:pt x="16" y="35"/>
                    <a:pt x="17" y="36"/>
                    <a:pt x="17" y="36"/>
                  </a:cubicBezTo>
                  <a:cubicBezTo>
                    <a:pt x="17" y="36"/>
                    <a:pt x="16" y="36"/>
                    <a:pt x="16" y="35"/>
                  </a:cubicBezTo>
                  <a:close/>
                  <a:moveTo>
                    <a:pt x="26" y="43"/>
                  </a:moveTo>
                  <a:cubicBezTo>
                    <a:pt x="26" y="43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8"/>
                  </a:moveTo>
                  <a:cubicBezTo>
                    <a:pt x="27" y="48"/>
                    <a:pt x="27" y="47"/>
                    <a:pt x="27" y="47"/>
                  </a:cubicBezTo>
                  <a:cubicBezTo>
                    <a:pt x="27" y="47"/>
                    <a:pt x="27" y="47"/>
                    <a:pt x="28" y="47"/>
                  </a:cubicBezTo>
                  <a:cubicBezTo>
                    <a:pt x="28" y="48"/>
                    <a:pt x="27" y="48"/>
                    <a:pt x="27" y="48"/>
                  </a:cubicBezTo>
                  <a:close/>
                  <a:moveTo>
                    <a:pt x="28" y="46"/>
                  </a:moveTo>
                  <a:cubicBezTo>
                    <a:pt x="29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lose/>
                  <a:moveTo>
                    <a:pt x="28" y="46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27" y="45"/>
                    <a:pt x="27" y="45"/>
                    <a:pt x="27" y="46"/>
                  </a:cubicBezTo>
                  <a:cubicBezTo>
                    <a:pt x="26" y="45"/>
                    <a:pt x="27" y="46"/>
                    <a:pt x="26" y="46"/>
                  </a:cubicBezTo>
                  <a:cubicBezTo>
                    <a:pt x="26" y="45"/>
                    <a:pt x="26" y="45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7" y="44"/>
                    <a:pt x="27" y="45"/>
                    <a:pt x="27" y="44"/>
                  </a:cubicBezTo>
                  <a:cubicBezTo>
                    <a:pt x="27" y="44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9" y="45"/>
                    <a:pt x="29" y="45"/>
                  </a:cubicBezTo>
                  <a:cubicBezTo>
                    <a:pt x="29" y="45"/>
                    <a:pt x="28" y="46"/>
                    <a:pt x="28" y="46"/>
                  </a:cubicBezTo>
                  <a:close/>
                  <a:moveTo>
                    <a:pt x="29" y="45"/>
                  </a:moveTo>
                  <a:cubicBezTo>
                    <a:pt x="29" y="45"/>
                    <a:pt x="29" y="44"/>
                    <a:pt x="29" y="44"/>
                  </a:cubicBezTo>
                  <a:cubicBezTo>
                    <a:pt x="29" y="44"/>
                    <a:pt x="30" y="45"/>
                    <a:pt x="30" y="45"/>
                  </a:cubicBezTo>
                  <a:cubicBezTo>
                    <a:pt x="30" y="45"/>
                    <a:pt x="30" y="45"/>
                    <a:pt x="29" y="45"/>
                  </a:cubicBezTo>
                  <a:close/>
                  <a:moveTo>
                    <a:pt x="30" y="46"/>
                  </a:moveTo>
                  <a:cubicBezTo>
                    <a:pt x="30" y="47"/>
                    <a:pt x="31" y="47"/>
                    <a:pt x="31" y="48"/>
                  </a:cubicBezTo>
                  <a:cubicBezTo>
                    <a:pt x="30" y="48"/>
                    <a:pt x="29" y="46"/>
                    <a:pt x="30" y="46"/>
                  </a:cubicBezTo>
                  <a:close/>
                  <a:moveTo>
                    <a:pt x="31" y="37"/>
                  </a:moveTo>
                  <a:cubicBezTo>
                    <a:pt x="31" y="37"/>
                    <a:pt x="31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7"/>
                  </a:cubicBezTo>
                  <a:close/>
                  <a:moveTo>
                    <a:pt x="34" y="48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4" y="49"/>
                    <a:pt x="34" y="48"/>
                    <a:pt x="34" y="48"/>
                  </a:cubicBezTo>
                  <a:close/>
                  <a:moveTo>
                    <a:pt x="34" y="50"/>
                  </a:moveTo>
                  <a:cubicBezTo>
                    <a:pt x="34" y="50"/>
                    <a:pt x="34" y="50"/>
                    <a:pt x="34" y="50"/>
                  </a:cubicBezTo>
                  <a:cubicBezTo>
                    <a:pt x="35" y="50"/>
                    <a:pt x="35" y="50"/>
                    <a:pt x="34" y="50"/>
                  </a:cubicBezTo>
                  <a:close/>
                  <a:moveTo>
                    <a:pt x="35" y="49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7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3" y="49"/>
                    <a:pt x="33" y="50"/>
                  </a:cubicBezTo>
                  <a:cubicBezTo>
                    <a:pt x="32" y="50"/>
                    <a:pt x="32" y="49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1" y="47"/>
                  </a:cubicBezTo>
                  <a:cubicBezTo>
                    <a:pt x="32" y="47"/>
                    <a:pt x="32" y="48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1" y="47"/>
                  </a:cubicBezTo>
                  <a:cubicBezTo>
                    <a:pt x="31" y="46"/>
                    <a:pt x="31" y="46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32" y="44"/>
                    <a:pt x="32" y="44"/>
                  </a:cubicBezTo>
                  <a:cubicBezTo>
                    <a:pt x="32" y="44"/>
                    <a:pt x="32" y="44"/>
                    <a:pt x="33" y="45"/>
                  </a:cubicBezTo>
                  <a:cubicBezTo>
                    <a:pt x="33" y="44"/>
                    <a:pt x="32" y="44"/>
                    <a:pt x="32" y="43"/>
                  </a:cubicBezTo>
                  <a:cubicBezTo>
                    <a:pt x="32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4"/>
                    <a:pt x="33" y="43"/>
                    <a:pt x="33" y="44"/>
                  </a:cubicBezTo>
                  <a:cubicBezTo>
                    <a:pt x="34" y="44"/>
                    <a:pt x="33" y="43"/>
                    <a:pt x="34" y="43"/>
                  </a:cubicBezTo>
                  <a:cubicBezTo>
                    <a:pt x="34" y="43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5" y="44"/>
                  </a:cubicBezTo>
                  <a:cubicBezTo>
                    <a:pt x="35" y="45"/>
                    <a:pt x="35" y="45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7"/>
                    <a:pt x="35" y="48"/>
                    <a:pt x="35" y="49"/>
                  </a:cubicBezTo>
                  <a:close/>
                  <a:moveTo>
                    <a:pt x="35" y="22"/>
                  </a:moveTo>
                  <a:cubicBezTo>
                    <a:pt x="35" y="22"/>
                    <a:pt x="35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5" y="21"/>
                    <a:pt x="35" y="22"/>
                  </a:cubicBezTo>
                  <a:cubicBezTo>
                    <a:pt x="35" y="22"/>
                    <a:pt x="35" y="23"/>
                    <a:pt x="35" y="22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49" name="任意多边形 58848"/>
            <p:cNvSpPr>
              <a:spLocks noEditPoints="1"/>
            </p:cNvSpPr>
            <p:nvPr/>
          </p:nvSpPr>
          <p:spPr>
            <a:xfrm>
              <a:off x="4154" y="2574"/>
              <a:ext cx="77" cy="106"/>
            </a:xfrm>
            <a:custGeom>
              <a:avLst/>
              <a:gdLst/>
              <a:ahLst/>
              <a:cxnLst/>
              <a:pathLst>
                <a:path w="37" h="51">
                  <a:moveTo>
                    <a:pt x="37" y="43"/>
                  </a:moveTo>
                  <a:cubicBezTo>
                    <a:pt x="37" y="42"/>
                    <a:pt x="37" y="42"/>
                    <a:pt x="37" y="41"/>
                  </a:cubicBezTo>
                  <a:cubicBezTo>
                    <a:pt x="37" y="39"/>
                    <a:pt x="37" y="37"/>
                    <a:pt x="36" y="35"/>
                  </a:cubicBezTo>
                  <a:cubicBezTo>
                    <a:pt x="37" y="33"/>
                    <a:pt x="37" y="31"/>
                    <a:pt x="37" y="28"/>
                  </a:cubicBezTo>
                  <a:cubicBezTo>
                    <a:pt x="37" y="27"/>
                    <a:pt x="36" y="25"/>
                    <a:pt x="36" y="23"/>
                  </a:cubicBezTo>
                  <a:cubicBezTo>
                    <a:pt x="36" y="21"/>
                    <a:pt x="37" y="19"/>
                    <a:pt x="36" y="17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4" y="13"/>
                    <a:pt x="32" y="13"/>
                    <a:pt x="31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29" y="11"/>
                    <a:pt x="28" y="12"/>
                  </a:cubicBezTo>
                  <a:cubicBezTo>
                    <a:pt x="27" y="10"/>
                    <a:pt x="25" y="10"/>
                    <a:pt x="23" y="9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18" y="7"/>
                    <a:pt x="16" y="6"/>
                    <a:pt x="13" y="5"/>
                  </a:cubicBezTo>
                  <a:cubicBezTo>
                    <a:pt x="11" y="4"/>
                    <a:pt x="8" y="3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2" y="1"/>
                    <a:pt x="1" y="1"/>
                  </a:cubicBezTo>
                  <a:cubicBezTo>
                    <a:pt x="0" y="0"/>
                    <a:pt x="0" y="3"/>
                    <a:pt x="0" y="4"/>
                  </a:cubicBezTo>
                  <a:cubicBezTo>
                    <a:pt x="0" y="8"/>
                    <a:pt x="1" y="12"/>
                    <a:pt x="1" y="17"/>
                  </a:cubicBezTo>
                  <a:cubicBezTo>
                    <a:pt x="1" y="20"/>
                    <a:pt x="1" y="23"/>
                    <a:pt x="1" y="26"/>
                  </a:cubicBezTo>
                  <a:cubicBezTo>
                    <a:pt x="1" y="26"/>
                    <a:pt x="1" y="27"/>
                    <a:pt x="2" y="27"/>
                  </a:cubicBezTo>
                  <a:cubicBezTo>
                    <a:pt x="2" y="30"/>
                    <a:pt x="2" y="32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7"/>
                    <a:pt x="7" y="38"/>
                    <a:pt x="9" y="39"/>
                  </a:cubicBezTo>
                  <a:cubicBezTo>
                    <a:pt x="10" y="39"/>
                    <a:pt x="10" y="40"/>
                    <a:pt x="10" y="40"/>
                  </a:cubicBezTo>
                  <a:cubicBezTo>
                    <a:pt x="11" y="40"/>
                    <a:pt x="13" y="41"/>
                    <a:pt x="14" y="41"/>
                  </a:cubicBezTo>
                  <a:cubicBezTo>
                    <a:pt x="14" y="41"/>
                    <a:pt x="13" y="41"/>
                    <a:pt x="14" y="40"/>
                  </a:cubicBezTo>
                  <a:cubicBezTo>
                    <a:pt x="14" y="41"/>
                    <a:pt x="14" y="40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4" y="40"/>
                    <a:pt x="14" y="41"/>
                  </a:cubicBezTo>
                  <a:cubicBezTo>
                    <a:pt x="15" y="41"/>
                    <a:pt x="15" y="41"/>
                    <a:pt x="15" y="42"/>
                  </a:cubicBezTo>
                  <a:cubicBezTo>
                    <a:pt x="18" y="43"/>
                    <a:pt x="21" y="44"/>
                    <a:pt x="23" y="45"/>
                  </a:cubicBezTo>
                  <a:cubicBezTo>
                    <a:pt x="26" y="46"/>
                    <a:pt x="28" y="48"/>
                    <a:pt x="31" y="48"/>
                  </a:cubicBezTo>
                  <a:cubicBezTo>
                    <a:pt x="30" y="48"/>
                    <a:pt x="30" y="47"/>
                    <a:pt x="29" y="46"/>
                  </a:cubicBezTo>
                  <a:cubicBezTo>
                    <a:pt x="30" y="46"/>
                    <a:pt x="30" y="46"/>
                    <a:pt x="30" y="45"/>
                  </a:cubicBezTo>
                  <a:cubicBezTo>
                    <a:pt x="30" y="45"/>
                    <a:pt x="30" y="44"/>
                    <a:pt x="30" y="44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2" y="45"/>
                    <a:pt x="3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6"/>
                    <a:pt x="32" y="46"/>
                    <a:pt x="32" y="46"/>
                  </a:cubicBezTo>
                  <a:cubicBezTo>
                    <a:pt x="32" y="47"/>
                    <a:pt x="32" y="46"/>
                    <a:pt x="33" y="46"/>
                  </a:cubicBezTo>
                  <a:cubicBezTo>
                    <a:pt x="33" y="47"/>
                    <a:pt x="33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1" y="47"/>
                    <a:pt x="31" y="48"/>
                  </a:cubicBezTo>
                  <a:cubicBezTo>
                    <a:pt x="32" y="48"/>
                    <a:pt x="32" y="49"/>
                    <a:pt x="32" y="49"/>
                  </a:cubicBezTo>
                  <a:cubicBezTo>
                    <a:pt x="32" y="49"/>
                    <a:pt x="33" y="49"/>
                    <a:pt x="33" y="50"/>
                  </a:cubicBezTo>
                  <a:cubicBezTo>
                    <a:pt x="34" y="50"/>
                    <a:pt x="36" y="51"/>
                    <a:pt x="37" y="51"/>
                  </a:cubicBezTo>
                  <a:cubicBezTo>
                    <a:pt x="37" y="51"/>
                    <a:pt x="37" y="50"/>
                    <a:pt x="37" y="49"/>
                  </a:cubicBezTo>
                  <a:cubicBezTo>
                    <a:pt x="37" y="47"/>
                    <a:pt x="37" y="45"/>
                    <a:pt x="37" y="43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5" y="9"/>
                  </a:moveTo>
                  <a:cubicBezTo>
                    <a:pt x="6" y="9"/>
                    <a:pt x="5" y="9"/>
                    <a:pt x="6" y="10"/>
                  </a:cubicBezTo>
                  <a:cubicBezTo>
                    <a:pt x="5" y="10"/>
                    <a:pt x="5" y="9"/>
                    <a:pt x="5" y="9"/>
                  </a:cubicBezTo>
                  <a:close/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5" y="12"/>
                  </a:cubicBezTo>
                  <a:close/>
                  <a:moveTo>
                    <a:pt x="6" y="11"/>
                  </a:moveTo>
                  <a:cubicBezTo>
                    <a:pt x="7" y="11"/>
                    <a:pt x="6" y="11"/>
                    <a:pt x="6" y="10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2"/>
                    <a:pt x="7" y="12"/>
                    <a:pt x="6" y="11"/>
                  </a:cubicBezTo>
                  <a:close/>
                  <a:moveTo>
                    <a:pt x="8" y="6"/>
                  </a:moveTo>
                  <a:cubicBezTo>
                    <a:pt x="7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lose/>
                  <a:moveTo>
                    <a:pt x="25" y="30"/>
                  </a:moveTo>
                  <a:cubicBezTo>
                    <a:pt x="25" y="30"/>
                    <a:pt x="25" y="30"/>
                    <a:pt x="25" y="29"/>
                  </a:cubicBezTo>
                  <a:cubicBezTo>
                    <a:pt x="25" y="29"/>
                    <a:pt x="25" y="30"/>
                    <a:pt x="25" y="30"/>
                  </a:cubicBezTo>
                  <a:close/>
                  <a:moveTo>
                    <a:pt x="22" y="15"/>
                  </a:moveTo>
                  <a:cubicBezTo>
                    <a:pt x="23" y="17"/>
                    <a:pt x="24" y="18"/>
                    <a:pt x="24" y="20"/>
                  </a:cubicBezTo>
                  <a:cubicBezTo>
                    <a:pt x="24" y="21"/>
                    <a:pt x="22" y="22"/>
                    <a:pt x="21" y="22"/>
                  </a:cubicBezTo>
                  <a:cubicBezTo>
                    <a:pt x="22" y="23"/>
                    <a:pt x="23" y="24"/>
                    <a:pt x="23" y="25"/>
                  </a:cubicBezTo>
                  <a:cubicBezTo>
                    <a:pt x="24" y="25"/>
                    <a:pt x="24" y="26"/>
                    <a:pt x="24" y="26"/>
                  </a:cubicBezTo>
                  <a:cubicBezTo>
                    <a:pt x="25" y="28"/>
                    <a:pt x="24" y="29"/>
                    <a:pt x="23" y="30"/>
                  </a:cubicBezTo>
                  <a:cubicBezTo>
                    <a:pt x="22" y="30"/>
                    <a:pt x="20" y="30"/>
                    <a:pt x="18" y="29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15" y="25"/>
                    <a:pt x="14" y="22"/>
                    <a:pt x="16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7" y="20"/>
                    <a:pt x="16" y="20"/>
                    <a:pt x="16" y="19"/>
                  </a:cubicBezTo>
                  <a:cubicBezTo>
                    <a:pt x="15" y="18"/>
                    <a:pt x="15" y="15"/>
                    <a:pt x="15" y="14"/>
                  </a:cubicBezTo>
                  <a:cubicBezTo>
                    <a:pt x="15" y="14"/>
                    <a:pt x="17" y="13"/>
                    <a:pt x="17" y="13"/>
                  </a:cubicBezTo>
                  <a:cubicBezTo>
                    <a:pt x="18" y="13"/>
                    <a:pt x="20" y="14"/>
                    <a:pt x="22" y="15"/>
                  </a:cubicBezTo>
                  <a:close/>
                  <a:moveTo>
                    <a:pt x="24" y="35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lose/>
                  <a:moveTo>
                    <a:pt x="15" y="12"/>
                  </a:moveTo>
                  <a:cubicBezTo>
                    <a:pt x="16" y="11"/>
                    <a:pt x="16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0"/>
                  </a:cubicBezTo>
                  <a:cubicBezTo>
                    <a:pt x="14" y="10"/>
                    <a:pt x="14" y="10"/>
                    <a:pt x="14" y="11"/>
                  </a:cubicBezTo>
                  <a:close/>
                  <a:moveTo>
                    <a:pt x="13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lose/>
                  <a:moveTo>
                    <a:pt x="11" y="30"/>
                  </a:moveTo>
                  <a:cubicBezTo>
                    <a:pt x="17" y="33"/>
                    <a:pt x="23" y="35"/>
                    <a:pt x="28" y="37"/>
                  </a:cubicBezTo>
                  <a:cubicBezTo>
                    <a:pt x="28" y="38"/>
                    <a:pt x="28" y="39"/>
                    <a:pt x="28" y="39"/>
                  </a:cubicBezTo>
                  <a:cubicBezTo>
                    <a:pt x="28" y="40"/>
                    <a:pt x="27" y="39"/>
                    <a:pt x="27" y="39"/>
                  </a:cubicBezTo>
                  <a:cubicBezTo>
                    <a:pt x="23" y="37"/>
                    <a:pt x="20" y="36"/>
                    <a:pt x="17" y="34"/>
                  </a:cubicBezTo>
                  <a:cubicBezTo>
                    <a:pt x="15" y="34"/>
                    <a:pt x="13" y="33"/>
                    <a:pt x="11" y="32"/>
                  </a:cubicBezTo>
                  <a:cubicBezTo>
                    <a:pt x="11" y="31"/>
                    <a:pt x="11" y="30"/>
                    <a:pt x="11" y="30"/>
                  </a:cubicBezTo>
                  <a:close/>
                  <a:moveTo>
                    <a:pt x="28" y="45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lose/>
                  <a:moveTo>
                    <a:pt x="28" y="44"/>
                  </a:moveTo>
                  <a:cubicBezTo>
                    <a:pt x="28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2" y="42"/>
                    <a:pt x="16" y="39"/>
                    <a:pt x="11" y="37"/>
                  </a:cubicBezTo>
                  <a:cubicBezTo>
                    <a:pt x="11" y="36"/>
                    <a:pt x="11" y="35"/>
                    <a:pt x="11" y="35"/>
                  </a:cubicBezTo>
                  <a:cubicBezTo>
                    <a:pt x="14" y="36"/>
                    <a:pt x="17" y="37"/>
                    <a:pt x="20" y="38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4" y="40"/>
                    <a:pt x="25" y="41"/>
                    <a:pt x="26" y="41"/>
                  </a:cubicBezTo>
                  <a:cubicBezTo>
                    <a:pt x="27" y="42"/>
                    <a:pt x="27" y="41"/>
                    <a:pt x="28" y="42"/>
                  </a:cubicBezTo>
                  <a:cubicBezTo>
                    <a:pt x="28" y="42"/>
                    <a:pt x="28" y="44"/>
                    <a:pt x="28" y="44"/>
                  </a:cubicBezTo>
                  <a:close/>
                  <a:moveTo>
                    <a:pt x="32" y="49"/>
                  </a:move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3" y="48"/>
                  </a:cubicBezTo>
                  <a:cubicBezTo>
                    <a:pt x="33" y="48"/>
                    <a:pt x="33" y="49"/>
                    <a:pt x="32" y="49"/>
                  </a:cubicBezTo>
                  <a:close/>
                  <a:moveTo>
                    <a:pt x="33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1" y="35"/>
                    <a:pt x="32" y="35"/>
                    <a:pt x="33" y="36"/>
                  </a:cubicBezTo>
                  <a:cubicBezTo>
                    <a:pt x="33" y="36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lose/>
                  <a:moveTo>
                    <a:pt x="31" y="38"/>
                  </a:moveTo>
                  <a:cubicBezTo>
                    <a:pt x="31" y="38"/>
                    <a:pt x="32" y="38"/>
                    <a:pt x="32" y="38"/>
                  </a:cubicBezTo>
                  <a:cubicBezTo>
                    <a:pt x="32" y="38"/>
                    <a:pt x="32" y="38"/>
                    <a:pt x="31" y="3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7"/>
                    <a:pt x="33" y="18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18"/>
                    <a:pt x="32" y="18"/>
                    <a:pt x="32" y="17"/>
                  </a:cubicBezTo>
                  <a:close/>
                  <a:moveTo>
                    <a:pt x="33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3" y="19"/>
                    <a:pt x="33" y="20"/>
                  </a:cubicBezTo>
                  <a:close/>
                  <a:moveTo>
                    <a:pt x="33" y="29"/>
                  </a:move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4" y="30"/>
                  </a:cubicBezTo>
                  <a:cubicBezTo>
                    <a:pt x="34" y="30"/>
                    <a:pt x="33" y="30"/>
                    <a:pt x="33" y="30"/>
                  </a:cubicBezTo>
                  <a:cubicBezTo>
                    <a:pt x="33" y="30"/>
                    <a:pt x="33" y="29"/>
                    <a:pt x="33" y="29"/>
                  </a:cubicBezTo>
                  <a:close/>
                  <a:moveTo>
                    <a:pt x="33" y="27"/>
                  </a:move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lose/>
                  <a:moveTo>
                    <a:pt x="33" y="14"/>
                  </a:moveTo>
                  <a:cubicBezTo>
                    <a:pt x="33" y="15"/>
                    <a:pt x="33" y="14"/>
                    <a:pt x="32" y="14"/>
                  </a:cubicBezTo>
                  <a:cubicBezTo>
                    <a:pt x="32" y="14"/>
                    <a:pt x="33" y="14"/>
                    <a:pt x="33" y="14"/>
                  </a:cubicBezTo>
                  <a:close/>
                  <a:moveTo>
                    <a:pt x="32" y="16"/>
                  </a:moveTo>
                  <a:cubicBezTo>
                    <a:pt x="32" y="16"/>
                    <a:pt x="33" y="16"/>
                    <a:pt x="33" y="17"/>
                  </a:cubicBezTo>
                  <a:cubicBezTo>
                    <a:pt x="33" y="17"/>
                    <a:pt x="32" y="17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1" y="18"/>
                  </a:moveTo>
                  <a:cubicBezTo>
                    <a:pt x="31" y="18"/>
                    <a:pt x="31" y="18"/>
                    <a:pt x="31" y="17"/>
                  </a:cubicBezTo>
                  <a:cubicBezTo>
                    <a:pt x="31" y="17"/>
                    <a:pt x="32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1" y="18"/>
                    <a:pt x="31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8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2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30" y="17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29" y="18"/>
                    <a:pt x="30" y="18"/>
                    <a:pt x="30" y="17"/>
                  </a:cubicBezTo>
                  <a:close/>
                  <a:moveTo>
                    <a:pt x="29" y="45"/>
                  </a:moveTo>
                  <a:cubicBezTo>
                    <a:pt x="30" y="45"/>
                    <a:pt x="30" y="46"/>
                    <a:pt x="30" y="46"/>
                  </a:cubicBezTo>
                  <a:cubicBezTo>
                    <a:pt x="29" y="46"/>
                    <a:pt x="29" y="46"/>
                    <a:pt x="29" y="45"/>
                  </a:cubicBezTo>
                  <a:close/>
                  <a:moveTo>
                    <a:pt x="29" y="45"/>
                  </a:moveTo>
                  <a:cubicBezTo>
                    <a:pt x="29" y="45"/>
                    <a:pt x="29" y="45"/>
                    <a:pt x="29" y="44"/>
                  </a:cubicBezTo>
                  <a:cubicBezTo>
                    <a:pt x="29" y="45"/>
                    <a:pt x="30" y="45"/>
                    <a:pt x="30" y="45"/>
                  </a:cubicBezTo>
                  <a:cubicBezTo>
                    <a:pt x="29" y="45"/>
                    <a:pt x="29" y="45"/>
                    <a:pt x="29" y="45"/>
                  </a:cubicBezTo>
                  <a:close/>
                  <a:moveTo>
                    <a:pt x="29" y="43"/>
                  </a:moveTo>
                  <a:cubicBezTo>
                    <a:pt x="29" y="43"/>
                    <a:pt x="29" y="43"/>
                    <a:pt x="30" y="43"/>
                  </a:cubicBezTo>
                  <a:cubicBezTo>
                    <a:pt x="30" y="43"/>
                    <a:pt x="30" y="44"/>
                    <a:pt x="30" y="44"/>
                  </a:cubicBezTo>
                  <a:cubicBezTo>
                    <a:pt x="29" y="44"/>
                    <a:pt x="30" y="43"/>
                    <a:pt x="29" y="43"/>
                  </a:cubicBezTo>
                  <a:close/>
                  <a:moveTo>
                    <a:pt x="30" y="33"/>
                  </a:moveTo>
                  <a:cubicBezTo>
                    <a:pt x="30" y="32"/>
                    <a:pt x="30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lose/>
                  <a:moveTo>
                    <a:pt x="30" y="19"/>
                  </a:moveTo>
                  <a:cubicBezTo>
                    <a:pt x="31" y="20"/>
                    <a:pt x="31" y="20"/>
                    <a:pt x="30" y="20"/>
                  </a:cubicBezTo>
                  <a:cubicBezTo>
                    <a:pt x="30" y="20"/>
                    <a:pt x="30" y="20"/>
                    <a:pt x="30" y="19"/>
                  </a:cubicBezTo>
                  <a:close/>
                  <a:moveTo>
                    <a:pt x="31" y="42"/>
                  </a:moveTo>
                  <a:cubicBezTo>
                    <a:pt x="31" y="42"/>
                    <a:pt x="31" y="42"/>
                    <a:pt x="31" y="43"/>
                  </a:cubicBezTo>
                  <a:cubicBezTo>
                    <a:pt x="31" y="43"/>
                    <a:pt x="31" y="42"/>
                    <a:pt x="31" y="42"/>
                  </a:cubicBezTo>
                  <a:cubicBezTo>
                    <a:pt x="31" y="41"/>
                    <a:pt x="31" y="41"/>
                    <a:pt x="31" y="40"/>
                  </a:cubicBezTo>
                  <a:cubicBezTo>
                    <a:pt x="31" y="40"/>
                    <a:pt x="31" y="40"/>
                    <a:pt x="31" y="39"/>
                  </a:cubicBezTo>
                  <a:cubicBezTo>
                    <a:pt x="31" y="39"/>
                    <a:pt x="31" y="40"/>
                    <a:pt x="32" y="40"/>
                  </a:cubicBezTo>
                  <a:cubicBezTo>
                    <a:pt x="32" y="40"/>
                    <a:pt x="31" y="40"/>
                    <a:pt x="31" y="40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2" y="41"/>
                    <a:pt x="32" y="41"/>
                    <a:pt x="32" y="40"/>
                  </a:cubicBezTo>
                  <a:cubicBezTo>
                    <a:pt x="32" y="41"/>
                    <a:pt x="32" y="40"/>
                    <a:pt x="32" y="40"/>
                  </a:cubicBezTo>
                  <a:cubicBezTo>
                    <a:pt x="33" y="41"/>
                    <a:pt x="33" y="42"/>
                    <a:pt x="33" y="42"/>
                  </a:cubicBezTo>
                  <a:cubicBezTo>
                    <a:pt x="32" y="42"/>
                    <a:pt x="33" y="41"/>
                    <a:pt x="32" y="41"/>
                  </a:cubicBezTo>
                  <a:cubicBezTo>
                    <a:pt x="32" y="41"/>
                    <a:pt x="32" y="42"/>
                    <a:pt x="32" y="42"/>
                  </a:cubicBezTo>
                  <a:cubicBezTo>
                    <a:pt x="32" y="42"/>
                    <a:pt x="32" y="42"/>
                    <a:pt x="31" y="42"/>
                  </a:cubicBezTo>
                  <a:close/>
                  <a:moveTo>
                    <a:pt x="33" y="46"/>
                  </a:move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2" y="44"/>
                    <a:pt x="32" y="44"/>
                  </a:cubicBezTo>
                  <a:cubicBezTo>
                    <a:pt x="32" y="44"/>
                    <a:pt x="32" y="43"/>
                    <a:pt x="32" y="43"/>
                  </a:cubicBezTo>
                  <a:cubicBezTo>
                    <a:pt x="32" y="44"/>
                    <a:pt x="33" y="44"/>
                    <a:pt x="33" y="44"/>
                  </a:cubicBezTo>
                  <a:cubicBezTo>
                    <a:pt x="33" y="44"/>
                    <a:pt x="34" y="44"/>
                    <a:pt x="34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6"/>
                    <a:pt x="33" y="46"/>
                  </a:cubicBezTo>
                  <a:close/>
                  <a:moveTo>
                    <a:pt x="32" y="40"/>
                  </a:moveTo>
                  <a:cubicBezTo>
                    <a:pt x="32" y="40"/>
                    <a:pt x="32" y="39"/>
                    <a:pt x="32" y="39"/>
                  </a:cubicBezTo>
                  <a:cubicBezTo>
                    <a:pt x="32" y="39"/>
                    <a:pt x="32" y="39"/>
                    <a:pt x="33" y="39"/>
                  </a:cubicBezTo>
                  <a:cubicBezTo>
                    <a:pt x="33" y="39"/>
                    <a:pt x="33" y="38"/>
                    <a:pt x="33" y="39"/>
                  </a:cubicBezTo>
                  <a:cubicBezTo>
                    <a:pt x="34" y="39"/>
                    <a:pt x="33" y="40"/>
                    <a:pt x="34" y="40"/>
                  </a:cubicBezTo>
                  <a:cubicBezTo>
                    <a:pt x="34" y="41"/>
                    <a:pt x="34" y="40"/>
                    <a:pt x="34" y="40"/>
                  </a:cubicBezTo>
                  <a:cubicBezTo>
                    <a:pt x="34" y="41"/>
                    <a:pt x="33" y="40"/>
                    <a:pt x="32" y="40"/>
                  </a:cubicBezTo>
                  <a:close/>
                  <a:moveTo>
                    <a:pt x="35" y="44"/>
                  </a:move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5"/>
                    <a:pt x="35" y="45"/>
                    <a:pt x="35" y="44"/>
                  </a:cubicBezTo>
                  <a:close/>
                  <a:moveTo>
                    <a:pt x="35" y="48"/>
                  </a:moveTo>
                  <a:cubicBezTo>
                    <a:pt x="35" y="48"/>
                    <a:pt x="35" y="47"/>
                    <a:pt x="35" y="47"/>
                  </a:cubicBezTo>
                  <a:cubicBezTo>
                    <a:pt x="35" y="47"/>
                    <a:pt x="36" y="48"/>
                    <a:pt x="36" y="48"/>
                  </a:cubicBezTo>
                  <a:cubicBezTo>
                    <a:pt x="35" y="48"/>
                    <a:pt x="35" y="48"/>
                    <a:pt x="35" y="48"/>
                  </a:cubicBez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50" name="任意多边形 58849"/>
            <p:cNvSpPr/>
            <p:nvPr/>
          </p:nvSpPr>
          <p:spPr>
            <a:xfrm>
              <a:off x="3878" y="2667"/>
              <a:ext cx="310" cy="401"/>
            </a:xfrm>
            <a:custGeom>
              <a:avLst/>
              <a:gdLst/>
              <a:ahLst/>
              <a:cxnLst/>
              <a:pathLst>
                <a:path w="282" h="365">
                  <a:moveTo>
                    <a:pt x="45" y="219"/>
                  </a:moveTo>
                  <a:lnTo>
                    <a:pt x="278" y="365"/>
                  </a:lnTo>
                  <a:lnTo>
                    <a:pt x="282" y="131"/>
                  </a:lnTo>
                  <a:lnTo>
                    <a:pt x="0" y="0"/>
                  </a:lnTo>
                  <a:lnTo>
                    <a:pt x="45" y="219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51" name="任意多边形 58850"/>
            <p:cNvSpPr/>
            <p:nvPr/>
          </p:nvSpPr>
          <p:spPr>
            <a:xfrm>
              <a:off x="4182" y="2648"/>
              <a:ext cx="218" cy="420"/>
            </a:xfrm>
            <a:custGeom>
              <a:avLst/>
              <a:gdLst/>
              <a:ahLst/>
              <a:cxnLst/>
              <a:pathLst>
                <a:path w="198" h="382">
                  <a:moveTo>
                    <a:pt x="198" y="0"/>
                  </a:moveTo>
                  <a:lnTo>
                    <a:pt x="4" y="148"/>
                  </a:lnTo>
                  <a:lnTo>
                    <a:pt x="0" y="382"/>
                  </a:lnTo>
                  <a:lnTo>
                    <a:pt x="164" y="214"/>
                  </a:lnTo>
                  <a:lnTo>
                    <a:pt x="198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52" name="任意多边形 58851"/>
            <p:cNvSpPr/>
            <p:nvPr/>
          </p:nvSpPr>
          <p:spPr>
            <a:xfrm>
              <a:off x="3878" y="2568"/>
              <a:ext cx="522" cy="242"/>
            </a:xfrm>
            <a:custGeom>
              <a:avLst/>
              <a:gdLst/>
              <a:ahLst/>
              <a:cxnLst/>
              <a:pathLst>
                <a:path w="476" h="221">
                  <a:moveTo>
                    <a:pt x="0" y="90"/>
                  </a:moveTo>
                  <a:lnTo>
                    <a:pt x="244" y="0"/>
                  </a:lnTo>
                  <a:lnTo>
                    <a:pt x="476" y="73"/>
                  </a:lnTo>
                  <a:lnTo>
                    <a:pt x="282" y="221"/>
                  </a:lnTo>
                  <a:lnTo>
                    <a:pt x="0" y="9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53" name="任意多边形 58852"/>
            <p:cNvSpPr/>
            <p:nvPr/>
          </p:nvSpPr>
          <p:spPr>
            <a:xfrm>
              <a:off x="3915" y="2581"/>
              <a:ext cx="232" cy="92"/>
            </a:xfrm>
            <a:custGeom>
              <a:avLst/>
              <a:gdLst/>
              <a:ahLst/>
              <a:cxnLst/>
              <a:pathLst>
                <a:path w="212" h="85">
                  <a:moveTo>
                    <a:pt x="0" y="81"/>
                  </a:moveTo>
                  <a:lnTo>
                    <a:pt x="212" y="0"/>
                  </a:lnTo>
                  <a:lnTo>
                    <a:pt x="210" y="6"/>
                  </a:lnTo>
                  <a:lnTo>
                    <a:pt x="9" y="85"/>
                  </a:lnTo>
                  <a:lnTo>
                    <a:pt x="0" y="81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54" name="任意多边形 58853"/>
            <p:cNvSpPr/>
            <p:nvPr/>
          </p:nvSpPr>
          <p:spPr>
            <a:xfrm>
              <a:off x="4146" y="2581"/>
              <a:ext cx="222" cy="77"/>
            </a:xfrm>
            <a:custGeom>
              <a:avLst/>
              <a:gdLst/>
              <a:ahLst/>
              <a:cxnLst/>
              <a:pathLst>
                <a:path w="202" h="70">
                  <a:moveTo>
                    <a:pt x="2" y="0"/>
                  </a:moveTo>
                  <a:lnTo>
                    <a:pt x="202" y="66"/>
                  </a:lnTo>
                  <a:lnTo>
                    <a:pt x="196" y="70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55" name="任意多边形 58854"/>
            <p:cNvSpPr/>
            <p:nvPr/>
          </p:nvSpPr>
          <p:spPr>
            <a:xfrm>
              <a:off x="3925" y="2658"/>
              <a:ext cx="436" cy="128"/>
            </a:xfrm>
            <a:custGeom>
              <a:avLst/>
              <a:gdLst/>
              <a:ahLst/>
              <a:cxnLst/>
              <a:pathLst>
                <a:path w="397" h="117">
                  <a:moveTo>
                    <a:pt x="0" y="15"/>
                  </a:moveTo>
                  <a:lnTo>
                    <a:pt x="233" y="117"/>
                  </a:lnTo>
                  <a:lnTo>
                    <a:pt x="397" y="0"/>
                  </a:lnTo>
                  <a:lnTo>
                    <a:pt x="397" y="0"/>
                  </a:lnTo>
                  <a:lnTo>
                    <a:pt x="233" y="115"/>
                  </a:lnTo>
                  <a:lnTo>
                    <a:pt x="2" y="15"/>
                  </a:lnTo>
                  <a:lnTo>
                    <a:pt x="0" y="15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56" name="任意多边形 58855"/>
            <p:cNvSpPr/>
            <p:nvPr/>
          </p:nvSpPr>
          <p:spPr>
            <a:xfrm>
              <a:off x="3905" y="2697"/>
              <a:ext cx="45" cy="209"/>
            </a:xfrm>
            <a:custGeom>
              <a:avLst/>
              <a:gdLst/>
              <a:ahLst/>
              <a:cxnLst/>
              <a:pathLst>
                <a:path w="41" h="191">
                  <a:moveTo>
                    <a:pt x="0" y="0"/>
                  </a:moveTo>
                  <a:lnTo>
                    <a:pt x="35" y="191"/>
                  </a:lnTo>
                  <a:lnTo>
                    <a:pt x="41" y="185"/>
                  </a:lnTo>
                  <a:lnTo>
                    <a:pt x="9" y="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57" name="任意多边形 58856"/>
            <p:cNvSpPr/>
            <p:nvPr/>
          </p:nvSpPr>
          <p:spPr>
            <a:xfrm>
              <a:off x="3943" y="2899"/>
              <a:ext cx="221" cy="141"/>
            </a:xfrm>
            <a:custGeom>
              <a:avLst/>
              <a:gdLst/>
              <a:ahLst/>
              <a:cxnLst/>
              <a:pathLst>
                <a:path w="201" h="128">
                  <a:moveTo>
                    <a:pt x="201" y="128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201" y="123"/>
                  </a:lnTo>
                  <a:lnTo>
                    <a:pt x="201" y="128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58" name="任意多边形 58857"/>
            <p:cNvSpPr/>
            <p:nvPr/>
          </p:nvSpPr>
          <p:spPr>
            <a:xfrm>
              <a:off x="3915" y="2702"/>
              <a:ext cx="252" cy="338"/>
            </a:xfrm>
            <a:custGeom>
              <a:avLst/>
              <a:gdLst/>
              <a:ahLst/>
              <a:cxnLst/>
              <a:pathLst>
                <a:path w="229" h="308">
                  <a:moveTo>
                    <a:pt x="0" y="0"/>
                  </a:moveTo>
                  <a:lnTo>
                    <a:pt x="227" y="110"/>
                  </a:lnTo>
                  <a:lnTo>
                    <a:pt x="229" y="308"/>
                  </a:lnTo>
                  <a:lnTo>
                    <a:pt x="227" y="308"/>
                  </a:lnTo>
                  <a:lnTo>
                    <a:pt x="225" y="1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59" name="任意多边形 58858"/>
            <p:cNvSpPr/>
            <p:nvPr/>
          </p:nvSpPr>
          <p:spPr>
            <a:xfrm>
              <a:off x="4351" y="2672"/>
              <a:ext cx="38" cy="205"/>
            </a:xfrm>
            <a:custGeom>
              <a:avLst/>
              <a:gdLst/>
              <a:ahLst/>
              <a:cxnLst/>
              <a:pathLst>
                <a:path w="34" h="187">
                  <a:moveTo>
                    <a:pt x="34" y="0"/>
                  </a:moveTo>
                  <a:lnTo>
                    <a:pt x="6" y="187"/>
                  </a:lnTo>
                  <a:lnTo>
                    <a:pt x="0" y="185"/>
                  </a:lnTo>
                  <a:lnTo>
                    <a:pt x="26" y="8"/>
                  </a:lnTo>
                  <a:lnTo>
                    <a:pt x="34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60" name="任意多边形 58859"/>
            <p:cNvSpPr/>
            <p:nvPr/>
          </p:nvSpPr>
          <p:spPr>
            <a:xfrm>
              <a:off x="4197" y="2874"/>
              <a:ext cx="160" cy="164"/>
            </a:xfrm>
            <a:custGeom>
              <a:avLst/>
              <a:gdLst/>
              <a:ahLst/>
              <a:cxnLst/>
              <a:pathLst>
                <a:path w="77" h="79">
                  <a:moveTo>
                    <a:pt x="0" y="79"/>
                  </a:moveTo>
                  <a:cubicBezTo>
                    <a:pt x="0" y="78"/>
                    <a:pt x="0" y="74"/>
                    <a:pt x="0" y="74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1"/>
                    <a:pt x="77" y="1"/>
                    <a:pt x="77" y="1"/>
                  </a:cubicBezTo>
                  <a:lnTo>
                    <a:pt x="0" y="79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61" name="任意多边形 58860"/>
            <p:cNvSpPr/>
            <p:nvPr/>
          </p:nvSpPr>
          <p:spPr>
            <a:xfrm>
              <a:off x="4197" y="2672"/>
              <a:ext cx="192" cy="357"/>
            </a:xfrm>
            <a:custGeom>
              <a:avLst/>
              <a:gdLst/>
              <a:ahLst/>
              <a:cxnLst/>
              <a:pathLst>
                <a:path w="174" h="325">
                  <a:moveTo>
                    <a:pt x="0" y="325"/>
                  </a:moveTo>
                  <a:lnTo>
                    <a:pt x="4" y="132"/>
                  </a:lnTo>
                  <a:lnTo>
                    <a:pt x="174" y="0"/>
                  </a:lnTo>
                  <a:lnTo>
                    <a:pt x="166" y="8"/>
                  </a:lnTo>
                  <a:lnTo>
                    <a:pt x="6" y="134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noFill/>
            <a:ln w="3175" cap="flat" cmpd="sng">
              <a:solidFill>
                <a:srgbClr val="E1AB1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8868" name="组合 58867"/>
          <p:cNvGrpSpPr/>
          <p:nvPr/>
        </p:nvGrpSpPr>
        <p:grpSpPr>
          <a:xfrm>
            <a:off x="755650" y="4473575"/>
            <a:ext cx="511175" cy="512763"/>
            <a:chOff x="521" y="618"/>
            <a:chExt cx="692" cy="688"/>
          </a:xfrm>
        </p:grpSpPr>
        <p:sp>
          <p:nvSpPr>
            <p:cNvPr id="58863" name="圆角矩形 58862"/>
            <p:cNvSpPr/>
            <p:nvPr userDrawn="1"/>
          </p:nvSpPr>
          <p:spPr>
            <a:xfrm>
              <a:off x="521" y="618"/>
              <a:ext cx="689" cy="6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E06306"/>
                </a:gs>
                <a:gs pos="100000">
                  <a:srgbClr val="F0C40A"/>
                </a:gs>
              </a:gsLst>
              <a:lin ang="2700000" scaled="1"/>
              <a:tileRect/>
            </a:gradFill>
            <a:ln w="5715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65" name="任意多边形 58864"/>
            <p:cNvSpPr/>
            <p:nvPr userDrawn="1"/>
          </p:nvSpPr>
          <p:spPr>
            <a:xfrm>
              <a:off x="521" y="971"/>
              <a:ext cx="692" cy="335"/>
            </a:xfrm>
            <a:custGeom>
              <a:avLst/>
              <a:gdLst/>
              <a:ahLst/>
              <a:cxnLst/>
              <a:pathLst>
                <a:path w="956" h="463">
                  <a:moveTo>
                    <a:pt x="4" y="0"/>
                  </a:moveTo>
                  <a:lnTo>
                    <a:pt x="0" y="304"/>
                  </a:lnTo>
                  <a:cubicBezTo>
                    <a:pt x="0" y="392"/>
                    <a:pt x="71" y="463"/>
                    <a:pt x="159" y="463"/>
                  </a:cubicBezTo>
                  <a:lnTo>
                    <a:pt x="793" y="463"/>
                  </a:lnTo>
                  <a:cubicBezTo>
                    <a:pt x="881" y="463"/>
                    <a:pt x="952" y="392"/>
                    <a:pt x="952" y="304"/>
                  </a:cubicBezTo>
                  <a:lnTo>
                    <a:pt x="956" y="0"/>
                  </a:lnTo>
                  <a:lnTo>
                    <a:pt x="4" y="0"/>
                  </a:lnTo>
                  <a:close/>
                </a:path>
              </a:pathLst>
            </a:custGeom>
            <a:gradFill rotWithShape="1">
              <a:gsLst>
                <a:gs pos="0">
                  <a:srgbClr val="F0C40A">
                    <a:gamma/>
                    <a:tint val="0"/>
                    <a:invGamma/>
                    <a:alpha val="0"/>
                  </a:srgbClr>
                </a:gs>
                <a:gs pos="100000">
                  <a:srgbClr val="F0C40A">
                    <a:alpha val="100000"/>
                  </a:srgbClr>
                </a:gs>
              </a:gsLst>
              <a:lin ang="5400000" scaled="1"/>
              <a:tileRect/>
            </a:gra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66" name="任意多边形 58865"/>
            <p:cNvSpPr/>
            <p:nvPr userDrawn="1"/>
          </p:nvSpPr>
          <p:spPr>
            <a:xfrm>
              <a:off x="536" y="631"/>
              <a:ext cx="660" cy="568"/>
            </a:xfrm>
            <a:custGeom>
              <a:avLst/>
              <a:gdLst/>
              <a:ahLst/>
              <a:cxnLst/>
              <a:pathLst>
                <a:path w="1082" h="934">
                  <a:moveTo>
                    <a:pt x="181" y="0"/>
                  </a:moveTo>
                  <a:cubicBezTo>
                    <a:pt x="81" y="0"/>
                    <a:pt x="0" y="81"/>
                    <a:pt x="0" y="180"/>
                  </a:cubicBezTo>
                  <a:lnTo>
                    <a:pt x="0" y="900"/>
                  </a:lnTo>
                  <a:cubicBezTo>
                    <a:pt x="183" y="934"/>
                    <a:pt x="899" y="503"/>
                    <a:pt x="1079" y="383"/>
                  </a:cubicBezTo>
                  <a:lnTo>
                    <a:pt x="1082" y="180"/>
                  </a:lnTo>
                  <a:cubicBezTo>
                    <a:pt x="1082" y="81"/>
                    <a:pt x="1002" y="0"/>
                    <a:pt x="902" y="0"/>
                  </a:cubicBezTo>
                  <a:lnTo>
                    <a:pt x="181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gamma/>
                    <a:shade val="60392"/>
                    <a:invGamma/>
                    <a:alpha val="0"/>
                  </a:schemeClr>
                </a:gs>
              </a:gsLst>
              <a:lin ang="5400000" scaled="1"/>
              <a:tileRect/>
            </a:gra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8869" name="组合 58868"/>
          <p:cNvGrpSpPr/>
          <p:nvPr/>
        </p:nvGrpSpPr>
        <p:grpSpPr>
          <a:xfrm>
            <a:off x="755650" y="5030788"/>
            <a:ext cx="511175" cy="512762"/>
            <a:chOff x="521" y="618"/>
            <a:chExt cx="692" cy="688"/>
          </a:xfrm>
        </p:grpSpPr>
        <p:sp>
          <p:nvSpPr>
            <p:cNvPr id="58870" name="圆角矩形 58869"/>
            <p:cNvSpPr/>
            <p:nvPr userDrawn="1"/>
          </p:nvSpPr>
          <p:spPr>
            <a:xfrm>
              <a:off x="521" y="618"/>
              <a:ext cx="689" cy="6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E06306"/>
                </a:gs>
                <a:gs pos="100000">
                  <a:srgbClr val="F0C40A"/>
                </a:gs>
              </a:gsLst>
              <a:lin ang="2700000" scaled="1"/>
              <a:tileRect/>
            </a:gradFill>
            <a:ln w="5715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71" name="任意多边形 58870"/>
            <p:cNvSpPr/>
            <p:nvPr userDrawn="1"/>
          </p:nvSpPr>
          <p:spPr>
            <a:xfrm>
              <a:off x="521" y="971"/>
              <a:ext cx="692" cy="335"/>
            </a:xfrm>
            <a:custGeom>
              <a:avLst/>
              <a:gdLst/>
              <a:ahLst/>
              <a:cxnLst/>
              <a:pathLst>
                <a:path w="956" h="463">
                  <a:moveTo>
                    <a:pt x="4" y="0"/>
                  </a:moveTo>
                  <a:lnTo>
                    <a:pt x="0" y="304"/>
                  </a:lnTo>
                  <a:cubicBezTo>
                    <a:pt x="0" y="392"/>
                    <a:pt x="71" y="463"/>
                    <a:pt x="159" y="463"/>
                  </a:cubicBezTo>
                  <a:lnTo>
                    <a:pt x="793" y="463"/>
                  </a:lnTo>
                  <a:cubicBezTo>
                    <a:pt x="881" y="463"/>
                    <a:pt x="952" y="392"/>
                    <a:pt x="952" y="304"/>
                  </a:cubicBezTo>
                  <a:lnTo>
                    <a:pt x="956" y="0"/>
                  </a:lnTo>
                  <a:lnTo>
                    <a:pt x="4" y="0"/>
                  </a:lnTo>
                  <a:close/>
                </a:path>
              </a:pathLst>
            </a:custGeom>
            <a:gradFill rotWithShape="1">
              <a:gsLst>
                <a:gs pos="0">
                  <a:srgbClr val="F0C40A">
                    <a:gamma/>
                    <a:tint val="0"/>
                    <a:invGamma/>
                    <a:alpha val="0"/>
                  </a:srgbClr>
                </a:gs>
                <a:gs pos="100000">
                  <a:srgbClr val="F0C40A">
                    <a:alpha val="100000"/>
                  </a:srgbClr>
                </a:gs>
              </a:gsLst>
              <a:lin ang="5400000" scaled="1"/>
              <a:tileRect/>
            </a:gra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72" name="任意多边形 58871"/>
            <p:cNvSpPr/>
            <p:nvPr userDrawn="1"/>
          </p:nvSpPr>
          <p:spPr>
            <a:xfrm>
              <a:off x="536" y="631"/>
              <a:ext cx="660" cy="568"/>
            </a:xfrm>
            <a:custGeom>
              <a:avLst/>
              <a:gdLst/>
              <a:ahLst/>
              <a:cxnLst/>
              <a:pathLst>
                <a:path w="1082" h="934">
                  <a:moveTo>
                    <a:pt x="181" y="0"/>
                  </a:moveTo>
                  <a:cubicBezTo>
                    <a:pt x="81" y="0"/>
                    <a:pt x="0" y="81"/>
                    <a:pt x="0" y="180"/>
                  </a:cubicBezTo>
                  <a:lnTo>
                    <a:pt x="0" y="900"/>
                  </a:lnTo>
                  <a:cubicBezTo>
                    <a:pt x="183" y="934"/>
                    <a:pt x="899" y="503"/>
                    <a:pt x="1079" y="383"/>
                  </a:cubicBezTo>
                  <a:lnTo>
                    <a:pt x="1082" y="180"/>
                  </a:lnTo>
                  <a:cubicBezTo>
                    <a:pt x="1082" y="81"/>
                    <a:pt x="1002" y="0"/>
                    <a:pt x="902" y="0"/>
                  </a:cubicBezTo>
                  <a:lnTo>
                    <a:pt x="181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gamma/>
                    <a:shade val="60392"/>
                    <a:invGamma/>
                    <a:alpha val="0"/>
                  </a:schemeClr>
                </a:gs>
              </a:gsLst>
              <a:lin ang="5400000" scaled="1"/>
              <a:tileRect/>
            </a:gra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60350" y="1074738"/>
            <a:ext cx="3806920" cy="4165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22655" y="1074738"/>
            <a:ext cx="3806920" cy="4165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087269" y="217488"/>
            <a:ext cx="1942306" cy="50228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60350" y="217488"/>
            <a:ext cx="5714321" cy="50228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60350" y="1074738"/>
            <a:ext cx="3806920" cy="4165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22655" y="1074738"/>
            <a:ext cx="3806920" cy="4165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jpeg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image" Target="../media/image3.jpeg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31" name="矩形 10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EDEDE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032" name="组合 1031"/>
          <p:cNvGrpSpPr/>
          <p:nvPr/>
        </p:nvGrpSpPr>
        <p:grpSpPr>
          <a:xfrm>
            <a:off x="8172450" y="-63500"/>
            <a:ext cx="1079500" cy="5508625"/>
            <a:chOff x="5148" y="-40"/>
            <a:chExt cx="680" cy="3470"/>
          </a:xfrm>
        </p:grpSpPr>
        <p:sp>
          <p:nvSpPr>
            <p:cNvPr id="1033" name="矩形 1032"/>
            <p:cNvSpPr/>
            <p:nvPr/>
          </p:nvSpPr>
          <p:spPr>
            <a:xfrm>
              <a:off x="5148" y="-40"/>
              <a:ext cx="680" cy="3470"/>
            </a:xfrm>
            <a:prstGeom prst="rect">
              <a:avLst/>
            </a:prstGeom>
            <a:gradFill rotWithShape="1">
              <a:gsLst>
                <a:gs pos="0">
                  <a:schemeClr val="bg2">
                    <a:gamma/>
                    <a:tint val="40000"/>
                    <a:invGamma/>
                    <a:alpha val="60001"/>
                  </a:schemeClr>
                </a:gs>
                <a:gs pos="100000">
                  <a:schemeClr val="bg2">
                    <a:alpha val="42000"/>
                  </a:schemeClr>
                </a:gs>
              </a:gsLst>
              <a:lin ang="5400000" scaled="1"/>
              <a:tileRect/>
            </a:gradFill>
            <a:ln w="381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34" name="组合 1033"/>
            <p:cNvGrpSpPr/>
            <p:nvPr/>
          </p:nvGrpSpPr>
          <p:grpSpPr>
            <a:xfrm>
              <a:off x="5156" y="119"/>
              <a:ext cx="608" cy="2218"/>
              <a:chOff x="5112" y="663"/>
              <a:chExt cx="648" cy="2218"/>
            </a:xfrm>
          </p:grpSpPr>
          <p:sp>
            <p:nvSpPr>
              <p:cNvPr id="1035" name="矩形 1034"/>
              <p:cNvSpPr>
                <a:spLocks noChangeAspect="1"/>
              </p:cNvSpPr>
              <p:nvPr/>
            </p:nvSpPr>
            <p:spPr>
              <a:xfrm>
                <a:off x="5112" y="663"/>
                <a:ext cx="648" cy="725"/>
              </a:xfrm>
              <a:prstGeom prst="rect">
                <a:avLst/>
              </a:prstGeom>
              <a:blipFill rotWithShape="1">
                <a:blip r:embed="rId12"/>
                <a:stretch>
                  <a:fillRect r="-67972"/>
                </a:stretch>
              </a:blip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36" name="矩形 1035"/>
              <p:cNvSpPr>
                <a:spLocks noChangeAspect="1"/>
              </p:cNvSpPr>
              <p:nvPr/>
            </p:nvSpPr>
            <p:spPr>
              <a:xfrm>
                <a:off x="5112" y="1409"/>
                <a:ext cx="648" cy="725"/>
              </a:xfrm>
              <a:prstGeom prst="rect">
                <a:avLst/>
              </a:prstGeom>
              <a:blipFill rotWithShape="1">
                <a:blip r:embed="rId13"/>
                <a:stretch>
                  <a:fillRect r="-49177"/>
                </a:stretch>
              </a:blip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37" name="矩形 1036" descr="9315_9795"/>
              <p:cNvSpPr>
                <a:spLocks noChangeAspect="1"/>
              </p:cNvSpPr>
              <p:nvPr/>
            </p:nvSpPr>
            <p:spPr>
              <a:xfrm>
                <a:off x="5112" y="2156"/>
                <a:ext cx="648" cy="725"/>
              </a:xfrm>
              <a:prstGeom prst="rect">
                <a:avLst/>
              </a:prstGeom>
              <a:blipFill rotWithShape="1">
                <a:blip r:embed="rId14"/>
                <a:stretch>
                  <a:fillRect r="-49177"/>
                </a:stretch>
              </a:blip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1039" name="椭圆 1038"/>
          <p:cNvSpPr/>
          <p:nvPr/>
        </p:nvSpPr>
        <p:spPr>
          <a:xfrm>
            <a:off x="0" y="3141663"/>
            <a:ext cx="9144000" cy="38163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40" name="矩形 1039"/>
          <p:cNvSpPr/>
          <p:nvPr/>
        </p:nvSpPr>
        <p:spPr>
          <a:xfrm>
            <a:off x="0" y="5373688"/>
            <a:ext cx="9144000" cy="503237"/>
          </a:xfrm>
          <a:prstGeom prst="rect">
            <a:avLst/>
          </a:prstGeom>
          <a:gradFill rotWithShape="1">
            <a:gsLst>
              <a:gs pos="0">
                <a:srgbClr val="979797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2627313" y="217488"/>
            <a:ext cx="4465637" cy="4651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260350" y="1074738"/>
            <a:ext cx="7769225" cy="4165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en-US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sldNum="0" hdr="0" ftr="0" dt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31" name="矩形 10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EDEDE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032" name="组合 1031"/>
          <p:cNvGrpSpPr/>
          <p:nvPr/>
        </p:nvGrpSpPr>
        <p:grpSpPr>
          <a:xfrm>
            <a:off x="8172450" y="-63500"/>
            <a:ext cx="1079500" cy="5508625"/>
            <a:chOff x="5148" y="-40"/>
            <a:chExt cx="680" cy="3470"/>
          </a:xfrm>
        </p:grpSpPr>
        <p:sp>
          <p:nvSpPr>
            <p:cNvPr id="1033" name="矩形 1032"/>
            <p:cNvSpPr/>
            <p:nvPr/>
          </p:nvSpPr>
          <p:spPr>
            <a:xfrm>
              <a:off x="5148" y="-40"/>
              <a:ext cx="680" cy="3470"/>
            </a:xfrm>
            <a:prstGeom prst="rect">
              <a:avLst/>
            </a:prstGeom>
            <a:gradFill rotWithShape="1">
              <a:gsLst>
                <a:gs pos="0">
                  <a:schemeClr val="bg2">
                    <a:gamma/>
                    <a:tint val="40000"/>
                    <a:invGamma/>
                    <a:alpha val="60001"/>
                  </a:schemeClr>
                </a:gs>
                <a:gs pos="100000">
                  <a:schemeClr val="bg2">
                    <a:alpha val="42000"/>
                  </a:schemeClr>
                </a:gs>
              </a:gsLst>
              <a:lin ang="5400000" scaled="1"/>
              <a:tileRect/>
            </a:gradFill>
            <a:ln w="381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34" name="组合 1033"/>
            <p:cNvGrpSpPr/>
            <p:nvPr/>
          </p:nvGrpSpPr>
          <p:grpSpPr>
            <a:xfrm>
              <a:off x="5156" y="119"/>
              <a:ext cx="608" cy="2218"/>
              <a:chOff x="5112" y="663"/>
              <a:chExt cx="648" cy="2218"/>
            </a:xfrm>
          </p:grpSpPr>
          <p:sp>
            <p:nvSpPr>
              <p:cNvPr id="1035" name="矩形 1034"/>
              <p:cNvSpPr>
                <a:spLocks noChangeAspect="1"/>
              </p:cNvSpPr>
              <p:nvPr/>
            </p:nvSpPr>
            <p:spPr>
              <a:xfrm>
                <a:off x="5112" y="663"/>
                <a:ext cx="648" cy="725"/>
              </a:xfrm>
              <a:prstGeom prst="rect">
                <a:avLst/>
              </a:prstGeom>
              <a:blipFill rotWithShape="1">
                <a:blip r:embed="rId12"/>
                <a:stretch>
                  <a:fillRect r="-67972"/>
                </a:stretch>
              </a:blip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36" name="矩形 1035"/>
              <p:cNvSpPr>
                <a:spLocks noChangeAspect="1"/>
              </p:cNvSpPr>
              <p:nvPr/>
            </p:nvSpPr>
            <p:spPr>
              <a:xfrm>
                <a:off x="5112" y="1409"/>
                <a:ext cx="648" cy="725"/>
              </a:xfrm>
              <a:prstGeom prst="rect">
                <a:avLst/>
              </a:prstGeom>
              <a:blipFill rotWithShape="1">
                <a:blip r:embed="rId13"/>
                <a:stretch>
                  <a:fillRect r="-49177"/>
                </a:stretch>
              </a:blip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37" name="矩形 1036" descr="9315_9795"/>
              <p:cNvSpPr>
                <a:spLocks noChangeAspect="1"/>
              </p:cNvSpPr>
              <p:nvPr/>
            </p:nvSpPr>
            <p:spPr>
              <a:xfrm>
                <a:off x="5112" y="2156"/>
                <a:ext cx="648" cy="725"/>
              </a:xfrm>
              <a:prstGeom prst="rect">
                <a:avLst/>
              </a:prstGeom>
              <a:blipFill rotWithShape="1">
                <a:blip r:embed="rId14"/>
                <a:stretch>
                  <a:fillRect r="-49177"/>
                </a:stretch>
              </a:blip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1039" name="椭圆 1038"/>
          <p:cNvSpPr/>
          <p:nvPr/>
        </p:nvSpPr>
        <p:spPr>
          <a:xfrm>
            <a:off x="0" y="3141663"/>
            <a:ext cx="9144000" cy="38163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40" name="矩形 1039"/>
          <p:cNvSpPr/>
          <p:nvPr/>
        </p:nvSpPr>
        <p:spPr>
          <a:xfrm>
            <a:off x="0" y="5373688"/>
            <a:ext cx="9144000" cy="503237"/>
          </a:xfrm>
          <a:prstGeom prst="rect">
            <a:avLst/>
          </a:prstGeom>
          <a:gradFill rotWithShape="1">
            <a:gsLst>
              <a:gs pos="0">
                <a:srgbClr val="979797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2627313" y="217488"/>
            <a:ext cx="4465637" cy="4651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260350" y="1074738"/>
            <a:ext cx="7769225" cy="4165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en-US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hf sldNum="0" hdr="0" ftr="0" dt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4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8" name="标题 62467"/>
          <p:cNvSpPr>
            <a:spLocks noGrp="1"/>
          </p:cNvSpPr>
          <p:nvPr>
            <p:ph type="ctrTitle"/>
          </p:nvPr>
        </p:nvSpPr>
        <p:spPr/>
        <p:txBody>
          <a:bodyPr anchor="ctr"/>
          <a:p>
            <a:pPr defTabSz="914400">
              <a:buSzTx/>
            </a:pPr>
            <a:r>
              <a:rPr kern="1200" baseline="0">
                <a:latin typeface="Arial Narrow" pitchFamily="34" charset="0"/>
              </a:rPr>
              <a:t>The weibo2 for Android</a:t>
            </a:r>
            <a:endParaRPr kern="1200" baseline="0">
              <a:latin typeface="Arial Narrow" pitchFamily="34" charset="0"/>
            </a:endParaRPr>
          </a:p>
        </p:txBody>
      </p:sp>
      <p:sp>
        <p:nvSpPr>
          <p:cNvPr id="62469" name="副标题 62468"/>
          <p:cNvSpPr>
            <a:spLocks noGrp="1"/>
          </p:cNvSpPr>
          <p:nvPr>
            <p:ph type="subTitle" idx="1"/>
          </p:nvPr>
        </p:nvSpPr>
        <p:spPr/>
        <p:txBody>
          <a:bodyPr anchor="ctr"/>
          <a:p>
            <a:pPr defTabSz="914400">
              <a:buSzTx/>
            </a:pPr>
            <a:r>
              <a:rPr lang="zh-CN" kern="1200" baseline="0">
                <a:latin typeface="Arial Narrow" pitchFamily="34" charset="0"/>
              </a:rPr>
              <a:t>汇报人：赵梓涵</a:t>
            </a:r>
            <a:endParaRPr lang="zh-CN" kern="1200" baseline="0">
              <a:latin typeface="Arial Narrow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666" name="组合 11665"/>
          <p:cNvGrpSpPr/>
          <p:nvPr/>
        </p:nvGrpSpPr>
        <p:grpSpPr>
          <a:xfrm>
            <a:off x="0" y="4052888"/>
            <a:ext cx="9271000" cy="2805112"/>
            <a:chOff x="0" y="2553"/>
            <a:chExt cx="5840" cy="1767"/>
          </a:xfrm>
        </p:grpSpPr>
        <p:grpSp>
          <p:nvGrpSpPr>
            <p:cNvPr id="11273" name="组合 11272"/>
            <p:cNvGrpSpPr/>
            <p:nvPr/>
          </p:nvGrpSpPr>
          <p:grpSpPr>
            <a:xfrm>
              <a:off x="5042" y="3530"/>
              <a:ext cx="561" cy="643"/>
              <a:chOff x="5250" y="3618"/>
              <a:chExt cx="658" cy="754"/>
            </a:xfrm>
          </p:grpSpPr>
          <p:sp>
            <p:nvSpPr>
              <p:cNvPr id="11274" name="任意多边形 11273"/>
              <p:cNvSpPr/>
              <p:nvPr/>
            </p:nvSpPr>
            <p:spPr>
              <a:xfrm>
                <a:off x="5494" y="3714"/>
                <a:ext cx="414" cy="658"/>
              </a:xfrm>
              <a:custGeom>
                <a:avLst/>
                <a:gdLst/>
                <a:ahLst/>
                <a:cxnLst/>
                <a:pathLst>
                  <a:path w="414" h="658">
                    <a:moveTo>
                      <a:pt x="0" y="188"/>
                    </a:moveTo>
                    <a:lnTo>
                      <a:pt x="414" y="0"/>
                    </a:lnTo>
                    <a:lnTo>
                      <a:pt x="390" y="450"/>
                    </a:lnTo>
                    <a:lnTo>
                      <a:pt x="2" y="658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6C5938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75" name="任意多边形 11274"/>
              <p:cNvSpPr/>
              <p:nvPr/>
            </p:nvSpPr>
            <p:spPr>
              <a:xfrm>
                <a:off x="5250" y="3618"/>
                <a:ext cx="253" cy="746"/>
              </a:xfrm>
              <a:custGeom>
                <a:avLst/>
                <a:gdLst/>
                <a:ahLst/>
                <a:cxnLst/>
                <a:pathLst>
                  <a:path w="253" h="746">
                    <a:moveTo>
                      <a:pt x="253" y="276"/>
                    </a:moveTo>
                    <a:lnTo>
                      <a:pt x="0" y="0"/>
                    </a:lnTo>
                    <a:lnTo>
                      <a:pt x="24" y="518"/>
                    </a:lnTo>
                    <a:lnTo>
                      <a:pt x="251" y="746"/>
                    </a:lnTo>
                    <a:lnTo>
                      <a:pt x="253" y="276"/>
                    </a:lnTo>
                    <a:close/>
                  </a:path>
                </a:pathLst>
              </a:custGeom>
              <a:solidFill>
                <a:srgbClr val="B39A6D">
                  <a:alpha val="100000"/>
                </a:srgbClr>
              </a:solidFill>
              <a:ln w="8001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1276" name="组合 11275"/>
            <p:cNvGrpSpPr/>
            <p:nvPr/>
          </p:nvGrpSpPr>
          <p:grpSpPr>
            <a:xfrm>
              <a:off x="4782" y="3685"/>
              <a:ext cx="378" cy="305"/>
              <a:chOff x="4612" y="3798"/>
              <a:chExt cx="444" cy="358"/>
            </a:xfrm>
          </p:grpSpPr>
          <p:sp>
            <p:nvSpPr>
              <p:cNvPr id="11277" name="任意多边形 11276"/>
              <p:cNvSpPr/>
              <p:nvPr/>
            </p:nvSpPr>
            <p:spPr>
              <a:xfrm>
                <a:off x="4862" y="3798"/>
                <a:ext cx="194" cy="358"/>
              </a:xfrm>
              <a:custGeom>
                <a:avLst/>
                <a:gdLst/>
                <a:ahLst/>
                <a:cxnLst/>
                <a:pathLst>
                  <a:path w="194" h="358">
                    <a:moveTo>
                      <a:pt x="0" y="176"/>
                    </a:moveTo>
                    <a:lnTo>
                      <a:pt x="178" y="0"/>
                    </a:lnTo>
                    <a:lnTo>
                      <a:pt x="194" y="186"/>
                    </a:lnTo>
                    <a:lnTo>
                      <a:pt x="20" y="358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rgbClr val="9B8E7B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78" name="任意多边形 11277"/>
              <p:cNvSpPr/>
              <p:nvPr/>
            </p:nvSpPr>
            <p:spPr>
              <a:xfrm>
                <a:off x="4612" y="3818"/>
                <a:ext cx="266" cy="330"/>
              </a:xfrm>
              <a:custGeom>
                <a:avLst/>
                <a:gdLst/>
                <a:ahLst/>
                <a:cxnLst/>
                <a:pathLst>
                  <a:path w="266" h="330">
                    <a:moveTo>
                      <a:pt x="0" y="0"/>
                    </a:moveTo>
                    <a:lnTo>
                      <a:pt x="250" y="164"/>
                    </a:lnTo>
                    <a:lnTo>
                      <a:pt x="266" y="330"/>
                    </a:lnTo>
                    <a:lnTo>
                      <a:pt x="2" y="1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CBA4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1281" name="椭圆 11280"/>
            <p:cNvSpPr/>
            <p:nvPr/>
          </p:nvSpPr>
          <p:spPr>
            <a:xfrm>
              <a:off x="4691" y="3548"/>
              <a:ext cx="619" cy="373"/>
            </a:xfrm>
            <a:prstGeom prst="ellipse">
              <a:avLst/>
            </a:prstGeom>
            <a:gradFill rotWithShape="1">
              <a:gsLst>
                <a:gs pos="0">
                  <a:srgbClr val="828282">
                    <a:alpha val="60001"/>
                  </a:srgbClr>
                </a:gs>
                <a:gs pos="100000">
                  <a:srgbClr val="828282">
                    <a:gamma/>
                    <a:tint val="0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1665" name="组合 11664"/>
            <p:cNvGrpSpPr/>
            <p:nvPr/>
          </p:nvGrpSpPr>
          <p:grpSpPr>
            <a:xfrm>
              <a:off x="0" y="2553"/>
              <a:ext cx="5840" cy="1767"/>
              <a:chOff x="0" y="2553"/>
              <a:chExt cx="5840" cy="1767"/>
            </a:xfrm>
          </p:grpSpPr>
          <p:sp>
            <p:nvSpPr>
              <p:cNvPr id="11406" name="矩形 11405"/>
              <p:cNvSpPr/>
              <p:nvPr/>
            </p:nvSpPr>
            <p:spPr>
              <a:xfrm>
                <a:off x="0" y="3113"/>
                <a:ext cx="5760" cy="1207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80" name="椭圆 11279"/>
              <p:cNvSpPr/>
              <p:nvPr/>
            </p:nvSpPr>
            <p:spPr>
              <a:xfrm>
                <a:off x="4693" y="3438"/>
                <a:ext cx="1147" cy="417"/>
              </a:xfrm>
              <a:prstGeom prst="ellipse">
                <a:avLst/>
              </a:prstGeom>
              <a:gradFill rotWithShape="1">
                <a:gsLst>
                  <a:gs pos="0">
                    <a:srgbClr val="828282">
                      <a:alpha val="80000"/>
                    </a:srgbClr>
                  </a:gs>
                  <a:gs pos="100000">
                    <a:srgbClr val="828282">
                      <a:gamma/>
                      <a:tint val="0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1282" name="组合 11281"/>
              <p:cNvGrpSpPr/>
              <p:nvPr/>
            </p:nvGrpSpPr>
            <p:grpSpPr>
              <a:xfrm>
                <a:off x="5009" y="3031"/>
                <a:ext cx="637" cy="737"/>
                <a:chOff x="4933" y="3016"/>
                <a:chExt cx="747" cy="864"/>
              </a:xfrm>
            </p:grpSpPr>
            <p:sp>
              <p:nvSpPr>
                <p:cNvPr id="11283" name="任意多边形 11282"/>
                <p:cNvSpPr/>
                <p:nvPr/>
              </p:nvSpPr>
              <p:spPr>
                <a:xfrm>
                  <a:off x="4933" y="3016"/>
                  <a:ext cx="747" cy="285"/>
                </a:xfrm>
                <a:custGeom>
                  <a:avLst/>
                  <a:gdLst/>
                  <a:ahLst/>
                  <a:cxnLst/>
                  <a:pathLst>
                    <a:path w="680" h="259">
                      <a:moveTo>
                        <a:pt x="680" y="140"/>
                      </a:moveTo>
                      <a:lnTo>
                        <a:pt x="387" y="0"/>
                      </a:lnTo>
                      <a:lnTo>
                        <a:pt x="0" y="68"/>
                      </a:lnTo>
                      <a:lnTo>
                        <a:pt x="246" y="259"/>
                      </a:lnTo>
                      <a:lnTo>
                        <a:pt x="680" y="140"/>
                      </a:lnTo>
                      <a:close/>
                    </a:path>
                  </a:pathLst>
                </a:custGeom>
                <a:solidFill>
                  <a:srgbClr val="AC9265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4" name="任意多边形 11283"/>
                <p:cNvSpPr/>
                <p:nvPr/>
              </p:nvSpPr>
              <p:spPr>
                <a:xfrm>
                  <a:off x="4933" y="3091"/>
                  <a:ext cx="297" cy="789"/>
                </a:xfrm>
                <a:custGeom>
                  <a:avLst/>
                  <a:gdLst/>
                  <a:ahLst/>
                  <a:cxnLst/>
                  <a:pathLst>
                    <a:path w="270" h="718">
                      <a:moveTo>
                        <a:pt x="47" y="463"/>
                      </a:moveTo>
                      <a:lnTo>
                        <a:pt x="270" y="718"/>
                      </a:lnTo>
                      <a:lnTo>
                        <a:pt x="246" y="191"/>
                      </a:lnTo>
                      <a:lnTo>
                        <a:pt x="0" y="0"/>
                      </a:lnTo>
                      <a:lnTo>
                        <a:pt x="47" y="463"/>
                      </a:lnTo>
                      <a:close/>
                    </a:path>
                  </a:pathLst>
                </a:custGeom>
                <a:solidFill>
                  <a:srgbClr val="B39A6D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5" name="任意多边形 11284"/>
                <p:cNvSpPr/>
                <p:nvPr/>
              </p:nvSpPr>
              <p:spPr>
                <a:xfrm>
                  <a:off x="5203" y="3171"/>
                  <a:ext cx="477" cy="709"/>
                </a:xfrm>
                <a:custGeom>
                  <a:avLst/>
                  <a:gdLst/>
                  <a:ahLst/>
                  <a:cxnLst/>
                  <a:pathLst>
                    <a:path w="434" h="646">
                      <a:moveTo>
                        <a:pt x="400" y="478"/>
                      </a:moveTo>
                      <a:lnTo>
                        <a:pt x="434" y="0"/>
                      </a:lnTo>
                      <a:lnTo>
                        <a:pt x="0" y="119"/>
                      </a:lnTo>
                      <a:lnTo>
                        <a:pt x="24" y="646"/>
                      </a:lnTo>
                      <a:lnTo>
                        <a:pt x="400" y="478"/>
                      </a:lnTo>
                      <a:close/>
                    </a:path>
                  </a:pathLst>
                </a:custGeom>
                <a:solidFill>
                  <a:srgbClr val="A88B58">
                    <a:alpha val="100000"/>
                  </a:srgbClr>
                </a:solidFill>
                <a:ln w="8001" cap="flat" cmpd="sng">
                  <a:solidFill>
                    <a:srgbClr val="B0966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6" name="任意多边形 11285"/>
                <p:cNvSpPr/>
                <p:nvPr/>
              </p:nvSpPr>
              <p:spPr>
                <a:xfrm>
                  <a:off x="5055" y="3080"/>
                  <a:ext cx="483" cy="221"/>
                </a:xfrm>
                <a:custGeom>
                  <a:avLst/>
                  <a:gdLst/>
                  <a:ahLst/>
                  <a:cxnLst/>
                  <a:pathLst>
                    <a:path w="440" h="201">
                      <a:moveTo>
                        <a:pt x="32" y="199"/>
                      </a:moveTo>
                      <a:lnTo>
                        <a:pt x="32" y="201"/>
                      </a:lnTo>
                      <a:lnTo>
                        <a:pt x="32" y="195"/>
                      </a:lnTo>
                      <a:lnTo>
                        <a:pt x="28" y="197"/>
                      </a:lnTo>
                      <a:lnTo>
                        <a:pt x="28" y="191"/>
                      </a:lnTo>
                      <a:lnTo>
                        <a:pt x="26" y="193"/>
                      </a:lnTo>
                      <a:lnTo>
                        <a:pt x="26" y="189"/>
                      </a:lnTo>
                      <a:lnTo>
                        <a:pt x="22" y="191"/>
                      </a:lnTo>
                      <a:lnTo>
                        <a:pt x="22" y="185"/>
                      </a:lnTo>
                      <a:lnTo>
                        <a:pt x="20" y="189"/>
                      </a:lnTo>
                      <a:lnTo>
                        <a:pt x="20" y="184"/>
                      </a:lnTo>
                      <a:lnTo>
                        <a:pt x="18" y="187"/>
                      </a:lnTo>
                      <a:lnTo>
                        <a:pt x="18" y="182"/>
                      </a:lnTo>
                      <a:lnTo>
                        <a:pt x="17" y="184"/>
                      </a:lnTo>
                      <a:lnTo>
                        <a:pt x="17" y="180"/>
                      </a:lnTo>
                      <a:lnTo>
                        <a:pt x="13" y="184"/>
                      </a:lnTo>
                      <a:lnTo>
                        <a:pt x="11" y="182"/>
                      </a:lnTo>
                      <a:lnTo>
                        <a:pt x="11" y="176"/>
                      </a:lnTo>
                      <a:lnTo>
                        <a:pt x="9" y="180"/>
                      </a:lnTo>
                      <a:lnTo>
                        <a:pt x="9" y="174"/>
                      </a:lnTo>
                      <a:lnTo>
                        <a:pt x="7" y="176"/>
                      </a:lnTo>
                      <a:lnTo>
                        <a:pt x="7" y="170"/>
                      </a:lnTo>
                      <a:lnTo>
                        <a:pt x="5" y="172"/>
                      </a:lnTo>
                      <a:lnTo>
                        <a:pt x="5" y="167"/>
                      </a:lnTo>
                      <a:lnTo>
                        <a:pt x="1" y="170"/>
                      </a:lnTo>
                      <a:lnTo>
                        <a:pt x="1" y="165"/>
                      </a:lnTo>
                      <a:lnTo>
                        <a:pt x="0" y="167"/>
                      </a:lnTo>
                      <a:lnTo>
                        <a:pt x="0" y="95"/>
                      </a:lnTo>
                      <a:lnTo>
                        <a:pt x="400" y="0"/>
                      </a:lnTo>
                      <a:lnTo>
                        <a:pt x="440" y="19"/>
                      </a:lnTo>
                      <a:lnTo>
                        <a:pt x="32" y="119"/>
                      </a:lnTo>
                      <a:lnTo>
                        <a:pt x="32" y="199"/>
                      </a:lnTo>
                      <a:close/>
                    </a:path>
                  </a:pathLst>
                </a:custGeom>
                <a:solidFill>
                  <a:srgbClr val="D8C9B3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7" name="任意多边形 11286"/>
                <p:cNvSpPr/>
                <p:nvPr/>
              </p:nvSpPr>
              <p:spPr>
                <a:xfrm>
                  <a:off x="5073" y="3091"/>
                  <a:ext cx="445" cy="108"/>
                </a:xfrm>
                <a:custGeom>
                  <a:avLst/>
                  <a:gdLst/>
                  <a:ahLst/>
                  <a:cxnLst/>
                  <a:pathLst>
                    <a:path w="406" h="98">
                      <a:moveTo>
                        <a:pt x="406" y="2"/>
                      </a:moveTo>
                      <a:lnTo>
                        <a:pt x="1" y="98"/>
                      </a:lnTo>
                      <a:lnTo>
                        <a:pt x="0" y="96"/>
                      </a:lnTo>
                      <a:lnTo>
                        <a:pt x="404" y="0"/>
                      </a:lnTo>
                      <a:lnTo>
                        <a:pt x="406" y="2"/>
                      </a:lnTo>
                      <a:close/>
                    </a:path>
                  </a:pathLst>
                </a:custGeom>
                <a:solidFill>
                  <a:srgbClr val="D0C0A8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8" name="任意多边形 11287"/>
                <p:cNvSpPr/>
                <p:nvPr/>
              </p:nvSpPr>
              <p:spPr>
                <a:xfrm>
                  <a:off x="5577" y="3637"/>
                  <a:ext cx="17" cy="14"/>
                </a:xfrm>
                <a:custGeom>
                  <a:avLst/>
                  <a:gdLst/>
                  <a:ahLst/>
                  <a:cxnLst/>
                  <a:pathLst>
                    <a:path w="8" h="7">
                      <a:moveTo>
                        <a:pt x="5" y="6"/>
                      </a:moveTo>
                      <a:cubicBezTo>
                        <a:pt x="3" y="7"/>
                        <a:pt x="2" y="7"/>
                        <a:pt x="1" y="6"/>
                      </a:cubicBezTo>
                      <a:cubicBezTo>
                        <a:pt x="0" y="4"/>
                        <a:pt x="2" y="2"/>
                        <a:pt x="4" y="1"/>
                      </a:cubicBezTo>
                      <a:cubicBezTo>
                        <a:pt x="5" y="0"/>
                        <a:pt x="7" y="0"/>
                        <a:pt x="7" y="1"/>
                      </a:cubicBezTo>
                      <a:cubicBezTo>
                        <a:pt x="8" y="3"/>
                        <a:pt x="6" y="5"/>
                        <a:pt x="5" y="6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9" name="任意多边形 11288"/>
                <p:cNvSpPr/>
                <p:nvPr/>
              </p:nvSpPr>
              <p:spPr>
                <a:xfrm>
                  <a:off x="5579" y="3650"/>
                  <a:ext cx="12" cy="18"/>
                </a:xfrm>
                <a:custGeom>
                  <a:avLst/>
                  <a:gdLst/>
                  <a:ahLst/>
                  <a:cxnLst/>
                  <a:pathLst>
                    <a:path w="6" h="9">
                      <a:moveTo>
                        <a:pt x="6" y="2"/>
                      </a:moveTo>
                      <a:cubicBezTo>
                        <a:pt x="6" y="3"/>
                        <a:pt x="6" y="5"/>
                        <a:pt x="5" y="7"/>
                      </a:cubicBezTo>
                      <a:cubicBezTo>
                        <a:pt x="3" y="8"/>
                        <a:pt x="1" y="9"/>
                        <a:pt x="0" y="8"/>
                      </a:cubicBezTo>
                      <a:cubicBezTo>
                        <a:pt x="0" y="7"/>
                        <a:pt x="0" y="6"/>
                        <a:pt x="0" y="5"/>
                      </a:cubicBezTo>
                      <a:cubicBezTo>
                        <a:pt x="1" y="2"/>
                        <a:pt x="4" y="0"/>
                        <a:pt x="6" y="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0" name="任意多边形 11289"/>
                <p:cNvSpPr>
                  <a:spLocks noEditPoints="1"/>
                </p:cNvSpPr>
                <p:nvPr/>
              </p:nvSpPr>
              <p:spPr>
                <a:xfrm>
                  <a:off x="5451" y="3647"/>
                  <a:ext cx="78" cy="107"/>
                </a:xfrm>
                <a:custGeom>
                  <a:avLst/>
                  <a:gdLst/>
                  <a:ahLst/>
                  <a:cxnLst/>
                  <a:pathLst>
                    <a:path w="37" h="52">
                      <a:moveTo>
                        <a:pt x="1" y="28"/>
                      </a:move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1" y="30"/>
                        <a:pt x="1" y="30"/>
                        <a:pt x="1" y="31"/>
                      </a:cubicBezTo>
                      <a:cubicBezTo>
                        <a:pt x="0" y="34"/>
                        <a:pt x="1" y="37"/>
                        <a:pt x="1" y="40"/>
                      </a:cubicBezTo>
                      <a:cubicBezTo>
                        <a:pt x="1" y="41"/>
                        <a:pt x="1" y="41"/>
                        <a:pt x="1" y="41"/>
                      </a:cubicBezTo>
                      <a:cubicBezTo>
                        <a:pt x="0" y="43"/>
                        <a:pt x="1" y="45"/>
                        <a:pt x="1" y="47"/>
                      </a:cubicBezTo>
                      <a:cubicBezTo>
                        <a:pt x="1" y="48"/>
                        <a:pt x="1" y="50"/>
                        <a:pt x="1" y="52"/>
                      </a:cubicBezTo>
                      <a:cubicBezTo>
                        <a:pt x="2" y="51"/>
                        <a:pt x="3" y="52"/>
                        <a:pt x="4" y="51"/>
                      </a:cubicBezTo>
                      <a:cubicBezTo>
                        <a:pt x="4" y="50"/>
                        <a:pt x="3" y="51"/>
                        <a:pt x="3" y="51"/>
                      </a:cubicBezTo>
                      <a:cubicBezTo>
                        <a:pt x="3" y="50"/>
                        <a:pt x="4" y="50"/>
                        <a:pt x="4" y="50"/>
                      </a:cubicBezTo>
                      <a:cubicBezTo>
                        <a:pt x="4" y="50"/>
                        <a:pt x="4" y="50"/>
                        <a:pt x="4" y="51"/>
                      </a:cubicBezTo>
                      <a:cubicBezTo>
                        <a:pt x="6" y="51"/>
                        <a:pt x="7" y="49"/>
                        <a:pt x="9" y="49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11" y="48"/>
                        <a:pt x="12" y="47"/>
                        <a:pt x="13" y="47"/>
                      </a:cubicBezTo>
                      <a:cubicBezTo>
                        <a:pt x="12" y="47"/>
                        <a:pt x="12" y="47"/>
                        <a:pt x="11" y="47"/>
                      </a:cubicBezTo>
                      <a:cubicBezTo>
                        <a:pt x="12" y="47"/>
                        <a:pt x="12" y="47"/>
                        <a:pt x="12" y="46"/>
                      </a:cubicBezTo>
                      <a:cubicBezTo>
                        <a:pt x="12" y="46"/>
                        <a:pt x="12" y="45"/>
                        <a:pt x="11" y="44"/>
                      </a:cubicBezTo>
                      <a:cubicBezTo>
                        <a:pt x="12" y="44"/>
                        <a:pt x="13" y="44"/>
                        <a:pt x="13" y="43"/>
                      </a:cubicBezTo>
                      <a:cubicBezTo>
                        <a:pt x="13" y="43"/>
                        <a:pt x="12" y="43"/>
                        <a:pt x="12" y="42"/>
                      </a:cubicBezTo>
                      <a:cubicBezTo>
                        <a:pt x="12" y="42"/>
                        <a:pt x="13" y="42"/>
                        <a:pt x="12" y="41"/>
                      </a:cubicBezTo>
                      <a:cubicBezTo>
                        <a:pt x="12" y="41"/>
                        <a:pt x="12" y="41"/>
                        <a:pt x="12" y="42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0"/>
                        <a:pt x="12" y="41"/>
                        <a:pt x="12" y="41"/>
                      </a:cubicBezTo>
                      <a:cubicBezTo>
                        <a:pt x="12" y="41"/>
                        <a:pt x="12" y="41"/>
                        <a:pt x="12" y="41"/>
                      </a:cubicBezTo>
                      <a:cubicBezTo>
                        <a:pt x="13" y="40"/>
                        <a:pt x="12" y="40"/>
                        <a:pt x="12" y="40"/>
                      </a:cubicBezTo>
                      <a:cubicBezTo>
                        <a:pt x="12" y="39"/>
                        <a:pt x="13" y="40"/>
                        <a:pt x="13" y="39"/>
                      </a:cubicBezTo>
                      <a:cubicBezTo>
                        <a:pt x="13" y="39"/>
                        <a:pt x="13" y="39"/>
                        <a:pt x="13" y="38"/>
                      </a:cubicBezTo>
                      <a:cubicBezTo>
                        <a:pt x="13" y="38"/>
                        <a:pt x="13" y="38"/>
                        <a:pt x="13" y="38"/>
                      </a:cubicBezTo>
                      <a:cubicBezTo>
                        <a:pt x="13" y="38"/>
                        <a:pt x="13" y="38"/>
                        <a:pt x="13" y="39"/>
                      </a:cubicBezTo>
                      <a:cubicBezTo>
                        <a:pt x="14" y="39"/>
                        <a:pt x="13" y="41"/>
                        <a:pt x="14" y="42"/>
                      </a:cubicBezTo>
                      <a:cubicBezTo>
                        <a:pt x="14" y="42"/>
                        <a:pt x="13" y="43"/>
                        <a:pt x="13" y="43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4"/>
                        <a:pt x="13" y="44"/>
                        <a:pt x="12" y="44"/>
                      </a:cubicBezTo>
                      <a:cubicBezTo>
                        <a:pt x="12" y="45"/>
                        <a:pt x="13" y="45"/>
                        <a:pt x="13" y="45"/>
                      </a:cubicBezTo>
                      <a:cubicBezTo>
                        <a:pt x="14" y="45"/>
                        <a:pt x="14" y="46"/>
                        <a:pt x="14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47"/>
                        <a:pt x="16" y="46"/>
                        <a:pt x="16" y="45"/>
                      </a:cubicBezTo>
                      <a:cubicBezTo>
                        <a:pt x="16" y="45"/>
                        <a:pt x="16" y="45"/>
                        <a:pt x="16" y="45"/>
                      </a:cubicBezTo>
                      <a:cubicBezTo>
                        <a:pt x="16" y="45"/>
                        <a:pt x="17" y="45"/>
                        <a:pt x="17" y="44"/>
                      </a:cubicBezTo>
                      <a:cubicBezTo>
                        <a:pt x="17" y="44"/>
                        <a:pt x="17" y="44"/>
                        <a:pt x="18" y="43"/>
                      </a:cubicBezTo>
                      <a:cubicBezTo>
                        <a:pt x="19" y="43"/>
                        <a:pt x="20" y="43"/>
                        <a:pt x="21" y="42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3"/>
                        <a:pt x="21" y="43"/>
                        <a:pt x="20" y="43"/>
                      </a:cubicBezTo>
                      <a:cubicBezTo>
                        <a:pt x="20" y="43"/>
                        <a:pt x="20" y="43"/>
                        <a:pt x="20" y="44"/>
                      </a:cubicBezTo>
                      <a:cubicBezTo>
                        <a:pt x="20" y="44"/>
                        <a:pt x="21" y="43"/>
                        <a:pt x="22" y="43"/>
                      </a:cubicBezTo>
                      <a:cubicBezTo>
                        <a:pt x="22" y="43"/>
                        <a:pt x="21" y="43"/>
                        <a:pt x="22" y="42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4" y="42"/>
                        <a:pt x="26" y="41"/>
                        <a:pt x="28" y="40"/>
                      </a:cubicBezTo>
                      <a:cubicBezTo>
                        <a:pt x="28" y="40"/>
                        <a:pt x="28" y="40"/>
                        <a:pt x="28" y="40"/>
                      </a:cubicBezTo>
                      <a:cubicBezTo>
                        <a:pt x="28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0" y="39"/>
                      </a:cubicBezTo>
                      <a:cubicBezTo>
                        <a:pt x="30" y="39"/>
                        <a:pt x="31" y="39"/>
                        <a:pt x="31" y="38"/>
                      </a:cubicBezTo>
                      <a:cubicBezTo>
                        <a:pt x="32" y="38"/>
                        <a:pt x="32" y="39"/>
                        <a:pt x="32" y="38"/>
                      </a:cubicBezTo>
                      <a:cubicBezTo>
                        <a:pt x="33" y="38"/>
                        <a:pt x="32" y="38"/>
                        <a:pt x="33" y="38"/>
                      </a:cubicBez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4" y="38"/>
                        <a:pt x="33" y="37"/>
                        <a:pt x="33" y="37"/>
                      </a:cubicBezTo>
                      <a:cubicBezTo>
                        <a:pt x="34" y="36"/>
                        <a:pt x="35" y="36"/>
                        <a:pt x="35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6" y="36"/>
                        <a:pt x="35" y="36"/>
                        <a:pt x="36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6" y="36"/>
                        <a:pt x="36" y="36"/>
                      </a:cubicBezTo>
                      <a:cubicBezTo>
                        <a:pt x="35" y="34"/>
                        <a:pt x="37" y="31"/>
                        <a:pt x="36" y="30"/>
                      </a:cubicBezTo>
                      <a:cubicBezTo>
                        <a:pt x="36" y="28"/>
                        <a:pt x="36" y="26"/>
                        <a:pt x="36" y="24"/>
                      </a:cubicBezTo>
                      <a:cubicBezTo>
                        <a:pt x="36" y="21"/>
                        <a:pt x="37" y="17"/>
                        <a:pt x="36" y="15"/>
                      </a:cubicBezTo>
                      <a:cubicBezTo>
                        <a:pt x="37" y="12"/>
                        <a:pt x="37" y="10"/>
                        <a:pt x="36" y="8"/>
                      </a:cubicBezTo>
                      <a:cubicBezTo>
                        <a:pt x="36" y="8"/>
                        <a:pt x="36" y="9"/>
                        <a:pt x="36" y="9"/>
                      </a:cubicBezTo>
                      <a:cubicBezTo>
                        <a:pt x="36" y="10"/>
                        <a:pt x="36" y="9"/>
                        <a:pt x="36" y="10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6" y="10"/>
                        <a:pt x="36" y="11"/>
                      </a:cubicBezTo>
                      <a:cubicBezTo>
                        <a:pt x="36" y="11"/>
                        <a:pt x="36" y="11"/>
                        <a:pt x="35" y="11"/>
                      </a:cubicBezTo>
                      <a:cubicBezTo>
                        <a:pt x="35" y="11"/>
                        <a:pt x="34" y="12"/>
                        <a:pt x="34" y="13"/>
                      </a:cubicBezTo>
                      <a:cubicBezTo>
                        <a:pt x="34" y="13"/>
                        <a:pt x="34" y="13"/>
                        <a:pt x="34" y="13"/>
                      </a:cubicBezTo>
                      <a:cubicBezTo>
                        <a:pt x="34" y="12"/>
                        <a:pt x="34" y="12"/>
                        <a:pt x="35" y="11"/>
                      </a:cubicBezTo>
                      <a:cubicBezTo>
                        <a:pt x="34" y="11"/>
                        <a:pt x="34" y="10"/>
                        <a:pt x="35" y="9"/>
                      </a:cubicBezTo>
                      <a:cubicBezTo>
                        <a:pt x="34" y="10"/>
                        <a:pt x="34" y="10"/>
                        <a:pt x="33" y="10"/>
                      </a:cubicBezTo>
                      <a:cubicBezTo>
                        <a:pt x="33" y="11"/>
                        <a:pt x="32" y="11"/>
                        <a:pt x="32" y="12"/>
                      </a:cubicBezTo>
                      <a:cubicBezTo>
                        <a:pt x="32" y="11"/>
                        <a:pt x="31" y="11"/>
                        <a:pt x="31" y="10"/>
                      </a:cubicBezTo>
                      <a:cubicBezTo>
                        <a:pt x="31" y="10"/>
                        <a:pt x="32" y="11"/>
                        <a:pt x="32" y="11"/>
                      </a:cubicBezTo>
                      <a:cubicBezTo>
                        <a:pt x="33" y="10"/>
                        <a:pt x="32" y="9"/>
                        <a:pt x="33" y="9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3" y="7"/>
                        <a:pt x="31" y="7"/>
                        <a:pt x="32" y="6"/>
                      </a:cubicBezTo>
                      <a:cubicBezTo>
                        <a:pt x="32" y="6"/>
                        <a:pt x="32" y="6"/>
                        <a:pt x="33" y="6"/>
                      </a:cubicBezTo>
                      <a:cubicBezTo>
                        <a:pt x="33" y="6"/>
                        <a:pt x="33" y="6"/>
                        <a:pt x="34" y="6"/>
                      </a:cubicBezTo>
                      <a:cubicBezTo>
                        <a:pt x="33" y="5"/>
                        <a:pt x="34" y="4"/>
                        <a:pt x="34" y="3"/>
                      </a:cubicBezTo>
                      <a:cubicBezTo>
                        <a:pt x="34" y="3"/>
                        <a:pt x="34" y="4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6" y="4"/>
                        <a:pt x="35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4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6"/>
                        <a:pt x="35" y="6"/>
                      </a:cubicBezTo>
                      <a:cubicBezTo>
                        <a:pt x="36" y="5"/>
                        <a:pt x="35" y="7"/>
                        <a:pt x="36" y="6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8"/>
                        <a:pt x="35" y="8"/>
                        <a:pt x="35" y="9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7"/>
                        <a:pt x="36" y="8"/>
                        <a:pt x="36" y="7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36" y="5"/>
                        <a:pt x="37" y="5"/>
                        <a:pt x="37" y="5"/>
                      </a:cubicBezTo>
                      <a:cubicBezTo>
                        <a:pt x="36" y="4"/>
                        <a:pt x="36" y="1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4" y="1"/>
                        <a:pt x="31" y="2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4"/>
                        <a:pt x="26" y="3"/>
                      </a:cubicBezTo>
                      <a:cubicBezTo>
                        <a:pt x="23" y="5"/>
                        <a:pt x="19" y="6"/>
                        <a:pt x="16" y="8"/>
                      </a:cubicBezTo>
                      <a:cubicBezTo>
                        <a:pt x="15" y="7"/>
                        <a:pt x="13" y="9"/>
                        <a:pt x="11" y="9"/>
                      </a:cubicBezTo>
                      <a:cubicBezTo>
                        <a:pt x="8" y="11"/>
                        <a:pt x="4" y="12"/>
                        <a:pt x="1" y="14"/>
                      </a:cubicBezTo>
                      <a:cubicBezTo>
                        <a:pt x="0" y="18"/>
                        <a:pt x="1" y="22"/>
                        <a:pt x="1" y="25"/>
                      </a:cubicBezTo>
                      <a:cubicBezTo>
                        <a:pt x="1" y="26"/>
                        <a:pt x="1" y="27"/>
                        <a:pt x="1" y="28"/>
                      </a:cubicBezTo>
                      <a:close/>
                      <a:moveTo>
                        <a:pt x="35" y="2"/>
                      </a:move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5" y="2"/>
                        <a:pt x="35" y="2"/>
                        <a:pt x="35" y="2"/>
                      </a:cubicBezTo>
                      <a:close/>
                      <a:moveTo>
                        <a:pt x="32" y="5"/>
                      </a:move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lose/>
                      <a:moveTo>
                        <a:pt x="32" y="4"/>
                      </a:moveTo>
                      <a:cubicBezTo>
                        <a:pt x="32" y="4"/>
                        <a:pt x="32" y="4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lose/>
                      <a:moveTo>
                        <a:pt x="31" y="4"/>
                      </a:moveTo>
                      <a:cubicBezTo>
                        <a:pt x="31" y="4"/>
                        <a:pt x="32" y="3"/>
                        <a:pt x="32" y="4"/>
                      </a:cubicBezTo>
                      <a:cubicBezTo>
                        <a:pt x="32" y="4"/>
                        <a:pt x="32" y="4"/>
                        <a:pt x="31" y="4"/>
                      </a:cubicBezTo>
                      <a:close/>
                      <a:moveTo>
                        <a:pt x="31" y="9"/>
                      </a:moveTo>
                      <a:cubicBezTo>
                        <a:pt x="32" y="9"/>
                        <a:pt x="32" y="9"/>
                        <a:pt x="32" y="9"/>
                      </a:cubicBezTo>
                      <a:cubicBezTo>
                        <a:pt x="32" y="9"/>
                        <a:pt x="32" y="10"/>
                        <a:pt x="32" y="10"/>
                      </a:cubicBezTo>
                      <a:cubicBezTo>
                        <a:pt x="31" y="10"/>
                        <a:pt x="31" y="9"/>
                        <a:pt x="31" y="9"/>
                      </a:cubicBezTo>
                      <a:close/>
                      <a:moveTo>
                        <a:pt x="11" y="44"/>
                      </a:moveTo>
                      <a:cubicBezTo>
                        <a:pt x="11" y="43"/>
                        <a:pt x="11" y="43"/>
                        <a:pt x="12" y="42"/>
                      </a:cubicBezTo>
                      <a:cubicBezTo>
                        <a:pt x="12" y="43"/>
                        <a:pt x="12" y="43"/>
                        <a:pt x="12" y="44"/>
                      </a:cubicBezTo>
                      <a:cubicBezTo>
                        <a:pt x="12" y="44"/>
                        <a:pt x="11" y="44"/>
                        <a:pt x="11" y="44"/>
                      </a:cubicBezTo>
                      <a:close/>
                      <a:moveTo>
                        <a:pt x="2" y="18"/>
                      </a:moveTo>
                      <a:cubicBezTo>
                        <a:pt x="2" y="18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lose/>
                      <a:moveTo>
                        <a:pt x="2" y="20"/>
                      </a:moveTo>
                      <a:cubicBezTo>
                        <a:pt x="2" y="20"/>
                        <a:pt x="2" y="19"/>
                        <a:pt x="2" y="19"/>
                      </a:cubicBezTo>
                      <a:cubicBezTo>
                        <a:pt x="3" y="19"/>
                        <a:pt x="3" y="20"/>
                        <a:pt x="2" y="20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21"/>
                        <a:pt x="4" y="21"/>
                      </a:cubicBezTo>
                      <a:cubicBezTo>
                        <a:pt x="4" y="21"/>
                        <a:pt x="3" y="21"/>
                        <a:pt x="3" y="21"/>
                      </a:cubicBezTo>
                      <a:cubicBezTo>
                        <a:pt x="3" y="21"/>
                        <a:pt x="4" y="21"/>
                        <a:pt x="4" y="20"/>
                      </a:cubicBezTo>
                      <a:close/>
                      <a:moveTo>
                        <a:pt x="1" y="35"/>
                      </a:move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5"/>
                        <a:pt x="2" y="34"/>
                      </a:cubicBezTo>
                      <a:cubicBezTo>
                        <a:pt x="3" y="35"/>
                        <a:pt x="2" y="35"/>
                        <a:pt x="1" y="35"/>
                      </a:cubicBezTo>
                      <a:close/>
                      <a:moveTo>
                        <a:pt x="2" y="42"/>
                      </a:moveTo>
                      <a:cubicBezTo>
                        <a:pt x="2" y="42"/>
                        <a:pt x="2" y="41"/>
                        <a:pt x="2" y="41"/>
                      </a:cubicBezTo>
                      <a:cubicBezTo>
                        <a:pt x="2" y="42"/>
                        <a:pt x="2" y="42"/>
                        <a:pt x="2" y="43"/>
                      </a:cubicBezTo>
                      <a:cubicBezTo>
                        <a:pt x="2" y="43"/>
                        <a:pt x="2" y="42"/>
                        <a:pt x="2" y="42"/>
                      </a:cubicBezTo>
                      <a:close/>
                      <a:moveTo>
                        <a:pt x="5" y="26"/>
                      </a:moveTo>
                      <a:cubicBezTo>
                        <a:pt x="4" y="26"/>
                        <a:pt x="5" y="27"/>
                        <a:pt x="4" y="27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4" y="26"/>
                        <a:pt x="4" y="26"/>
                        <a:pt x="5" y="25"/>
                      </a:cubicBezTo>
                      <a:cubicBezTo>
                        <a:pt x="5" y="26"/>
                        <a:pt x="5" y="26"/>
                        <a:pt x="5" y="26"/>
                      </a:cubicBezTo>
                      <a:close/>
                      <a:moveTo>
                        <a:pt x="4" y="24"/>
                      </a:moveTo>
                      <a:cubicBezTo>
                        <a:pt x="4" y="24"/>
                        <a:pt x="5" y="24"/>
                        <a:pt x="5" y="24"/>
                      </a:cubicBezTo>
                      <a:cubicBezTo>
                        <a:pt x="4" y="25"/>
                        <a:pt x="4" y="24"/>
                        <a:pt x="4" y="24"/>
                      </a:cubicBezTo>
                      <a:close/>
                      <a:moveTo>
                        <a:pt x="3" y="37"/>
                      </a:moveTo>
                      <a:cubicBezTo>
                        <a:pt x="3" y="38"/>
                        <a:pt x="3" y="38"/>
                        <a:pt x="2" y="38"/>
                      </a:cubicBezTo>
                      <a:cubicBezTo>
                        <a:pt x="2" y="38"/>
                        <a:pt x="2" y="38"/>
                        <a:pt x="2" y="37"/>
                      </a:cubicBezTo>
                      <a:cubicBezTo>
                        <a:pt x="3" y="37"/>
                        <a:pt x="3" y="37"/>
                        <a:pt x="3" y="37"/>
                      </a:cubicBezTo>
                      <a:close/>
                      <a:moveTo>
                        <a:pt x="3" y="36"/>
                      </a:move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lose/>
                      <a:moveTo>
                        <a:pt x="2" y="34"/>
                      </a:moveTo>
                      <a:cubicBezTo>
                        <a:pt x="2" y="34"/>
                        <a:pt x="2" y="34"/>
                        <a:pt x="2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2"/>
                        <a:pt x="3" y="32"/>
                      </a:cubicBezTo>
                      <a:cubicBezTo>
                        <a:pt x="3" y="32"/>
                        <a:pt x="3" y="32"/>
                        <a:pt x="3" y="32"/>
                      </a:cubicBezTo>
                      <a:cubicBezTo>
                        <a:pt x="4" y="32"/>
                        <a:pt x="4" y="32"/>
                        <a:pt x="3" y="32"/>
                      </a:cubicBezTo>
                      <a:cubicBezTo>
                        <a:pt x="4" y="33"/>
                        <a:pt x="5" y="33"/>
                        <a:pt x="4" y="34"/>
                      </a:cubicBezTo>
                      <a:cubicBezTo>
                        <a:pt x="4" y="34"/>
                        <a:pt x="4" y="33"/>
                        <a:pt x="3" y="33"/>
                      </a:cubicBezTo>
                      <a:cubicBezTo>
                        <a:pt x="3" y="33"/>
                        <a:pt x="3" y="34"/>
                        <a:pt x="2" y="34"/>
                      </a:cubicBezTo>
                      <a:close/>
                      <a:moveTo>
                        <a:pt x="4" y="38"/>
                      </a:moveTo>
                      <a:cubicBezTo>
                        <a:pt x="4" y="38"/>
                        <a:pt x="4" y="38"/>
                        <a:pt x="4" y="38"/>
                      </a:cubicBezTo>
                      <a:cubicBezTo>
                        <a:pt x="5" y="38"/>
                        <a:pt x="4" y="38"/>
                        <a:pt x="4" y="38"/>
                      </a:cubicBezTo>
                      <a:close/>
                      <a:moveTo>
                        <a:pt x="4" y="37"/>
                      </a:moveTo>
                      <a:cubicBezTo>
                        <a:pt x="4" y="37"/>
                        <a:pt x="4" y="37"/>
                        <a:pt x="5" y="36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lose/>
                      <a:moveTo>
                        <a:pt x="3" y="37"/>
                      </a:move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3" y="38"/>
                        <a:pt x="3" y="37"/>
                      </a:cubicBezTo>
                      <a:close/>
                      <a:moveTo>
                        <a:pt x="2" y="33"/>
                      </a:moveTo>
                      <a:cubicBezTo>
                        <a:pt x="2" y="33"/>
                        <a:pt x="2" y="32"/>
                        <a:pt x="3" y="32"/>
                      </a:cubicBezTo>
                      <a:cubicBezTo>
                        <a:pt x="3" y="33"/>
                        <a:pt x="2" y="33"/>
                        <a:pt x="2" y="33"/>
                      </a:cubicBezTo>
                      <a:close/>
                      <a:moveTo>
                        <a:pt x="2" y="24"/>
                      </a:moveTo>
                      <a:cubicBezTo>
                        <a:pt x="2" y="24"/>
                        <a:pt x="2" y="23"/>
                        <a:pt x="2" y="23"/>
                      </a:cubicBezTo>
                      <a:cubicBezTo>
                        <a:pt x="2" y="23"/>
                        <a:pt x="2" y="23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lose/>
                      <a:moveTo>
                        <a:pt x="2" y="32"/>
                      </a:moveTo>
                      <a:cubicBezTo>
                        <a:pt x="2" y="31"/>
                        <a:pt x="3" y="31"/>
                        <a:pt x="3" y="30"/>
                      </a:cubicBezTo>
                      <a:cubicBezTo>
                        <a:pt x="3" y="30"/>
                        <a:pt x="3" y="30"/>
                        <a:pt x="4" y="30"/>
                      </a:cubicBezTo>
                      <a:cubicBezTo>
                        <a:pt x="4" y="31"/>
                        <a:pt x="3" y="31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lose/>
                      <a:moveTo>
                        <a:pt x="3" y="26"/>
                      </a:moveTo>
                      <a:cubicBezTo>
                        <a:pt x="3" y="26"/>
                        <a:pt x="4" y="25"/>
                        <a:pt x="4" y="25"/>
                      </a:cubicBezTo>
                      <a:cubicBezTo>
                        <a:pt x="4" y="26"/>
                        <a:pt x="4" y="26"/>
                        <a:pt x="3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lose/>
                      <a:moveTo>
                        <a:pt x="5" y="30"/>
                      </a:move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5" y="30"/>
                        <a:pt x="5" y="30"/>
                        <a:pt x="5" y="30"/>
                      </a:cubicBezTo>
                      <a:close/>
                      <a:moveTo>
                        <a:pt x="5" y="39"/>
                      </a:moveTo>
                      <a:cubicBezTo>
                        <a:pt x="5" y="40"/>
                        <a:pt x="4" y="40"/>
                        <a:pt x="4" y="40"/>
                      </a:cubicBezTo>
                      <a:cubicBezTo>
                        <a:pt x="4" y="39"/>
                        <a:pt x="5" y="39"/>
                        <a:pt x="5" y="39"/>
                      </a:cubicBezTo>
                      <a:close/>
                      <a:moveTo>
                        <a:pt x="4" y="40"/>
                      </a:moveTo>
                      <a:cubicBezTo>
                        <a:pt x="4" y="41"/>
                        <a:pt x="4" y="41"/>
                        <a:pt x="3" y="41"/>
                      </a:cubicBezTo>
                      <a:cubicBezTo>
                        <a:pt x="3" y="41"/>
                        <a:pt x="3" y="40"/>
                        <a:pt x="3" y="40"/>
                      </a:cubicBezTo>
                      <a:cubicBezTo>
                        <a:pt x="3" y="40"/>
                        <a:pt x="3" y="40"/>
                        <a:pt x="3" y="40"/>
                      </a:cubicBezTo>
                      <a:cubicBezTo>
                        <a:pt x="4" y="40"/>
                        <a:pt x="3" y="41"/>
                        <a:pt x="4" y="40"/>
                      </a:cubicBezTo>
                      <a:cubicBezTo>
                        <a:pt x="4" y="40"/>
                        <a:pt x="4" y="40"/>
                        <a:pt x="4" y="40"/>
                      </a:cubicBezTo>
                      <a:cubicBezTo>
                        <a:pt x="4" y="40"/>
                        <a:pt x="4" y="40"/>
                        <a:pt x="4" y="40"/>
                      </a:cubicBezTo>
                      <a:close/>
                      <a:moveTo>
                        <a:pt x="3" y="41"/>
                      </a:moveTo>
                      <a:cubicBezTo>
                        <a:pt x="3" y="41"/>
                        <a:pt x="2" y="41"/>
                        <a:pt x="2" y="41"/>
                      </a:cubicBezTo>
                      <a:cubicBezTo>
                        <a:pt x="2" y="41"/>
                        <a:pt x="3" y="41"/>
                        <a:pt x="3" y="41"/>
                      </a:cubicBezTo>
                      <a:cubicBezTo>
                        <a:pt x="3" y="41"/>
                        <a:pt x="3" y="41"/>
                        <a:pt x="3" y="41"/>
                      </a:cubicBezTo>
                      <a:close/>
                      <a:moveTo>
                        <a:pt x="2" y="22"/>
                      </a:move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2" y="22"/>
                        <a:pt x="2" y="22"/>
                        <a:pt x="3" y="22"/>
                      </a:cubicBezTo>
                      <a:cubicBezTo>
                        <a:pt x="3" y="22"/>
                        <a:pt x="3" y="22"/>
                        <a:pt x="2" y="23"/>
                      </a:cubicBezTo>
                      <a:cubicBezTo>
                        <a:pt x="2" y="22"/>
                        <a:pt x="2" y="23"/>
                        <a:pt x="2" y="22"/>
                      </a:cubicBezTo>
                      <a:close/>
                      <a:moveTo>
                        <a:pt x="4" y="23"/>
                      </a:moveTo>
                      <a:cubicBezTo>
                        <a:pt x="4" y="23"/>
                        <a:pt x="3" y="23"/>
                        <a:pt x="3" y="23"/>
                      </a:cubicBezTo>
                      <a:cubicBezTo>
                        <a:pt x="3" y="22"/>
                        <a:pt x="4" y="23"/>
                        <a:pt x="5" y="22"/>
                      </a:cubicBezTo>
                      <a:cubicBezTo>
                        <a:pt x="5" y="22"/>
                        <a:pt x="5" y="22"/>
                        <a:pt x="5" y="23"/>
                      </a:cubicBezTo>
                      <a:cubicBezTo>
                        <a:pt x="5" y="23"/>
                        <a:pt x="5" y="23"/>
                        <a:pt x="5" y="24"/>
                      </a:cubicBezTo>
                      <a:cubicBezTo>
                        <a:pt x="4" y="24"/>
                        <a:pt x="5" y="23"/>
                        <a:pt x="4" y="23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4"/>
                        <a:pt x="2" y="24"/>
                        <a:pt x="3" y="24"/>
                      </a:cubicBezTo>
                      <a:cubicBezTo>
                        <a:pt x="3" y="23"/>
                        <a:pt x="3" y="24"/>
                        <a:pt x="4" y="23"/>
                      </a:cubicBezTo>
                      <a:close/>
                      <a:moveTo>
                        <a:pt x="3" y="22"/>
                      </a:move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3" y="22"/>
                        <a:pt x="4" y="22"/>
                        <a:pt x="4" y="22"/>
                      </a:cubicBezTo>
                      <a:cubicBezTo>
                        <a:pt x="4" y="22"/>
                        <a:pt x="3" y="22"/>
                        <a:pt x="3" y="22"/>
                      </a:cubicBezTo>
                      <a:close/>
                      <a:moveTo>
                        <a:pt x="3" y="19"/>
                      </a:move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3" y="19"/>
                        <a:pt x="3" y="19"/>
                        <a:pt x="3" y="20"/>
                      </a:cubicBezTo>
                      <a:cubicBezTo>
                        <a:pt x="3" y="20"/>
                        <a:pt x="3" y="20"/>
                        <a:pt x="3" y="19"/>
                      </a:cubicBezTo>
                      <a:close/>
                      <a:moveTo>
                        <a:pt x="4" y="16"/>
                      </a:moveTo>
                      <a:cubicBezTo>
                        <a:pt x="4" y="17"/>
                        <a:pt x="4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6"/>
                        <a:pt x="4" y="16"/>
                        <a:pt x="4" y="16"/>
                      </a:cubicBezTo>
                      <a:close/>
                      <a:moveTo>
                        <a:pt x="5" y="16"/>
                      </a:moveTo>
                      <a:cubicBezTo>
                        <a:pt x="4" y="16"/>
                        <a:pt x="4" y="17"/>
                        <a:pt x="4" y="17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7"/>
                        <a:pt x="4" y="15"/>
                        <a:pt x="5" y="16"/>
                      </a:cubicBezTo>
                      <a:close/>
                      <a:moveTo>
                        <a:pt x="5" y="20"/>
                      </a:move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lose/>
                      <a:moveTo>
                        <a:pt x="6" y="15"/>
                      </a:move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6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lose/>
                      <a:moveTo>
                        <a:pt x="6" y="45"/>
                      </a:moveTo>
                      <a:cubicBezTo>
                        <a:pt x="6" y="45"/>
                        <a:pt x="7" y="45"/>
                        <a:pt x="7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lose/>
                      <a:moveTo>
                        <a:pt x="7" y="17"/>
                      </a:moveTo>
                      <a:cubicBezTo>
                        <a:pt x="7" y="18"/>
                        <a:pt x="7" y="18"/>
                        <a:pt x="6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6" y="17"/>
                        <a:pt x="7" y="17"/>
                      </a:cubicBezTo>
                      <a:close/>
                      <a:moveTo>
                        <a:pt x="7" y="39"/>
                      </a:move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39"/>
                        <a:pt x="7" y="39"/>
                        <a:pt x="7" y="40"/>
                      </a:cubicBezTo>
                      <a:cubicBezTo>
                        <a:pt x="7" y="40"/>
                        <a:pt x="7" y="40"/>
                        <a:pt x="6" y="40"/>
                      </a:cubicBezTo>
                      <a:cubicBezTo>
                        <a:pt x="6" y="40"/>
                        <a:pt x="7" y="40"/>
                        <a:pt x="7" y="39"/>
                      </a:cubicBezTo>
                      <a:close/>
                      <a:moveTo>
                        <a:pt x="10" y="41"/>
                      </a:moveTo>
                      <a:cubicBezTo>
                        <a:pt x="10" y="41"/>
                        <a:pt x="10" y="42"/>
                        <a:pt x="9" y="41"/>
                      </a:cubicBezTo>
                      <a:cubicBezTo>
                        <a:pt x="9" y="41"/>
                        <a:pt x="10" y="41"/>
                        <a:pt x="10" y="41"/>
                      </a:cubicBezTo>
                      <a:close/>
                      <a:moveTo>
                        <a:pt x="9" y="23"/>
                      </a:moveTo>
                      <a:cubicBezTo>
                        <a:pt x="9" y="23"/>
                        <a:pt x="9" y="23"/>
                        <a:pt x="10" y="23"/>
                      </a:cubicBezTo>
                      <a:cubicBezTo>
                        <a:pt x="10" y="23"/>
                        <a:pt x="10" y="23"/>
                        <a:pt x="9" y="23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3"/>
                        <a:pt x="10" y="33"/>
                        <a:pt x="9" y="34"/>
                      </a:cubicBezTo>
                      <a:close/>
                      <a:moveTo>
                        <a:pt x="9" y="43"/>
                      </a:moveTo>
                      <a:cubicBezTo>
                        <a:pt x="8" y="43"/>
                        <a:pt x="8" y="44"/>
                        <a:pt x="8" y="43"/>
                      </a:cubicBezTo>
                      <a:cubicBezTo>
                        <a:pt x="8" y="43"/>
                        <a:pt x="9" y="43"/>
                        <a:pt x="9" y="43"/>
                      </a:cubicBezTo>
                      <a:cubicBezTo>
                        <a:pt x="9" y="43"/>
                        <a:pt x="9" y="43"/>
                        <a:pt x="9" y="43"/>
                      </a:cubicBezTo>
                      <a:close/>
                      <a:moveTo>
                        <a:pt x="8" y="20"/>
                      </a:move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8" y="21"/>
                        <a:pt x="8" y="21"/>
                        <a:pt x="8" y="20"/>
                      </a:cubicBezTo>
                      <a:close/>
                      <a:moveTo>
                        <a:pt x="8" y="21"/>
                      </a:move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lose/>
                      <a:moveTo>
                        <a:pt x="8" y="22"/>
                      </a:moveTo>
                      <a:cubicBezTo>
                        <a:pt x="7" y="23"/>
                        <a:pt x="7" y="24"/>
                        <a:pt x="7" y="24"/>
                      </a:cubicBezTo>
                      <a:cubicBezTo>
                        <a:pt x="7" y="23"/>
                        <a:pt x="7" y="23"/>
                        <a:pt x="7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lose/>
                      <a:moveTo>
                        <a:pt x="7" y="18"/>
                      </a:moveTo>
                      <a:cubicBezTo>
                        <a:pt x="7" y="18"/>
                        <a:pt x="7" y="19"/>
                        <a:pt x="7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lose/>
                      <a:moveTo>
                        <a:pt x="8" y="13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lose/>
                      <a:moveTo>
                        <a:pt x="8" y="16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7" y="17"/>
                        <a:pt x="7" y="16"/>
                        <a:pt x="8" y="16"/>
                      </a:cubicBezTo>
                      <a:close/>
                      <a:moveTo>
                        <a:pt x="10" y="11"/>
                      </a:move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9" y="12"/>
                        <a:pt x="9" y="12"/>
                        <a:pt x="9" y="11"/>
                      </a:cubicBezTo>
                      <a:cubicBezTo>
                        <a:pt x="9" y="11"/>
                        <a:pt x="9" y="12"/>
                        <a:pt x="10" y="11"/>
                      </a:cubicBezTo>
                      <a:close/>
                      <a:moveTo>
                        <a:pt x="10" y="13"/>
                      </a:moveTo>
                      <a:cubicBezTo>
                        <a:pt x="10" y="14"/>
                        <a:pt x="10" y="13"/>
                        <a:pt x="9" y="14"/>
                      </a:cubicBezTo>
                      <a:cubicBezTo>
                        <a:pt x="9" y="13"/>
                        <a:pt x="9" y="13"/>
                        <a:pt x="10" y="12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lose/>
                      <a:moveTo>
                        <a:pt x="13" y="18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3" y="19"/>
                        <a:pt x="13" y="20"/>
                        <a:pt x="13" y="20"/>
                      </a:cubicBezTo>
                      <a:cubicBezTo>
                        <a:pt x="12" y="21"/>
                        <a:pt x="13" y="20"/>
                        <a:pt x="12" y="20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3" y="18"/>
                        <a:pt x="12" y="16"/>
                        <a:pt x="11" y="15"/>
                      </a:cubicBezTo>
                      <a:cubicBezTo>
                        <a:pt x="11" y="16"/>
                        <a:pt x="10" y="17"/>
                        <a:pt x="11" y="18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8"/>
                      </a:cubicBezTo>
                      <a:cubicBezTo>
                        <a:pt x="12" y="18"/>
                        <a:pt x="11" y="18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8"/>
                        <a:pt x="10" y="18"/>
                        <a:pt x="10" y="19"/>
                      </a:cubicBezTo>
                      <a:cubicBezTo>
                        <a:pt x="10" y="19"/>
                        <a:pt x="10" y="18"/>
                        <a:pt x="10" y="18"/>
                      </a:cubicBezTo>
                      <a:cubicBezTo>
                        <a:pt x="9" y="19"/>
                        <a:pt x="9" y="19"/>
                        <a:pt x="9" y="20"/>
                      </a:cubicBezTo>
                      <a:cubicBezTo>
                        <a:pt x="10" y="19"/>
                        <a:pt x="10" y="20"/>
                        <a:pt x="10" y="20"/>
                      </a:cubicBezTo>
                      <a:cubicBezTo>
                        <a:pt x="10" y="20"/>
                        <a:pt x="9" y="20"/>
                        <a:pt x="9" y="20"/>
                      </a:cubicBezTo>
                      <a:cubicBezTo>
                        <a:pt x="9" y="19"/>
                        <a:pt x="8" y="19"/>
                        <a:pt x="8" y="19"/>
                      </a:cubicBezTo>
                      <a:cubicBezTo>
                        <a:pt x="8" y="20"/>
                        <a:pt x="8" y="21"/>
                        <a:pt x="7" y="20"/>
                      </a:cubicBezTo>
                      <a:cubicBezTo>
                        <a:pt x="7" y="20"/>
                        <a:pt x="8" y="20"/>
                        <a:pt x="8" y="19"/>
                      </a:cubicBezTo>
                      <a:cubicBezTo>
                        <a:pt x="8" y="19"/>
                        <a:pt x="7" y="20"/>
                        <a:pt x="7" y="19"/>
                      </a:cubicBezTo>
                      <a:cubicBezTo>
                        <a:pt x="7" y="19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7" y="17"/>
                        <a:pt x="8" y="17"/>
                      </a:cubicBezTo>
                      <a:cubicBezTo>
                        <a:pt x="8" y="17"/>
                        <a:pt x="9" y="17"/>
                        <a:pt x="9" y="17"/>
                      </a:cubicBezTo>
                      <a:cubicBezTo>
                        <a:pt x="9" y="16"/>
                        <a:pt x="10" y="16"/>
                        <a:pt x="10" y="16"/>
                      </a:cubicBezTo>
                      <a:cubicBezTo>
                        <a:pt x="9" y="15"/>
                        <a:pt x="9" y="15"/>
                        <a:pt x="9" y="16"/>
                      </a:cubicBezTo>
                      <a:cubicBezTo>
                        <a:pt x="9" y="15"/>
                        <a:pt x="9" y="15"/>
                        <a:pt x="9" y="14"/>
                      </a:cubicBezTo>
                      <a:cubicBezTo>
                        <a:pt x="9" y="14"/>
                        <a:pt x="10" y="14"/>
                        <a:pt x="10" y="14"/>
                      </a:cubicBezTo>
                      <a:cubicBezTo>
                        <a:pt x="10" y="13"/>
                        <a:pt x="10" y="13"/>
                        <a:pt x="11" y="12"/>
                      </a:cubicBezTo>
                      <a:cubicBezTo>
                        <a:pt x="11" y="12"/>
                        <a:pt x="11" y="13"/>
                        <a:pt x="11" y="14"/>
                      </a:cubicBezTo>
                      <a:cubicBezTo>
                        <a:pt x="11" y="13"/>
                        <a:pt x="12" y="13"/>
                        <a:pt x="12" y="12"/>
                      </a:cubicBezTo>
                      <a:cubicBezTo>
                        <a:pt x="12" y="12"/>
                        <a:pt x="12" y="13"/>
                        <a:pt x="11" y="13"/>
                      </a:cubicBezTo>
                      <a:cubicBezTo>
                        <a:pt x="11" y="12"/>
                        <a:pt x="12" y="12"/>
                        <a:pt x="12" y="11"/>
                      </a:cubicBezTo>
                      <a:cubicBezTo>
                        <a:pt x="12" y="11"/>
                        <a:pt x="11" y="12"/>
                        <a:pt x="11" y="11"/>
                      </a:cubicBezTo>
                      <a:cubicBezTo>
                        <a:pt x="12" y="11"/>
                        <a:pt x="12" y="11"/>
                        <a:pt x="12" y="10"/>
                      </a:cubicBezTo>
                      <a:cubicBezTo>
                        <a:pt x="12" y="11"/>
                        <a:pt x="13" y="12"/>
                        <a:pt x="13" y="13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3" y="14"/>
                        <a:pt x="13" y="15"/>
                        <a:pt x="13" y="16"/>
                      </a:cubicBezTo>
                      <a:cubicBezTo>
                        <a:pt x="14" y="16"/>
                        <a:pt x="13" y="18"/>
                        <a:pt x="13" y="18"/>
                      </a:cubicBezTo>
                      <a:close/>
                      <a:moveTo>
                        <a:pt x="11" y="20"/>
                      </a:move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20"/>
                        <a:pt x="11" y="20"/>
                        <a:pt x="12" y="20"/>
                      </a:cubicBezTo>
                      <a:cubicBezTo>
                        <a:pt x="12" y="20"/>
                        <a:pt x="11" y="20"/>
                        <a:pt x="11" y="20"/>
                      </a:cubicBezTo>
                      <a:close/>
                      <a:moveTo>
                        <a:pt x="12" y="21"/>
                      </a:move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21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lose/>
                      <a:moveTo>
                        <a:pt x="11" y="22"/>
                      </a:moveTo>
                      <a:cubicBezTo>
                        <a:pt x="11" y="23"/>
                        <a:pt x="10" y="23"/>
                        <a:pt x="10" y="23"/>
                      </a:cubicBezTo>
                      <a:cubicBezTo>
                        <a:pt x="10" y="23"/>
                        <a:pt x="11" y="23"/>
                        <a:pt x="11" y="22"/>
                      </a:cubicBezTo>
                      <a:close/>
                      <a:moveTo>
                        <a:pt x="15" y="17"/>
                      </a:move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6"/>
                        <a:pt x="15" y="17"/>
                        <a:pt x="15" y="17"/>
                      </a:cubicBezTo>
                      <a:close/>
                      <a:moveTo>
                        <a:pt x="14" y="15"/>
                      </a:move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5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lose/>
                      <a:moveTo>
                        <a:pt x="17" y="10"/>
                      </a:moveTo>
                      <a:cubicBezTo>
                        <a:pt x="17" y="11"/>
                        <a:pt x="17" y="11"/>
                        <a:pt x="17" y="12"/>
                      </a:cubicBezTo>
                      <a:cubicBezTo>
                        <a:pt x="17" y="13"/>
                        <a:pt x="17" y="12"/>
                        <a:pt x="16" y="12"/>
                      </a:cubicBezTo>
                      <a:cubicBezTo>
                        <a:pt x="16" y="12"/>
                        <a:pt x="16" y="12"/>
                        <a:pt x="15" y="12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15" y="14"/>
                        <a:pt x="15" y="14"/>
                        <a:pt x="14" y="14"/>
                      </a:cubicBezTo>
                      <a:cubicBezTo>
                        <a:pt x="14" y="13"/>
                        <a:pt x="14" y="13"/>
                        <a:pt x="14" y="12"/>
                      </a:cubicBezTo>
                      <a:cubicBezTo>
                        <a:pt x="14" y="11"/>
                        <a:pt x="15" y="12"/>
                        <a:pt x="15" y="12"/>
                      </a:cubicBezTo>
                      <a:cubicBezTo>
                        <a:pt x="16" y="11"/>
                        <a:pt x="17" y="12"/>
                        <a:pt x="17" y="11"/>
                      </a:cubicBezTo>
                      <a:cubicBezTo>
                        <a:pt x="16" y="11"/>
                        <a:pt x="16" y="10"/>
                        <a:pt x="16" y="9"/>
                      </a:cubicBezTo>
                      <a:cubicBezTo>
                        <a:pt x="17" y="9"/>
                        <a:pt x="17" y="10"/>
                        <a:pt x="17" y="10"/>
                      </a:cubicBezTo>
                      <a:close/>
                      <a:moveTo>
                        <a:pt x="17" y="17"/>
                      </a:move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7" y="17"/>
                        <a:pt x="17" y="17"/>
                      </a:cubicBezTo>
                      <a:close/>
                      <a:moveTo>
                        <a:pt x="15" y="15"/>
                      </a:moveTo>
                      <a:cubicBezTo>
                        <a:pt x="16" y="14"/>
                        <a:pt x="17" y="14"/>
                        <a:pt x="17" y="16"/>
                      </a:cubicBezTo>
                      <a:cubicBezTo>
                        <a:pt x="17" y="16"/>
                        <a:pt x="17" y="16"/>
                        <a:pt x="16" y="16"/>
                      </a:cubicBezTo>
                      <a:cubicBezTo>
                        <a:pt x="16" y="16"/>
                        <a:pt x="16" y="16"/>
                        <a:pt x="15" y="15"/>
                      </a:cubicBezTo>
                      <a:close/>
                      <a:moveTo>
                        <a:pt x="16" y="12"/>
                      </a:moveTo>
                      <a:cubicBezTo>
                        <a:pt x="17" y="12"/>
                        <a:pt x="16" y="14"/>
                        <a:pt x="17" y="14"/>
                      </a:cubicBezTo>
                      <a:cubicBezTo>
                        <a:pt x="16" y="14"/>
                        <a:pt x="16" y="13"/>
                        <a:pt x="16" y="12"/>
                      </a:cubicBezTo>
                      <a:close/>
                      <a:moveTo>
                        <a:pt x="18" y="14"/>
                      </a:moveTo>
                      <a:cubicBezTo>
                        <a:pt x="18" y="14"/>
                        <a:pt x="18" y="14"/>
                        <a:pt x="18" y="15"/>
                      </a:cubicBezTo>
                      <a:cubicBezTo>
                        <a:pt x="17" y="15"/>
                        <a:pt x="17" y="14"/>
                        <a:pt x="18" y="14"/>
                      </a:cubicBezTo>
                      <a:close/>
                      <a:moveTo>
                        <a:pt x="18" y="9"/>
                      </a:move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9"/>
                        <a:pt x="18" y="8"/>
                        <a:pt x="18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9" y="8"/>
                      </a:moveTo>
                      <a:cubicBezTo>
                        <a:pt x="19" y="8"/>
                        <a:pt x="19" y="8"/>
                        <a:pt x="19" y="9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19" y="8"/>
                        <a:pt x="19" y="8"/>
                        <a:pt x="19" y="8"/>
                      </a:cubicBezTo>
                      <a:close/>
                      <a:moveTo>
                        <a:pt x="20" y="13"/>
                      </a:moveTo>
                      <a:cubicBezTo>
                        <a:pt x="19" y="14"/>
                        <a:pt x="19" y="14"/>
                        <a:pt x="19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9" y="14"/>
                        <a:pt x="18" y="12"/>
                        <a:pt x="17" y="13"/>
                      </a:cubicBezTo>
                      <a:cubicBezTo>
                        <a:pt x="18" y="12"/>
                        <a:pt x="19" y="12"/>
                        <a:pt x="19" y="12"/>
                      </a:cubicBezTo>
                      <a:cubicBezTo>
                        <a:pt x="19" y="12"/>
                        <a:pt x="19" y="12"/>
                        <a:pt x="19" y="12"/>
                      </a:cubicBezTo>
                      <a:cubicBezTo>
                        <a:pt x="19" y="13"/>
                        <a:pt x="19" y="13"/>
                        <a:pt x="20" y="13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4"/>
                        <a:pt x="19" y="14"/>
                      </a:cubicBez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0" y="14"/>
                        <a:pt x="20" y="14"/>
                      </a:cubicBezTo>
                      <a:close/>
                      <a:moveTo>
                        <a:pt x="22" y="12"/>
                      </a:moveTo>
                      <a:cubicBezTo>
                        <a:pt x="22" y="12"/>
                        <a:pt x="22" y="12"/>
                        <a:pt x="22" y="13"/>
                      </a:cubicBezTo>
                      <a:cubicBezTo>
                        <a:pt x="22" y="12"/>
                        <a:pt x="22" y="12"/>
                        <a:pt x="22" y="11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close/>
                      <a:moveTo>
                        <a:pt x="23" y="14"/>
                      </a:moveTo>
                      <a:cubicBezTo>
                        <a:pt x="23" y="14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2" y="15"/>
                      </a:cubicBezTo>
                      <a:cubicBezTo>
                        <a:pt x="22" y="14"/>
                        <a:pt x="23" y="14"/>
                        <a:pt x="23" y="14"/>
                      </a:cubicBezTo>
                      <a:close/>
                      <a:moveTo>
                        <a:pt x="23" y="11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0"/>
                        <a:pt x="24" y="11"/>
                        <a:pt x="23" y="11"/>
                      </a:cubicBezTo>
                      <a:close/>
                      <a:moveTo>
                        <a:pt x="24" y="13"/>
                      </a:moveTo>
                      <a:cubicBezTo>
                        <a:pt x="24" y="13"/>
                        <a:pt x="24" y="13"/>
                        <a:pt x="24" y="14"/>
                      </a:cubicBezTo>
                      <a:cubicBezTo>
                        <a:pt x="23" y="14"/>
                        <a:pt x="23" y="13"/>
                        <a:pt x="23" y="13"/>
                      </a:cubicBezTo>
                      <a:cubicBezTo>
                        <a:pt x="24" y="12"/>
                        <a:pt x="24" y="13"/>
                        <a:pt x="24" y="13"/>
                      </a:cubicBezTo>
                      <a:close/>
                      <a:moveTo>
                        <a:pt x="24" y="16"/>
                      </a:moveTo>
                      <a:cubicBezTo>
                        <a:pt x="24" y="16"/>
                        <a:pt x="25" y="16"/>
                        <a:pt x="25" y="16"/>
                      </a:cubicBezTo>
                      <a:cubicBezTo>
                        <a:pt x="24" y="16"/>
                        <a:pt x="24" y="16"/>
                        <a:pt x="24" y="16"/>
                      </a:cubicBezTo>
                      <a:close/>
                      <a:moveTo>
                        <a:pt x="25" y="9"/>
                      </a:moveTo>
                      <a:cubicBezTo>
                        <a:pt x="25" y="9"/>
                        <a:pt x="24" y="9"/>
                        <a:pt x="24" y="8"/>
                      </a:cubicBezTo>
                      <a:cubicBezTo>
                        <a:pt x="25" y="8"/>
                        <a:pt x="26" y="9"/>
                        <a:pt x="25" y="9"/>
                      </a:cubicBezTo>
                      <a:close/>
                      <a:moveTo>
                        <a:pt x="26" y="12"/>
                      </a:moveTo>
                      <a:cubicBezTo>
                        <a:pt x="25" y="12"/>
                        <a:pt x="25" y="12"/>
                        <a:pt x="25" y="13"/>
                      </a:cubicBezTo>
                      <a:cubicBezTo>
                        <a:pt x="25" y="12"/>
                        <a:pt x="25" y="12"/>
                        <a:pt x="25" y="11"/>
                      </a:cubicBezTo>
                      <a:cubicBezTo>
                        <a:pt x="25" y="12"/>
                        <a:pt x="25" y="12"/>
                        <a:pt x="26" y="12"/>
                      </a:cubicBezTo>
                      <a:close/>
                      <a:moveTo>
                        <a:pt x="25" y="16"/>
                      </a:move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5" y="15"/>
                        <a:pt x="25" y="15"/>
                        <a:pt x="25" y="16"/>
                      </a:cubicBezTo>
                      <a:close/>
                      <a:moveTo>
                        <a:pt x="28" y="5"/>
                      </a:move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4"/>
                        <a:pt x="29" y="5"/>
                        <a:pt x="28" y="5"/>
                      </a:cubicBezTo>
                      <a:close/>
                      <a:moveTo>
                        <a:pt x="30" y="6"/>
                      </a:moveTo>
                      <a:cubicBezTo>
                        <a:pt x="30" y="7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8"/>
                        <a:pt x="29" y="9"/>
                        <a:pt x="29" y="9"/>
                      </a:cubicBezTo>
                      <a:cubicBezTo>
                        <a:pt x="28" y="10"/>
                        <a:pt x="29" y="10"/>
                        <a:pt x="29" y="11"/>
                      </a:cubicBezTo>
                      <a:cubicBezTo>
                        <a:pt x="28" y="11"/>
                        <a:pt x="28" y="10"/>
                        <a:pt x="28" y="11"/>
                      </a:cubicBezTo>
                      <a:cubicBezTo>
                        <a:pt x="27" y="11"/>
                        <a:pt x="27" y="9"/>
                        <a:pt x="27" y="10"/>
                      </a:cubicBezTo>
                      <a:cubicBezTo>
                        <a:pt x="26" y="10"/>
                        <a:pt x="27" y="11"/>
                        <a:pt x="27" y="11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6" y="13"/>
                        <a:pt x="26" y="12"/>
                        <a:pt x="26" y="11"/>
                      </a:cubicBez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7" y="9"/>
                        <a:pt x="26" y="9"/>
                        <a:pt x="26" y="8"/>
                      </a:cubicBezTo>
                      <a:cubicBezTo>
                        <a:pt x="26" y="8"/>
                        <a:pt x="26" y="7"/>
                        <a:pt x="27" y="7"/>
                      </a:cubicBezTo>
                      <a:cubicBezTo>
                        <a:pt x="27" y="7"/>
                        <a:pt x="27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7" y="7"/>
                        <a:pt x="26" y="6"/>
                        <a:pt x="26" y="7"/>
                      </a:cubicBezTo>
                      <a:cubicBezTo>
                        <a:pt x="26" y="6"/>
                        <a:pt x="26" y="5"/>
                        <a:pt x="26" y="5"/>
                      </a:cubicBezTo>
                      <a:cubicBezTo>
                        <a:pt x="26" y="5"/>
                        <a:pt x="26" y="4"/>
                        <a:pt x="27" y="4"/>
                      </a:cubicBezTo>
                      <a:cubicBezTo>
                        <a:pt x="27" y="5"/>
                        <a:pt x="26" y="5"/>
                        <a:pt x="26" y="5"/>
                      </a:cubicBezTo>
                      <a:cubicBezTo>
                        <a:pt x="27" y="5"/>
                        <a:pt x="27" y="6"/>
                        <a:pt x="28" y="6"/>
                      </a:cubicBezTo>
                      <a:cubicBezTo>
                        <a:pt x="28" y="5"/>
                        <a:pt x="28" y="6"/>
                        <a:pt x="28" y="5"/>
                      </a:cubicBezTo>
                      <a:cubicBezTo>
                        <a:pt x="28" y="5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5"/>
                      </a:cubicBezTo>
                      <a:cubicBezTo>
                        <a:pt x="28" y="5"/>
                        <a:pt x="28" y="5"/>
                        <a:pt x="29" y="5"/>
                      </a:cubicBezTo>
                      <a:cubicBezTo>
                        <a:pt x="29" y="5"/>
                        <a:pt x="28" y="5"/>
                        <a:pt x="28" y="6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30" y="6"/>
                      </a:cubicBezTo>
                      <a:close/>
                      <a:moveTo>
                        <a:pt x="28" y="34"/>
                      </a:moveTo>
                      <a:cubicBezTo>
                        <a:pt x="29" y="34"/>
                        <a:pt x="28" y="35"/>
                        <a:pt x="28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lose/>
                      <a:moveTo>
                        <a:pt x="28" y="32"/>
                      </a:moveTo>
                      <a:cubicBezTo>
                        <a:pt x="28" y="32"/>
                        <a:pt x="29" y="31"/>
                        <a:pt x="29" y="31"/>
                      </a:cubicBezTo>
                      <a:cubicBezTo>
                        <a:pt x="29" y="32"/>
                        <a:pt x="28" y="32"/>
                        <a:pt x="28" y="32"/>
                      </a:cubicBezTo>
                      <a:close/>
                      <a:moveTo>
                        <a:pt x="27" y="15"/>
                      </a:move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8" y="13"/>
                        <a:pt x="28" y="12"/>
                        <a:pt x="29" y="12"/>
                      </a:cubicBezTo>
                      <a:cubicBezTo>
                        <a:pt x="29" y="12"/>
                        <a:pt x="29" y="13"/>
                        <a:pt x="29" y="13"/>
                      </a:cubicBezTo>
                      <a:cubicBezTo>
                        <a:pt x="29" y="13"/>
                        <a:pt x="29" y="12"/>
                        <a:pt x="30" y="12"/>
                      </a:cubicBezTo>
                      <a:cubicBezTo>
                        <a:pt x="30" y="13"/>
                        <a:pt x="29" y="13"/>
                        <a:pt x="29" y="14"/>
                      </a:cubicBezTo>
                      <a:cubicBezTo>
                        <a:pt x="28" y="14"/>
                        <a:pt x="28" y="14"/>
                        <a:pt x="27" y="15"/>
                      </a:cubicBezTo>
                      <a:close/>
                      <a:moveTo>
                        <a:pt x="29" y="10"/>
                      </a:moveTo>
                      <a:cubicBezTo>
                        <a:pt x="30" y="9"/>
                        <a:pt x="30" y="10"/>
                        <a:pt x="30" y="10"/>
                      </a:cubicBezTo>
                      <a:cubicBezTo>
                        <a:pt x="29" y="10"/>
                        <a:pt x="29" y="10"/>
                        <a:pt x="29" y="10"/>
                      </a:cubicBezTo>
                      <a:close/>
                      <a:moveTo>
                        <a:pt x="28" y="13"/>
                      </a:moveTo>
                      <a:cubicBezTo>
                        <a:pt x="28" y="13"/>
                        <a:pt x="28" y="13"/>
                        <a:pt x="27" y="12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29" y="12"/>
                        <a:pt x="28" y="13"/>
                        <a:pt x="28" y="13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6"/>
                        <a:pt x="27" y="16"/>
                      </a:cubicBezTo>
                      <a:close/>
                      <a:moveTo>
                        <a:pt x="27" y="34"/>
                      </a:moveTo>
                      <a:cubicBezTo>
                        <a:pt x="27" y="33"/>
                        <a:pt x="28" y="33"/>
                        <a:pt x="27" y="34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6" y="15"/>
                        <a:pt x="26" y="15"/>
                      </a:cubicBezTo>
                      <a:cubicBezTo>
                        <a:pt x="26" y="14"/>
                        <a:pt x="27" y="14"/>
                        <a:pt x="27" y="15"/>
                      </a:cubicBezTo>
                      <a:close/>
                      <a:moveTo>
                        <a:pt x="27" y="37"/>
                      </a:move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7" y="38"/>
                        <a:pt x="27" y="38"/>
                        <a:pt x="27" y="37"/>
                      </a:cubicBezTo>
                      <a:close/>
                      <a:moveTo>
                        <a:pt x="30" y="10"/>
                      </a:moveTo>
                      <a:cubicBezTo>
                        <a:pt x="30" y="9"/>
                        <a:pt x="30" y="9"/>
                        <a:pt x="30" y="9"/>
                      </a:cubicBezTo>
                      <a:cubicBezTo>
                        <a:pt x="30" y="9"/>
                        <a:pt x="29" y="9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30" y="9"/>
                        <a:pt x="30" y="9"/>
                        <a:pt x="30" y="10"/>
                      </a:cubicBezTo>
                      <a:close/>
                      <a:moveTo>
                        <a:pt x="30" y="11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0"/>
                        <a:pt x="31" y="10"/>
                        <a:pt x="30" y="11"/>
                      </a:cubicBezTo>
                      <a:close/>
                      <a:moveTo>
                        <a:pt x="32" y="12"/>
                      </a:move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31" y="12"/>
                        <a:pt x="32" y="12"/>
                        <a:pt x="32" y="12"/>
                      </a:cubicBezTo>
                      <a:close/>
                      <a:moveTo>
                        <a:pt x="32" y="13"/>
                      </a:move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lose/>
                      <a:moveTo>
                        <a:pt x="32" y="23"/>
                      </a:moveTo>
                      <a:cubicBezTo>
                        <a:pt x="32" y="23"/>
                        <a:pt x="32" y="22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lose/>
                      <a:moveTo>
                        <a:pt x="32" y="23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lose/>
                      <a:moveTo>
                        <a:pt x="33" y="31"/>
                      </a:moveTo>
                      <a:cubicBezTo>
                        <a:pt x="33" y="31"/>
                        <a:pt x="33" y="32"/>
                        <a:pt x="34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0"/>
                        <a:pt x="33" y="31"/>
                        <a:pt x="33" y="30"/>
                      </a:cubicBezTo>
                      <a:cubicBezTo>
                        <a:pt x="34" y="30"/>
                        <a:pt x="34" y="30"/>
                        <a:pt x="34" y="29"/>
                      </a:cubicBezTo>
                      <a:cubicBezTo>
                        <a:pt x="35" y="30"/>
                        <a:pt x="34" y="31"/>
                        <a:pt x="34" y="31"/>
                      </a:cubicBezTo>
                      <a:cubicBezTo>
                        <a:pt x="34" y="31"/>
                        <a:pt x="34" y="32"/>
                        <a:pt x="33" y="32"/>
                      </a:cubicBezTo>
                      <a:cubicBezTo>
                        <a:pt x="33" y="32"/>
                        <a:pt x="33" y="33"/>
                        <a:pt x="33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3" y="32"/>
                        <a:pt x="33" y="32"/>
                        <a:pt x="33" y="31"/>
                      </a:cubicBezTo>
                      <a:close/>
                      <a:moveTo>
                        <a:pt x="33" y="30"/>
                      </a:moveTo>
                      <a:cubicBezTo>
                        <a:pt x="33" y="29"/>
                        <a:pt x="33" y="29"/>
                        <a:pt x="33" y="28"/>
                      </a:cubicBezTo>
                      <a:cubicBezTo>
                        <a:pt x="33" y="28"/>
                        <a:pt x="34" y="28"/>
                        <a:pt x="34" y="28"/>
                      </a:cubicBezTo>
                      <a:cubicBezTo>
                        <a:pt x="34" y="29"/>
                        <a:pt x="34" y="29"/>
                        <a:pt x="33" y="30"/>
                      </a:cubicBezTo>
                      <a:close/>
                      <a:moveTo>
                        <a:pt x="33" y="33"/>
                      </a:moveTo>
                      <a:cubicBezTo>
                        <a:pt x="33" y="33"/>
                        <a:pt x="33" y="33"/>
                        <a:pt x="32" y="33"/>
                      </a:cubicBezTo>
                      <a:cubicBezTo>
                        <a:pt x="32" y="33"/>
                        <a:pt x="32" y="33"/>
                        <a:pt x="33" y="32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2" y="30"/>
                        <a:pt x="33" y="30"/>
                      </a:cubicBezTo>
                      <a:cubicBezTo>
                        <a:pt x="33" y="31"/>
                        <a:pt x="33" y="31"/>
                        <a:pt x="32" y="31"/>
                      </a:cubicBezTo>
                      <a:close/>
                      <a:moveTo>
                        <a:pt x="32" y="32"/>
                      </a:move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2" y="31"/>
                        <a:pt x="33" y="31"/>
                        <a:pt x="32" y="32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20"/>
                        <a:pt x="33" y="20"/>
                      </a:cubicBezTo>
                      <a:cubicBezTo>
                        <a:pt x="32" y="20"/>
                        <a:pt x="32" y="19"/>
                        <a:pt x="33" y="19"/>
                      </a:cubicBezTo>
                      <a:close/>
                      <a:moveTo>
                        <a:pt x="33" y="23"/>
                      </a:moveTo>
                      <a:cubicBezTo>
                        <a:pt x="33" y="24"/>
                        <a:pt x="33" y="24"/>
                        <a:pt x="33" y="25"/>
                      </a:cubicBezTo>
                      <a:cubicBezTo>
                        <a:pt x="33" y="25"/>
                        <a:pt x="33" y="25"/>
                        <a:pt x="32" y="25"/>
                      </a:cubicBezTo>
                      <a:cubicBezTo>
                        <a:pt x="32" y="24"/>
                        <a:pt x="32" y="24"/>
                        <a:pt x="33" y="23"/>
                      </a:cubicBezTo>
                      <a:close/>
                      <a:moveTo>
                        <a:pt x="33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lose/>
                      <a:moveTo>
                        <a:pt x="33" y="25"/>
                      </a:move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5"/>
                        <a:pt x="34" y="25"/>
                        <a:pt x="35" y="25"/>
                      </a:cubicBezTo>
                      <a:cubicBezTo>
                        <a:pt x="35" y="26"/>
                        <a:pt x="35" y="26"/>
                        <a:pt x="34" y="26"/>
                      </a:cubicBezTo>
                      <a:cubicBezTo>
                        <a:pt x="34" y="26"/>
                        <a:pt x="34" y="25"/>
                        <a:pt x="33" y="25"/>
                      </a:cubicBezTo>
                      <a:close/>
                      <a:moveTo>
                        <a:pt x="34" y="20"/>
                      </a:moveTo>
                      <a:cubicBezTo>
                        <a:pt x="34" y="20"/>
                        <a:pt x="34" y="20"/>
                        <a:pt x="34" y="20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1"/>
                        <a:pt x="33" y="21"/>
                        <a:pt x="34" y="20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lose/>
                      <a:moveTo>
                        <a:pt x="34" y="14"/>
                      </a:moveTo>
                      <a:cubicBezTo>
                        <a:pt x="34" y="14"/>
                        <a:pt x="33" y="14"/>
                        <a:pt x="34" y="14"/>
                      </a:cubicBezTo>
                      <a:cubicBezTo>
                        <a:pt x="34" y="13"/>
                        <a:pt x="34" y="14"/>
                        <a:pt x="34" y="14"/>
                      </a:cubicBezTo>
                      <a:close/>
                      <a:moveTo>
                        <a:pt x="35" y="16"/>
                      </a:moveTo>
                      <a:cubicBezTo>
                        <a:pt x="34" y="16"/>
                        <a:pt x="33" y="17"/>
                        <a:pt x="33" y="16"/>
                      </a:cubicBezTo>
                      <a:cubicBezTo>
                        <a:pt x="34" y="16"/>
                        <a:pt x="35" y="15"/>
                        <a:pt x="35" y="16"/>
                      </a:cubicBezTo>
                      <a:close/>
                      <a:moveTo>
                        <a:pt x="35" y="13"/>
                      </a:moveTo>
                      <a:cubicBezTo>
                        <a:pt x="34" y="14"/>
                        <a:pt x="34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6" y="12"/>
                      </a:moveTo>
                      <a:cubicBezTo>
                        <a:pt x="36" y="12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lose/>
                      <a:moveTo>
                        <a:pt x="36" y="14"/>
                      </a:moveTo>
                      <a:cubicBezTo>
                        <a:pt x="35" y="14"/>
                        <a:pt x="35" y="15"/>
                        <a:pt x="35" y="14"/>
                      </a:cubicBezTo>
                      <a:cubicBezTo>
                        <a:pt x="35" y="14"/>
                        <a:pt x="35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6" y="17"/>
                      </a:cubicBezTo>
                      <a:cubicBezTo>
                        <a:pt x="36" y="18"/>
                        <a:pt x="36" y="18"/>
                        <a:pt x="35" y="18"/>
                      </a:cubicBezTo>
                      <a:close/>
                      <a:moveTo>
                        <a:pt x="35" y="19"/>
                      </a:move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4" y="28"/>
                      </a:cubicBezTo>
                      <a:cubicBezTo>
                        <a:pt x="35" y="28"/>
                        <a:pt x="36" y="28"/>
                        <a:pt x="35" y="29"/>
                      </a:cubicBezTo>
                      <a:cubicBezTo>
                        <a:pt x="35" y="29"/>
                        <a:pt x="35" y="29"/>
                        <a:pt x="34" y="29"/>
                      </a:cubicBezTo>
                      <a:close/>
                      <a:moveTo>
                        <a:pt x="33" y="35"/>
                      </a:moveTo>
                      <a:cubicBezTo>
                        <a:pt x="33" y="34"/>
                        <a:pt x="34" y="33"/>
                        <a:pt x="34" y="33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4" y="34"/>
                        <a:pt x="34" y="35"/>
                      </a:cubicBezTo>
                      <a:cubicBezTo>
                        <a:pt x="34" y="35"/>
                        <a:pt x="34" y="36"/>
                        <a:pt x="33" y="36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lose/>
                      <a:moveTo>
                        <a:pt x="31" y="36"/>
                      </a:moveTo>
                      <a:cubicBezTo>
                        <a:pt x="31" y="36"/>
                        <a:pt x="32" y="35"/>
                        <a:pt x="32" y="35"/>
                      </a:cubicBezTo>
                      <a:cubicBezTo>
                        <a:pt x="32" y="35"/>
                        <a:pt x="32" y="35"/>
                        <a:pt x="32" y="34"/>
                      </a:cubicBezTo>
                      <a:cubicBezTo>
                        <a:pt x="32" y="34"/>
                        <a:pt x="31" y="34"/>
                        <a:pt x="31" y="34"/>
                      </a:cubicBezTo>
                      <a:cubicBezTo>
                        <a:pt x="31" y="33"/>
                        <a:pt x="32" y="33"/>
                        <a:pt x="32" y="33"/>
                      </a:cubicBezTo>
                      <a:cubicBezTo>
                        <a:pt x="32" y="32"/>
                        <a:pt x="32" y="33"/>
                        <a:pt x="32" y="34"/>
                      </a:cubicBezTo>
                      <a:cubicBezTo>
                        <a:pt x="32" y="34"/>
                        <a:pt x="32" y="33"/>
                        <a:pt x="33" y="33"/>
                      </a:cubicBezTo>
                      <a:cubicBezTo>
                        <a:pt x="33" y="34"/>
                        <a:pt x="32" y="35"/>
                        <a:pt x="32" y="36"/>
                      </a:cubicBezTo>
                      <a:cubicBezTo>
                        <a:pt x="32" y="37"/>
                        <a:pt x="31" y="36"/>
                        <a:pt x="31" y="3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2" y="18"/>
                      </a:cubicBezTo>
                      <a:cubicBezTo>
                        <a:pt x="31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6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2" y="15"/>
                        <a:pt x="31" y="15"/>
                        <a:pt x="31" y="14"/>
                      </a:cubicBezTo>
                      <a:cubicBezTo>
                        <a:pt x="31" y="15"/>
                        <a:pt x="32" y="16"/>
                        <a:pt x="33" y="15"/>
                      </a:cubicBezTo>
                      <a:cubicBezTo>
                        <a:pt x="33" y="16"/>
                        <a:pt x="32" y="17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lose/>
                      <a:moveTo>
                        <a:pt x="31" y="26"/>
                      </a:move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lose/>
                      <a:moveTo>
                        <a:pt x="31" y="6"/>
                      </a:move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lose/>
                      <a:moveTo>
                        <a:pt x="30" y="35"/>
                      </a:moveTo>
                      <a:cubicBezTo>
                        <a:pt x="30" y="35"/>
                        <a:pt x="29" y="36"/>
                        <a:pt x="29" y="36"/>
                      </a:cubicBezTo>
                      <a:cubicBezTo>
                        <a:pt x="29" y="36"/>
                        <a:pt x="29" y="35"/>
                        <a:pt x="29" y="36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8" y="35"/>
                        <a:pt x="28" y="35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9" y="35"/>
                        <a:pt x="29" y="34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9" y="34"/>
                        <a:pt x="29" y="33"/>
                        <a:pt x="29" y="33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30" y="34"/>
                        <a:pt x="30" y="34"/>
                        <a:pt x="31" y="34"/>
                      </a:cubicBezTo>
                      <a:cubicBezTo>
                        <a:pt x="31" y="34"/>
                        <a:pt x="30" y="35"/>
                        <a:pt x="30" y="35"/>
                      </a:cubicBezTo>
                      <a:cubicBezTo>
                        <a:pt x="30" y="35"/>
                        <a:pt x="30" y="35"/>
                        <a:pt x="30" y="35"/>
                      </a:cubicBezTo>
                      <a:close/>
                      <a:moveTo>
                        <a:pt x="28" y="37"/>
                      </a:moveTo>
                      <a:cubicBezTo>
                        <a:pt x="28" y="36"/>
                        <a:pt x="29" y="37"/>
                        <a:pt x="29" y="37"/>
                      </a:cubicBezTo>
                      <a:cubicBezTo>
                        <a:pt x="30" y="36"/>
                        <a:pt x="30" y="38"/>
                        <a:pt x="29" y="38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8"/>
                        <a:pt x="28" y="38"/>
                        <a:pt x="28" y="38"/>
                      </a:cubicBezTo>
                      <a:cubicBezTo>
                        <a:pt x="28" y="38"/>
                        <a:pt x="28" y="37"/>
                        <a:pt x="28" y="37"/>
                      </a:cubicBezTo>
                      <a:close/>
                      <a:moveTo>
                        <a:pt x="28" y="35"/>
                      </a:moveTo>
                      <a:cubicBezTo>
                        <a:pt x="28" y="35"/>
                        <a:pt x="27" y="36"/>
                        <a:pt x="27" y="36"/>
                      </a:cubicBezTo>
                      <a:cubicBezTo>
                        <a:pt x="27" y="35"/>
                        <a:pt x="27" y="35"/>
                        <a:pt x="28" y="35"/>
                      </a:cubicBezTo>
                      <a:close/>
                      <a:moveTo>
                        <a:pt x="26" y="41"/>
                      </a:moveTo>
                      <a:cubicBezTo>
                        <a:pt x="27" y="40"/>
                        <a:pt x="27" y="40"/>
                        <a:pt x="28" y="40"/>
                      </a:cubicBezTo>
                      <a:cubicBezTo>
                        <a:pt x="27" y="40"/>
                        <a:pt x="27" y="40"/>
                        <a:pt x="26" y="41"/>
                      </a:cubicBezTo>
                      <a:close/>
                      <a:moveTo>
                        <a:pt x="26" y="37"/>
                      </a:moveTo>
                      <a:cubicBezTo>
                        <a:pt x="26" y="37"/>
                        <a:pt x="25" y="37"/>
                        <a:pt x="26" y="36"/>
                      </a:cubicBezTo>
                      <a:cubicBezTo>
                        <a:pt x="26" y="36"/>
                        <a:pt x="26" y="36"/>
                        <a:pt x="27" y="36"/>
                      </a:cubicBezTo>
                      <a:cubicBezTo>
                        <a:pt x="27" y="36"/>
                        <a:pt x="27" y="37"/>
                        <a:pt x="26" y="37"/>
                      </a:cubicBezTo>
                      <a:close/>
                      <a:moveTo>
                        <a:pt x="25" y="41"/>
                      </a:moveTo>
                      <a:cubicBezTo>
                        <a:pt x="25" y="40"/>
                        <a:pt x="26" y="40"/>
                        <a:pt x="26" y="41"/>
                      </a:cubicBezTo>
                      <a:cubicBezTo>
                        <a:pt x="26" y="41"/>
                        <a:pt x="25" y="41"/>
                        <a:pt x="25" y="41"/>
                      </a:cubicBezTo>
                      <a:close/>
                      <a:moveTo>
                        <a:pt x="25" y="35"/>
                      </a:moveTo>
                      <a:cubicBezTo>
                        <a:pt x="25" y="34"/>
                        <a:pt x="26" y="34"/>
                        <a:pt x="26" y="34"/>
                      </a:cubicBezTo>
                      <a:cubicBezTo>
                        <a:pt x="25" y="35"/>
                        <a:pt x="25" y="35"/>
                        <a:pt x="25" y="35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9"/>
                      </a:cubicBezTo>
                      <a:cubicBezTo>
                        <a:pt x="25" y="39"/>
                        <a:pt x="25" y="38"/>
                        <a:pt x="25" y="38"/>
                      </a:cubicBezTo>
                      <a:close/>
                      <a:moveTo>
                        <a:pt x="25" y="37"/>
                      </a:moveTo>
                      <a:cubicBezTo>
                        <a:pt x="25" y="36"/>
                        <a:pt x="25" y="37"/>
                        <a:pt x="25" y="37"/>
                      </a:cubicBezTo>
                      <a:cubicBezTo>
                        <a:pt x="25" y="37"/>
                        <a:pt x="25" y="37"/>
                        <a:pt x="25" y="37"/>
                      </a:cubicBezTo>
                      <a:close/>
                      <a:moveTo>
                        <a:pt x="23" y="42"/>
                      </a:moveTo>
                      <a:cubicBezTo>
                        <a:pt x="24" y="41"/>
                        <a:pt x="24" y="41"/>
                        <a:pt x="24" y="42"/>
                      </a:cubicBezTo>
                      <a:cubicBezTo>
                        <a:pt x="24" y="42"/>
                        <a:pt x="23" y="42"/>
                        <a:pt x="23" y="42"/>
                      </a:cubicBezTo>
                      <a:close/>
                      <a:moveTo>
                        <a:pt x="23" y="42"/>
                      </a:move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lose/>
                      <a:moveTo>
                        <a:pt x="18" y="43"/>
                      </a:moveTo>
                      <a:cubicBezTo>
                        <a:pt x="18" y="43"/>
                        <a:pt x="18" y="42"/>
                        <a:pt x="18" y="42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cubicBezTo>
                        <a:pt x="18" y="42"/>
                        <a:pt x="18" y="43"/>
                        <a:pt x="18" y="43"/>
                      </a:cubicBezTo>
                      <a:close/>
                      <a:moveTo>
                        <a:pt x="16" y="25"/>
                      </a:move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6"/>
                        <a:pt x="16" y="26"/>
                        <a:pt x="16" y="25"/>
                      </a:cubicBezTo>
                      <a:close/>
                      <a:moveTo>
                        <a:pt x="16" y="42"/>
                      </a:moveTo>
                      <a:cubicBezTo>
                        <a:pt x="16" y="42"/>
                        <a:pt x="16" y="42"/>
                        <a:pt x="16" y="42"/>
                      </a:cubicBezTo>
                      <a:cubicBezTo>
                        <a:pt x="16" y="42"/>
                        <a:pt x="16" y="42"/>
                        <a:pt x="16" y="42"/>
                      </a:cubicBezTo>
                      <a:close/>
                      <a:moveTo>
                        <a:pt x="16" y="39"/>
                      </a:move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8"/>
                        <a:pt x="16" y="38"/>
                        <a:pt x="16" y="39"/>
                      </a:cubicBezTo>
                      <a:close/>
                      <a:moveTo>
                        <a:pt x="15" y="44"/>
                      </a:moveTo>
                      <a:cubicBezTo>
                        <a:pt x="16" y="44"/>
                        <a:pt x="16" y="43"/>
                        <a:pt x="16" y="43"/>
                      </a:cubicBezTo>
                      <a:cubicBezTo>
                        <a:pt x="16" y="44"/>
                        <a:pt x="15" y="44"/>
                        <a:pt x="15" y="44"/>
                      </a:cubicBezTo>
                      <a:close/>
                      <a:moveTo>
                        <a:pt x="15" y="45"/>
                      </a:moveTo>
                      <a:cubicBezTo>
                        <a:pt x="15" y="45"/>
                        <a:pt x="16" y="45"/>
                        <a:pt x="16" y="45"/>
                      </a:cubicBezTo>
                      <a:cubicBezTo>
                        <a:pt x="16" y="45"/>
                        <a:pt x="15" y="46"/>
                        <a:pt x="15" y="45"/>
                      </a:cubicBezTo>
                      <a:close/>
                      <a:moveTo>
                        <a:pt x="15" y="39"/>
                      </a:move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lose/>
                      <a:moveTo>
                        <a:pt x="12" y="36"/>
                      </a:moveTo>
                      <a:cubicBezTo>
                        <a:pt x="13" y="35"/>
                        <a:pt x="14" y="35"/>
                        <a:pt x="13" y="36"/>
                      </a:cubicBezTo>
                      <a:cubicBezTo>
                        <a:pt x="13" y="36"/>
                        <a:pt x="13" y="37"/>
                        <a:pt x="12" y="3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3" y="34"/>
                        <a:pt x="13" y="34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3" y="35"/>
                      </a:moveTo>
                      <a:cubicBezTo>
                        <a:pt x="13" y="35"/>
                        <a:pt x="13" y="35"/>
                        <a:pt x="12" y="36"/>
                      </a:cubicBezTo>
                      <a:cubicBezTo>
                        <a:pt x="13" y="35"/>
                        <a:pt x="12" y="35"/>
                        <a:pt x="12" y="35"/>
                      </a:cubicBezTo>
                      <a:cubicBezTo>
                        <a:pt x="13" y="35"/>
                        <a:pt x="13" y="35"/>
                        <a:pt x="13" y="35"/>
                      </a:cubicBezTo>
                      <a:close/>
                      <a:moveTo>
                        <a:pt x="12" y="38"/>
                      </a:moveTo>
                      <a:cubicBezTo>
                        <a:pt x="12" y="38"/>
                        <a:pt x="12" y="38"/>
                        <a:pt x="12" y="37"/>
                      </a:cubicBezTo>
                      <a:cubicBezTo>
                        <a:pt x="12" y="37"/>
                        <a:pt x="12" y="37"/>
                        <a:pt x="12" y="37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lose/>
                      <a:moveTo>
                        <a:pt x="10" y="26"/>
                      </a:moveTo>
                      <a:cubicBezTo>
                        <a:pt x="11" y="25"/>
                        <a:pt x="10" y="26"/>
                        <a:pt x="10" y="25"/>
                      </a:cubicBezTo>
                      <a:cubicBezTo>
                        <a:pt x="10" y="24"/>
                        <a:pt x="11" y="25"/>
                        <a:pt x="11" y="25"/>
                      </a:cubicBezTo>
                      <a:cubicBezTo>
                        <a:pt x="11" y="23"/>
                        <a:pt x="13" y="23"/>
                        <a:pt x="13" y="21"/>
                      </a:cubicBezTo>
                      <a:cubicBezTo>
                        <a:pt x="13" y="21"/>
                        <a:pt x="13" y="22"/>
                        <a:pt x="14" y="21"/>
                      </a:cubicBezTo>
                      <a:cubicBezTo>
                        <a:pt x="15" y="20"/>
                        <a:pt x="17" y="19"/>
                        <a:pt x="18" y="18"/>
                      </a:cubicBezTo>
                      <a:cubicBezTo>
                        <a:pt x="18" y="17"/>
                        <a:pt x="18" y="18"/>
                        <a:pt x="18" y="17"/>
                      </a:cubicBezTo>
                      <a:cubicBezTo>
                        <a:pt x="18" y="17"/>
                        <a:pt x="19" y="17"/>
                        <a:pt x="19" y="17"/>
                      </a:cubicBezTo>
                      <a:cubicBezTo>
                        <a:pt x="19" y="17"/>
                        <a:pt x="19" y="17"/>
                        <a:pt x="19" y="18"/>
                      </a:cubicBezTo>
                      <a:cubicBezTo>
                        <a:pt x="20" y="18"/>
                        <a:pt x="21" y="17"/>
                        <a:pt x="21" y="17"/>
                      </a:cubicBezTo>
                      <a:cubicBezTo>
                        <a:pt x="23" y="18"/>
                        <a:pt x="26" y="17"/>
                        <a:pt x="27" y="19"/>
                      </a:cubicBezTo>
                      <a:cubicBezTo>
                        <a:pt x="26" y="19"/>
                        <a:pt x="24" y="20"/>
                        <a:pt x="24" y="21"/>
                      </a:cubicBezTo>
                      <a:cubicBezTo>
                        <a:pt x="23" y="20"/>
                        <a:pt x="21" y="21"/>
                        <a:pt x="20" y="23"/>
                      </a:cubicBezTo>
                      <a:cubicBezTo>
                        <a:pt x="20" y="22"/>
                        <a:pt x="20" y="22"/>
                        <a:pt x="19" y="22"/>
                      </a:cubicBezTo>
                      <a:cubicBezTo>
                        <a:pt x="19" y="25"/>
                        <a:pt x="19" y="27"/>
                        <a:pt x="19" y="30"/>
                      </a:cubicBezTo>
                      <a:cubicBezTo>
                        <a:pt x="19" y="32"/>
                        <a:pt x="19" y="35"/>
                        <a:pt x="19" y="38"/>
                      </a:cubicBezTo>
                      <a:cubicBezTo>
                        <a:pt x="19" y="38"/>
                        <a:pt x="20" y="38"/>
                        <a:pt x="20" y="38"/>
                      </a:cubicBezTo>
                      <a:cubicBezTo>
                        <a:pt x="18" y="40"/>
                        <a:pt x="21" y="41"/>
                        <a:pt x="22" y="39"/>
                      </a:cubicBezTo>
                      <a:cubicBezTo>
                        <a:pt x="23" y="38"/>
                        <a:pt x="23" y="37"/>
                        <a:pt x="24" y="37"/>
                      </a:cubicBezTo>
                      <a:cubicBezTo>
                        <a:pt x="24" y="39"/>
                        <a:pt x="22" y="41"/>
                        <a:pt x="20" y="42"/>
                      </a:cubicBezTo>
                      <a:cubicBezTo>
                        <a:pt x="20" y="42"/>
                        <a:pt x="18" y="42"/>
                        <a:pt x="18" y="41"/>
                      </a:cubicBezTo>
                      <a:cubicBezTo>
                        <a:pt x="17" y="39"/>
                        <a:pt x="18" y="36"/>
                        <a:pt x="18" y="34"/>
                      </a:cubicBezTo>
                      <a:cubicBezTo>
                        <a:pt x="18" y="33"/>
                        <a:pt x="18" y="33"/>
                        <a:pt x="18" y="32"/>
                      </a:cubicBezTo>
                      <a:cubicBezTo>
                        <a:pt x="18" y="32"/>
                        <a:pt x="18" y="31"/>
                        <a:pt x="18" y="30"/>
                      </a:cubicBezTo>
                      <a:cubicBezTo>
                        <a:pt x="18" y="28"/>
                        <a:pt x="18" y="26"/>
                        <a:pt x="18" y="24"/>
                      </a:cubicBezTo>
                      <a:cubicBezTo>
                        <a:pt x="18" y="24"/>
                        <a:pt x="18" y="23"/>
                        <a:pt x="18" y="23"/>
                      </a:cubicBezTo>
                      <a:cubicBezTo>
                        <a:pt x="17" y="23"/>
                        <a:pt x="17" y="24"/>
                        <a:pt x="17" y="24"/>
                      </a:cubicBezTo>
                      <a:cubicBezTo>
                        <a:pt x="16" y="24"/>
                        <a:pt x="15" y="23"/>
                        <a:pt x="14" y="24"/>
                      </a:cubicBezTo>
                      <a:cubicBezTo>
                        <a:pt x="14" y="25"/>
                        <a:pt x="14" y="25"/>
                        <a:pt x="13" y="26"/>
                      </a:cubicBezTo>
                      <a:cubicBezTo>
                        <a:pt x="13" y="25"/>
                        <a:pt x="11" y="25"/>
                        <a:pt x="10" y="26"/>
                      </a:cubicBezTo>
                      <a:close/>
                      <a:moveTo>
                        <a:pt x="23" y="34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lose/>
                      <a:moveTo>
                        <a:pt x="20" y="35"/>
                      </a:moveTo>
                      <a:cubicBezTo>
                        <a:pt x="20" y="35"/>
                        <a:pt x="20" y="35"/>
                        <a:pt x="20" y="35"/>
                      </a:cubicBezTo>
                      <a:cubicBezTo>
                        <a:pt x="20" y="35"/>
                        <a:pt x="20" y="35"/>
                        <a:pt x="20" y="35"/>
                      </a:cubicBezTo>
                      <a:close/>
                      <a:moveTo>
                        <a:pt x="10" y="42"/>
                      </a:moveTo>
                      <a:cubicBezTo>
                        <a:pt x="10" y="42"/>
                        <a:pt x="10" y="42"/>
                        <a:pt x="10" y="42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1" y="43"/>
                        <a:pt x="10" y="42"/>
                        <a:pt x="10" y="42"/>
                      </a:cubicBezTo>
                      <a:close/>
                      <a:moveTo>
                        <a:pt x="9" y="47"/>
                      </a:move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9" y="47"/>
                        <a:pt x="9" y="47"/>
                        <a:pt x="9" y="47"/>
                      </a:cubicBezTo>
                      <a:close/>
                      <a:moveTo>
                        <a:pt x="8" y="46"/>
                      </a:moveTo>
                      <a:cubicBezTo>
                        <a:pt x="8" y="46"/>
                        <a:pt x="8" y="45"/>
                        <a:pt x="8" y="45"/>
                      </a:cubicBezTo>
                      <a:cubicBezTo>
                        <a:pt x="8" y="45"/>
                        <a:pt x="8" y="46"/>
                        <a:pt x="8" y="46"/>
                      </a:cubicBezTo>
                      <a:close/>
                      <a:moveTo>
                        <a:pt x="8" y="45"/>
                      </a:moveTo>
                      <a:cubicBezTo>
                        <a:pt x="8" y="45"/>
                        <a:pt x="8" y="44"/>
                        <a:pt x="9" y="44"/>
                      </a:cubicBez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9" y="44"/>
                        <a:pt x="10" y="44"/>
                        <a:pt x="10" y="43"/>
                      </a:cubicBezTo>
                      <a:cubicBezTo>
                        <a:pt x="10" y="43"/>
                        <a:pt x="10" y="43"/>
                        <a:pt x="11" y="44"/>
                      </a:cubicBezTo>
                      <a:cubicBezTo>
                        <a:pt x="10" y="44"/>
                        <a:pt x="10" y="45"/>
                        <a:pt x="10" y="45"/>
                      </a:cubicBezTo>
                      <a:cubicBezTo>
                        <a:pt x="10" y="46"/>
                        <a:pt x="10" y="45"/>
                        <a:pt x="10" y="45"/>
                      </a:cubicBezTo>
                      <a:cubicBezTo>
                        <a:pt x="9" y="45"/>
                        <a:pt x="9" y="44"/>
                        <a:pt x="9" y="44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8" y="45"/>
                        <a:pt x="8" y="45"/>
                        <a:pt x="8" y="45"/>
                      </a:cubicBezTo>
                      <a:close/>
                      <a:moveTo>
                        <a:pt x="7" y="45"/>
                      </a:moveTo>
                      <a:cubicBezTo>
                        <a:pt x="7" y="44"/>
                        <a:pt x="7" y="44"/>
                        <a:pt x="8" y="43"/>
                      </a:cubicBezTo>
                      <a:cubicBezTo>
                        <a:pt x="7" y="44"/>
                        <a:pt x="7" y="44"/>
                        <a:pt x="7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lose/>
                      <a:moveTo>
                        <a:pt x="6" y="48"/>
                      </a:moveTo>
                      <a:cubicBezTo>
                        <a:pt x="6" y="47"/>
                        <a:pt x="6" y="46"/>
                        <a:pt x="6" y="46"/>
                      </a:cubicBezTo>
                      <a:cubicBezTo>
                        <a:pt x="7" y="45"/>
                        <a:pt x="6" y="47"/>
                        <a:pt x="6" y="48"/>
                      </a:cubicBezTo>
                      <a:close/>
                      <a:moveTo>
                        <a:pt x="5" y="38"/>
                      </a:moveTo>
                      <a:cubicBezTo>
                        <a:pt x="5" y="38"/>
                        <a:pt x="5" y="38"/>
                        <a:pt x="5" y="38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5" y="37"/>
                        <a:pt x="5" y="37"/>
                        <a:pt x="5" y="38"/>
                      </a:cubicBezTo>
                      <a:close/>
                      <a:moveTo>
                        <a:pt x="2" y="49"/>
                      </a:move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3" y="48"/>
                        <a:pt x="3" y="49"/>
                        <a:pt x="2" y="49"/>
                      </a:cubicBezTo>
                      <a:close/>
                      <a:moveTo>
                        <a:pt x="2" y="49"/>
                      </a:moveTo>
                      <a:cubicBezTo>
                        <a:pt x="2" y="49"/>
                        <a:pt x="2" y="50"/>
                        <a:pt x="2" y="50"/>
                      </a:cubicBezTo>
                      <a:cubicBezTo>
                        <a:pt x="2" y="50"/>
                        <a:pt x="2" y="49"/>
                        <a:pt x="2" y="49"/>
                      </a:cubicBezTo>
                      <a:close/>
                      <a:moveTo>
                        <a:pt x="2" y="45"/>
                      </a:moveTo>
                      <a:cubicBezTo>
                        <a:pt x="2" y="45"/>
                        <a:pt x="1" y="45"/>
                        <a:pt x="1" y="45"/>
                      </a:cubicBezTo>
                      <a:cubicBezTo>
                        <a:pt x="2" y="44"/>
                        <a:pt x="2" y="44"/>
                        <a:pt x="2" y="43"/>
                      </a:cubicBezTo>
                      <a:cubicBezTo>
                        <a:pt x="2" y="44"/>
                        <a:pt x="2" y="44"/>
                        <a:pt x="3" y="44"/>
                      </a:cubicBezTo>
                      <a:cubicBezTo>
                        <a:pt x="3" y="44"/>
                        <a:pt x="3" y="44"/>
                        <a:pt x="3" y="43"/>
                      </a:cubicBezTo>
                      <a:cubicBezTo>
                        <a:pt x="3" y="43"/>
                        <a:pt x="2" y="43"/>
                        <a:pt x="3" y="43"/>
                      </a:cubicBezTo>
                      <a:cubicBezTo>
                        <a:pt x="3" y="42"/>
                        <a:pt x="3" y="43"/>
                        <a:pt x="3" y="43"/>
                      </a:cubicBezTo>
                      <a:cubicBezTo>
                        <a:pt x="3" y="43"/>
                        <a:pt x="3" y="43"/>
                        <a:pt x="4" y="43"/>
                      </a:cubicBezTo>
                      <a:cubicBezTo>
                        <a:pt x="3" y="43"/>
                        <a:pt x="3" y="43"/>
                        <a:pt x="3" y="42"/>
                      </a:cubicBezTo>
                      <a:cubicBezTo>
                        <a:pt x="3" y="42"/>
                        <a:pt x="4" y="42"/>
                        <a:pt x="4" y="42"/>
                      </a:cubicBezTo>
                      <a:cubicBezTo>
                        <a:pt x="4" y="43"/>
                        <a:pt x="4" y="42"/>
                        <a:pt x="4" y="43"/>
                      </a:cubicBezTo>
                      <a:cubicBezTo>
                        <a:pt x="4" y="43"/>
                        <a:pt x="4" y="44"/>
                        <a:pt x="4" y="44"/>
                      </a:cubicBezTo>
                      <a:cubicBezTo>
                        <a:pt x="4" y="44"/>
                        <a:pt x="4" y="43"/>
                        <a:pt x="5" y="43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5" y="44"/>
                        <a:pt x="5" y="45"/>
                        <a:pt x="5" y="44"/>
                      </a:cubicBezTo>
                      <a:cubicBezTo>
                        <a:pt x="5" y="45"/>
                        <a:pt x="5" y="46"/>
                        <a:pt x="5" y="46"/>
                      </a:cubicBezTo>
                      <a:cubicBezTo>
                        <a:pt x="5" y="46"/>
                        <a:pt x="5" y="46"/>
                        <a:pt x="5" y="46"/>
                      </a:cubicBezTo>
                      <a:cubicBezTo>
                        <a:pt x="5" y="46"/>
                        <a:pt x="4" y="47"/>
                        <a:pt x="4" y="47"/>
                      </a:cubicBezTo>
                      <a:cubicBezTo>
                        <a:pt x="5" y="47"/>
                        <a:pt x="5" y="47"/>
                        <a:pt x="5" y="47"/>
                      </a:cubicBezTo>
                      <a:cubicBezTo>
                        <a:pt x="5" y="47"/>
                        <a:pt x="5" y="47"/>
                        <a:pt x="4" y="48"/>
                      </a:cubicBezTo>
                      <a:cubicBezTo>
                        <a:pt x="5" y="48"/>
                        <a:pt x="5" y="47"/>
                        <a:pt x="5" y="47"/>
                      </a:cubicBezTo>
                      <a:cubicBezTo>
                        <a:pt x="5" y="48"/>
                        <a:pt x="5" y="48"/>
                        <a:pt x="5" y="48"/>
                      </a:cubicBezTo>
                      <a:cubicBezTo>
                        <a:pt x="5" y="48"/>
                        <a:pt x="4" y="49"/>
                        <a:pt x="4" y="49"/>
                      </a:cubicBezTo>
                      <a:cubicBezTo>
                        <a:pt x="4" y="49"/>
                        <a:pt x="4" y="48"/>
                        <a:pt x="4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3" y="49"/>
                        <a:pt x="3" y="49"/>
                        <a:pt x="3" y="49"/>
                      </a:cubicBezTo>
                      <a:cubicBezTo>
                        <a:pt x="4" y="48"/>
                        <a:pt x="3" y="48"/>
                        <a:pt x="3" y="48"/>
                      </a:cubicBezTo>
                      <a:cubicBezTo>
                        <a:pt x="3" y="48"/>
                        <a:pt x="4" y="48"/>
                        <a:pt x="4" y="47"/>
                      </a:cubicBezTo>
                      <a:cubicBezTo>
                        <a:pt x="4" y="47"/>
                        <a:pt x="4" y="47"/>
                        <a:pt x="4" y="47"/>
                      </a:cubicBezTo>
                      <a:cubicBezTo>
                        <a:pt x="4" y="47"/>
                        <a:pt x="4" y="47"/>
                        <a:pt x="3" y="47"/>
                      </a:cubicBezTo>
                      <a:cubicBezTo>
                        <a:pt x="3" y="47"/>
                        <a:pt x="3" y="47"/>
                        <a:pt x="2" y="4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2" y="47"/>
                        <a:pt x="1" y="46"/>
                        <a:pt x="2" y="45"/>
                      </a:cubicBezTo>
                      <a:close/>
                      <a:moveTo>
                        <a:pt x="1" y="22"/>
                      </a:moveTo>
                      <a:cubicBezTo>
                        <a:pt x="1" y="21"/>
                        <a:pt x="2" y="20"/>
                        <a:pt x="3" y="20"/>
                      </a:cubicBezTo>
                      <a:cubicBezTo>
                        <a:pt x="3" y="21"/>
                        <a:pt x="2" y="20"/>
                        <a:pt x="2" y="21"/>
                      </a:cubicBezTo>
                      <a:cubicBezTo>
                        <a:pt x="2" y="21"/>
                        <a:pt x="2" y="21"/>
                        <a:pt x="2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1" name="任意多边形 11290"/>
                <p:cNvSpPr>
                  <a:spLocks noEditPoints="1"/>
                </p:cNvSpPr>
                <p:nvPr/>
              </p:nvSpPr>
              <p:spPr>
                <a:xfrm>
                  <a:off x="5355" y="3686"/>
                  <a:ext cx="77" cy="113"/>
                </a:xfrm>
                <a:custGeom>
                  <a:avLst/>
                  <a:gdLst/>
                  <a:ahLst/>
                  <a:cxnLst/>
                  <a:pathLst>
                    <a:path w="37" h="54">
                      <a:moveTo>
                        <a:pt x="0" y="15"/>
                      </a:moveTo>
                      <a:cubicBezTo>
                        <a:pt x="1" y="16"/>
                        <a:pt x="0" y="19"/>
                        <a:pt x="0" y="21"/>
                      </a:cubicBezTo>
                      <a:cubicBezTo>
                        <a:pt x="0" y="21"/>
                        <a:pt x="0" y="22"/>
                        <a:pt x="1" y="22"/>
                      </a:cubicBezTo>
                      <a:cubicBezTo>
                        <a:pt x="1" y="23"/>
                        <a:pt x="0" y="24"/>
                        <a:pt x="1" y="25"/>
                      </a:cubicBezTo>
                      <a:cubicBezTo>
                        <a:pt x="1" y="27"/>
                        <a:pt x="0" y="30"/>
                        <a:pt x="1" y="32"/>
                      </a:cubicBezTo>
                      <a:cubicBezTo>
                        <a:pt x="1" y="33"/>
                        <a:pt x="1" y="33"/>
                        <a:pt x="1" y="34"/>
                      </a:cubicBezTo>
                      <a:cubicBezTo>
                        <a:pt x="1" y="35"/>
                        <a:pt x="1" y="37"/>
                        <a:pt x="1" y="39"/>
                      </a:cubicBezTo>
                      <a:cubicBezTo>
                        <a:pt x="1" y="41"/>
                        <a:pt x="1" y="42"/>
                        <a:pt x="1" y="43"/>
                      </a:cubicBezTo>
                      <a:cubicBezTo>
                        <a:pt x="1" y="46"/>
                        <a:pt x="1" y="48"/>
                        <a:pt x="1" y="50"/>
                      </a:cubicBezTo>
                      <a:cubicBezTo>
                        <a:pt x="1" y="51"/>
                        <a:pt x="2" y="52"/>
                        <a:pt x="1" y="53"/>
                      </a:cubicBezTo>
                      <a:cubicBezTo>
                        <a:pt x="2" y="54"/>
                        <a:pt x="4" y="52"/>
                        <a:pt x="5" y="52"/>
                      </a:cubicBezTo>
                      <a:cubicBezTo>
                        <a:pt x="6" y="52"/>
                        <a:pt x="6" y="52"/>
                        <a:pt x="6" y="52"/>
                      </a:cubicBezTo>
                      <a:cubicBezTo>
                        <a:pt x="7" y="51"/>
                        <a:pt x="9" y="50"/>
                        <a:pt x="11" y="50"/>
                      </a:cubicBezTo>
                      <a:cubicBezTo>
                        <a:pt x="11" y="49"/>
                        <a:pt x="10" y="49"/>
                        <a:pt x="10" y="49"/>
                      </a:cubicBezTo>
                      <a:cubicBezTo>
                        <a:pt x="10" y="49"/>
                        <a:pt x="11" y="49"/>
                        <a:pt x="11" y="49"/>
                      </a:cubicBezTo>
                      <a:cubicBezTo>
                        <a:pt x="12" y="49"/>
                        <a:pt x="11" y="49"/>
                        <a:pt x="11" y="49"/>
                      </a:cubicBezTo>
                      <a:cubicBezTo>
                        <a:pt x="12" y="50"/>
                        <a:pt x="13" y="49"/>
                        <a:pt x="13" y="49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3" y="48"/>
                        <a:pt x="14" y="48"/>
                        <a:pt x="14" y="48"/>
                      </a:cubicBezTo>
                      <a:cubicBezTo>
                        <a:pt x="14" y="48"/>
                        <a:pt x="14" y="47"/>
                        <a:pt x="15" y="47"/>
                      </a:cubicBezTo>
                      <a:cubicBezTo>
                        <a:pt x="14" y="46"/>
                        <a:pt x="13" y="46"/>
                        <a:pt x="13" y="45"/>
                      </a:cubicBezTo>
                      <a:cubicBezTo>
                        <a:pt x="13" y="45"/>
                        <a:pt x="14" y="44"/>
                        <a:pt x="14" y="44"/>
                      </a:cubicBezTo>
                      <a:cubicBezTo>
                        <a:pt x="14" y="44"/>
                        <a:pt x="14" y="43"/>
                        <a:pt x="14" y="43"/>
                      </a:cubicBezTo>
                      <a:cubicBezTo>
                        <a:pt x="14" y="43"/>
                        <a:pt x="13" y="43"/>
                        <a:pt x="13" y="43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4"/>
                        <a:pt x="13" y="43"/>
                        <a:pt x="13" y="42"/>
                      </a:cubicBezTo>
                      <a:cubicBezTo>
                        <a:pt x="13" y="42"/>
                        <a:pt x="14" y="42"/>
                        <a:pt x="14" y="41"/>
                      </a:cubicBezTo>
                      <a:cubicBezTo>
                        <a:pt x="15" y="42"/>
                        <a:pt x="15" y="42"/>
                        <a:pt x="16" y="42"/>
                      </a:cubicBezTo>
                      <a:cubicBezTo>
                        <a:pt x="16" y="42"/>
                        <a:pt x="15" y="43"/>
                        <a:pt x="15" y="44"/>
                      </a:cubicBezTo>
                      <a:cubicBezTo>
                        <a:pt x="16" y="43"/>
                        <a:pt x="17" y="42"/>
                        <a:pt x="18" y="42"/>
                      </a:cubicBezTo>
                      <a:cubicBezTo>
                        <a:pt x="18" y="38"/>
                        <a:pt x="18" y="33"/>
                        <a:pt x="18" y="28"/>
                      </a:cubicBezTo>
                      <a:cubicBezTo>
                        <a:pt x="15" y="29"/>
                        <a:pt x="14" y="28"/>
                        <a:pt x="13" y="26"/>
                      </a:cubicBezTo>
                      <a:cubicBezTo>
                        <a:pt x="13" y="22"/>
                        <a:pt x="13" y="19"/>
                        <a:pt x="13" y="16"/>
                      </a:cubicBezTo>
                      <a:cubicBezTo>
                        <a:pt x="13" y="16"/>
                        <a:pt x="12" y="16"/>
                        <a:pt x="12" y="16"/>
                      </a:cubicBezTo>
                      <a:cubicBezTo>
                        <a:pt x="13" y="14"/>
                        <a:pt x="13" y="13"/>
                        <a:pt x="12" y="12"/>
                      </a:cubicBezTo>
                      <a:cubicBezTo>
                        <a:pt x="13" y="12"/>
                        <a:pt x="13" y="12"/>
                        <a:pt x="13" y="11"/>
                      </a:cubicBezTo>
                      <a:cubicBezTo>
                        <a:pt x="15" y="11"/>
                        <a:pt x="16" y="10"/>
                        <a:pt x="17" y="10"/>
                      </a:cubicBezTo>
                      <a:cubicBezTo>
                        <a:pt x="17" y="10"/>
                        <a:pt x="17" y="9"/>
                        <a:pt x="18" y="9"/>
                      </a:cubicBezTo>
                      <a:cubicBezTo>
                        <a:pt x="18" y="9"/>
                        <a:pt x="18" y="9"/>
                        <a:pt x="18" y="10"/>
                      </a:cubicBezTo>
                      <a:cubicBezTo>
                        <a:pt x="19" y="9"/>
                        <a:pt x="19" y="8"/>
                        <a:pt x="20" y="9"/>
                      </a:cubicBezTo>
                      <a:cubicBezTo>
                        <a:pt x="21" y="8"/>
                        <a:pt x="22" y="8"/>
                        <a:pt x="23" y="7"/>
                      </a:cubicBezTo>
                      <a:cubicBezTo>
                        <a:pt x="24" y="8"/>
                        <a:pt x="24" y="8"/>
                        <a:pt x="24" y="9"/>
                      </a:cubicBezTo>
                      <a:cubicBezTo>
                        <a:pt x="23" y="12"/>
                        <a:pt x="24" y="14"/>
                        <a:pt x="24" y="17"/>
                      </a:cubicBezTo>
                      <a:cubicBezTo>
                        <a:pt x="24" y="17"/>
                        <a:pt x="24" y="17"/>
                        <a:pt x="24" y="18"/>
                      </a:cubicBezTo>
                      <a:cubicBezTo>
                        <a:pt x="24" y="18"/>
                        <a:pt x="24" y="19"/>
                        <a:pt x="24" y="20"/>
                      </a:cubicBezTo>
                      <a:cubicBezTo>
                        <a:pt x="24" y="21"/>
                        <a:pt x="23" y="23"/>
                        <a:pt x="23" y="24"/>
                      </a:cubicBezTo>
                      <a:cubicBezTo>
                        <a:pt x="21" y="26"/>
                        <a:pt x="21" y="27"/>
                        <a:pt x="19" y="28"/>
                      </a:cubicBezTo>
                      <a:cubicBezTo>
                        <a:pt x="19" y="32"/>
                        <a:pt x="19" y="37"/>
                        <a:pt x="20" y="41"/>
                      </a:cubicBezTo>
                      <a:cubicBezTo>
                        <a:pt x="22" y="40"/>
                        <a:pt x="24" y="40"/>
                        <a:pt x="25" y="41"/>
                      </a:cubicBezTo>
                      <a:cubicBezTo>
                        <a:pt x="25" y="41"/>
                        <a:pt x="24" y="42"/>
                        <a:pt x="24" y="43"/>
                      </a:cubicBezTo>
                      <a:cubicBezTo>
                        <a:pt x="23" y="43"/>
                        <a:pt x="24" y="41"/>
                        <a:pt x="25" y="41"/>
                      </a:cubicBezTo>
                      <a:cubicBezTo>
                        <a:pt x="24" y="41"/>
                        <a:pt x="23" y="42"/>
                        <a:pt x="22" y="42"/>
                      </a:cubicBezTo>
                      <a:cubicBezTo>
                        <a:pt x="21" y="42"/>
                        <a:pt x="20" y="43"/>
                        <a:pt x="19" y="44"/>
                      </a:cubicBezTo>
                      <a:cubicBezTo>
                        <a:pt x="18" y="43"/>
                        <a:pt x="17" y="44"/>
                        <a:pt x="16" y="44"/>
                      </a:cubicBezTo>
                      <a:cubicBezTo>
                        <a:pt x="16" y="45"/>
                        <a:pt x="16" y="45"/>
                        <a:pt x="17" y="45"/>
                      </a:cubicBezTo>
                      <a:cubicBezTo>
                        <a:pt x="17" y="45"/>
                        <a:pt x="16" y="46"/>
                        <a:pt x="16" y="46"/>
                      </a:cubicBezTo>
                      <a:cubicBezTo>
                        <a:pt x="16" y="46"/>
                        <a:pt x="16" y="46"/>
                        <a:pt x="16" y="46"/>
                      </a:cubicBezTo>
                      <a:cubicBezTo>
                        <a:pt x="17" y="46"/>
                        <a:pt x="18" y="46"/>
                        <a:pt x="19" y="46"/>
                      </a:cubicBezTo>
                      <a:cubicBezTo>
                        <a:pt x="19" y="45"/>
                        <a:pt x="20" y="45"/>
                        <a:pt x="20" y="45"/>
                      </a:cubicBezTo>
                      <a:cubicBezTo>
                        <a:pt x="20" y="46"/>
                        <a:pt x="19" y="45"/>
                        <a:pt x="19" y="46"/>
                      </a:cubicBezTo>
                      <a:cubicBezTo>
                        <a:pt x="19" y="47"/>
                        <a:pt x="19" y="46"/>
                        <a:pt x="20" y="46"/>
                      </a:cubicBezTo>
                      <a:cubicBezTo>
                        <a:pt x="20" y="46"/>
                        <a:pt x="22" y="45"/>
                        <a:pt x="22" y="44"/>
                      </a:cubicBezTo>
                      <a:cubicBezTo>
                        <a:pt x="21" y="45"/>
                        <a:pt x="21" y="45"/>
                        <a:pt x="20" y="45"/>
                      </a:cubicBezTo>
                      <a:cubicBezTo>
                        <a:pt x="21" y="44"/>
                        <a:pt x="22" y="43"/>
                        <a:pt x="22" y="44"/>
                      </a:cubicBezTo>
                      <a:cubicBezTo>
                        <a:pt x="23" y="44"/>
                        <a:pt x="23" y="43"/>
                        <a:pt x="23" y="43"/>
                      </a:cubicBezTo>
                      <a:cubicBezTo>
                        <a:pt x="23" y="43"/>
                        <a:pt x="24" y="43"/>
                        <a:pt x="24" y="43"/>
                      </a:cubicBezTo>
                      <a:cubicBezTo>
                        <a:pt x="23" y="44"/>
                        <a:pt x="23" y="44"/>
                        <a:pt x="22" y="44"/>
                      </a:cubicBezTo>
                      <a:cubicBezTo>
                        <a:pt x="22" y="45"/>
                        <a:pt x="24" y="44"/>
                        <a:pt x="24" y="44"/>
                      </a:cubicBezTo>
                      <a:cubicBezTo>
                        <a:pt x="25" y="44"/>
                        <a:pt x="26" y="43"/>
                        <a:pt x="26" y="43"/>
                      </a:cubicBezTo>
                      <a:cubicBezTo>
                        <a:pt x="26" y="43"/>
                        <a:pt x="25" y="43"/>
                        <a:pt x="25" y="43"/>
                      </a:cubicBezTo>
                      <a:cubicBezTo>
                        <a:pt x="25" y="43"/>
                        <a:pt x="25" y="43"/>
                        <a:pt x="25" y="43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1"/>
                        <a:pt x="26" y="40"/>
                      </a:cubicBezTo>
                      <a:cubicBezTo>
                        <a:pt x="26" y="39"/>
                        <a:pt x="25" y="40"/>
                        <a:pt x="25" y="39"/>
                      </a:cubicBezTo>
                      <a:cubicBezTo>
                        <a:pt x="25" y="39"/>
                        <a:pt x="25" y="39"/>
                        <a:pt x="26" y="39"/>
                      </a:cubicBezTo>
                      <a:cubicBezTo>
                        <a:pt x="26" y="39"/>
                        <a:pt x="26" y="38"/>
                        <a:pt x="27" y="38"/>
                      </a:cubicBezTo>
                      <a:cubicBezTo>
                        <a:pt x="27" y="38"/>
                        <a:pt x="27" y="39"/>
                        <a:pt x="27" y="39"/>
                      </a:cubicBezTo>
                      <a:cubicBezTo>
                        <a:pt x="27" y="39"/>
                        <a:pt x="27" y="38"/>
                        <a:pt x="28" y="38"/>
                      </a:cubicBezTo>
                      <a:cubicBezTo>
                        <a:pt x="28" y="39"/>
                        <a:pt x="27" y="40"/>
                        <a:pt x="28" y="41"/>
                      </a:cubicBezTo>
                      <a:cubicBezTo>
                        <a:pt x="28" y="41"/>
                        <a:pt x="29" y="41"/>
                        <a:pt x="29" y="41"/>
                      </a:cubicBezTo>
                      <a:cubicBezTo>
                        <a:pt x="29" y="42"/>
                        <a:pt x="28" y="41"/>
                        <a:pt x="28" y="42"/>
                      </a:cubicBezTo>
                      <a:cubicBezTo>
                        <a:pt x="29" y="42"/>
                        <a:pt x="30" y="42"/>
                        <a:pt x="30" y="41"/>
                      </a:cubicBezTo>
                      <a:cubicBezTo>
                        <a:pt x="30" y="41"/>
                        <a:pt x="30" y="41"/>
                        <a:pt x="30" y="40"/>
                      </a:cubicBezTo>
                      <a:cubicBezTo>
                        <a:pt x="29" y="40"/>
                        <a:pt x="29" y="39"/>
                        <a:pt x="29" y="38"/>
                      </a:cubicBezTo>
                      <a:cubicBezTo>
                        <a:pt x="29" y="38"/>
                        <a:pt x="29" y="39"/>
                        <a:pt x="29" y="38"/>
                      </a:cubicBezTo>
                      <a:cubicBezTo>
                        <a:pt x="29" y="38"/>
                        <a:pt x="29" y="36"/>
                        <a:pt x="29" y="35"/>
                      </a:cubicBezTo>
                      <a:cubicBezTo>
                        <a:pt x="30" y="35"/>
                        <a:pt x="30" y="36"/>
                        <a:pt x="30" y="36"/>
                      </a:cubicBezTo>
                      <a:cubicBezTo>
                        <a:pt x="30" y="35"/>
                        <a:pt x="29" y="34"/>
                        <a:pt x="29" y="34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4"/>
                        <a:pt x="29" y="33"/>
                        <a:pt x="30" y="32"/>
                      </a:cubicBezTo>
                      <a:cubicBezTo>
                        <a:pt x="30" y="32"/>
                        <a:pt x="30" y="33"/>
                        <a:pt x="30" y="32"/>
                      </a:cubicBezTo>
                      <a:cubicBezTo>
                        <a:pt x="31" y="31"/>
                        <a:pt x="31" y="32"/>
                        <a:pt x="32" y="32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3" y="32"/>
                        <a:pt x="33" y="32"/>
                        <a:pt x="33" y="33"/>
                      </a:cubicBezTo>
                      <a:cubicBezTo>
                        <a:pt x="33" y="33"/>
                        <a:pt x="33" y="33"/>
                        <a:pt x="34" y="33"/>
                      </a:cubicBezTo>
                      <a:cubicBezTo>
                        <a:pt x="34" y="33"/>
                        <a:pt x="34" y="32"/>
                        <a:pt x="34" y="32"/>
                      </a:cubicBezTo>
                      <a:cubicBezTo>
                        <a:pt x="34" y="32"/>
                        <a:pt x="35" y="32"/>
                        <a:pt x="35" y="32"/>
                      </a:cubicBezTo>
                      <a:cubicBezTo>
                        <a:pt x="35" y="33"/>
                        <a:pt x="35" y="33"/>
                        <a:pt x="35" y="34"/>
                      </a:cubicBezTo>
                      <a:cubicBezTo>
                        <a:pt x="35" y="34"/>
                        <a:pt x="35" y="33"/>
                        <a:pt x="35" y="33"/>
                      </a:cubicBezTo>
                      <a:cubicBezTo>
                        <a:pt x="36" y="34"/>
                        <a:pt x="35" y="35"/>
                        <a:pt x="35" y="36"/>
                      </a:cubicBezTo>
                      <a:cubicBezTo>
                        <a:pt x="35" y="36"/>
                        <a:pt x="35" y="35"/>
                        <a:pt x="34" y="36"/>
                      </a:cubicBezTo>
                      <a:cubicBezTo>
                        <a:pt x="34" y="36"/>
                        <a:pt x="34" y="36"/>
                        <a:pt x="34" y="37"/>
                      </a:cubicBezTo>
                      <a:cubicBezTo>
                        <a:pt x="34" y="37"/>
                        <a:pt x="33" y="37"/>
                        <a:pt x="33" y="38"/>
                      </a:cubicBezTo>
                      <a:cubicBezTo>
                        <a:pt x="32" y="38"/>
                        <a:pt x="32" y="39"/>
                        <a:pt x="32" y="38"/>
                      </a:cubicBezTo>
                      <a:cubicBezTo>
                        <a:pt x="32" y="38"/>
                        <a:pt x="32" y="38"/>
                        <a:pt x="32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2" y="36"/>
                        <a:pt x="32" y="37"/>
                        <a:pt x="32" y="37"/>
                      </a:cubicBezTo>
                      <a:cubicBezTo>
                        <a:pt x="32" y="37"/>
                        <a:pt x="31" y="37"/>
                        <a:pt x="31" y="37"/>
                      </a:cubicBezTo>
                      <a:cubicBezTo>
                        <a:pt x="31" y="37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2" y="39"/>
                        <a:pt x="31" y="39"/>
                        <a:pt x="31" y="39"/>
                      </a:cubicBezTo>
                      <a:cubicBezTo>
                        <a:pt x="31" y="39"/>
                        <a:pt x="31" y="40"/>
                        <a:pt x="31" y="40"/>
                      </a:cubicBezTo>
                      <a:cubicBezTo>
                        <a:pt x="31" y="40"/>
                        <a:pt x="31" y="39"/>
                        <a:pt x="32" y="40"/>
                      </a:cubicBezTo>
                      <a:cubicBezTo>
                        <a:pt x="32" y="40"/>
                        <a:pt x="31" y="40"/>
                        <a:pt x="32" y="41"/>
                      </a:cubicBezTo>
                      <a:cubicBezTo>
                        <a:pt x="32" y="40"/>
                        <a:pt x="33" y="40"/>
                        <a:pt x="33" y="40"/>
                      </a:cubicBezTo>
                      <a:cubicBezTo>
                        <a:pt x="34" y="40"/>
                        <a:pt x="34" y="39"/>
                        <a:pt x="34" y="39"/>
                      </a:cubicBezTo>
                      <a:cubicBezTo>
                        <a:pt x="34" y="39"/>
                        <a:pt x="34" y="39"/>
                        <a:pt x="35" y="39"/>
                      </a:cubicBezTo>
                      <a:cubicBezTo>
                        <a:pt x="35" y="39"/>
                        <a:pt x="36" y="38"/>
                        <a:pt x="36" y="38"/>
                      </a:cubicBezTo>
                      <a:cubicBezTo>
                        <a:pt x="36" y="36"/>
                        <a:pt x="37" y="33"/>
                        <a:pt x="36" y="31"/>
                      </a:cubicBezTo>
                      <a:cubicBezTo>
                        <a:pt x="36" y="27"/>
                        <a:pt x="37" y="24"/>
                        <a:pt x="36" y="21"/>
                      </a:cubicBezTo>
                      <a:cubicBezTo>
                        <a:pt x="36" y="21"/>
                        <a:pt x="36" y="21"/>
                        <a:pt x="36" y="21"/>
                      </a:cubicBezTo>
                      <a:cubicBezTo>
                        <a:pt x="36" y="17"/>
                        <a:pt x="37" y="12"/>
                        <a:pt x="36" y="9"/>
                      </a:cubicBezTo>
                      <a:cubicBezTo>
                        <a:pt x="36" y="9"/>
                        <a:pt x="36" y="10"/>
                        <a:pt x="35" y="10"/>
                      </a:cubicBezTo>
                      <a:cubicBezTo>
                        <a:pt x="35" y="10"/>
                        <a:pt x="36" y="10"/>
                        <a:pt x="36" y="11"/>
                      </a:cubicBezTo>
                      <a:cubicBezTo>
                        <a:pt x="35" y="11"/>
                        <a:pt x="35" y="10"/>
                        <a:pt x="35" y="11"/>
                      </a:cubicBezTo>
                      <a:cubicBezTo>
                        <a:pt x="34" y="10"/>
                        <a:pt x="35" y="8"/>
                        <a:pt x="35" y="9"/>
                      </a:cubicBezTo>
                      <a:cubicBezTo>
                        <a:pt x="36" y="9"/>
                        <a:pt x="35" y="8"/>
                        <a:pt x="35" y="8"/>
                      </a:cubicBezTo>
                      <a:cubicBezTo>
                        <a:pt x="35" y="9"/>
                        <a:pt x="34" y="9"/>
                        <a:pt x="33" y="10"/>
                      </a:cubicBezTo>
                      <a:cubicBezTo>
                        <a:pt x="33" y="10"/>
                        <a:pt x="32" y="9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8"/>
                        <a:pt x="32" y="8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4" y="7"/>
                        <a:pt x="34" y="6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5" y="5"/>
                        <a:pt x="34" y="6"/>
                        <a:pt x="35" y="6"/>
                      </a:cubicBezTo>
                      <a:cubicBezTo>
                        <a:pt x="34" y="6"/>
                        <a:pt x="34" y="8"/>
                        <a:pt x="35" y="8"/>
                      </a:cubicBezTo>
                      <a:cubicBezTo>
                        <a:pt x="35" y="8"/>
                        <a:pt x="35" y="7"/>
                        <a:pt x="35" y="7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6" y="6"/>
                        <a:pt x="36" y="4"/>
                        <a:pt x="36" y="3"/>
                      </a:cubicBezTo>
                      <a:cubicBezTo>
                        <a:pt x="36" y="2"/>
                        <a:pt x="35" y="1"/>
                        <a:pt x="36" y="0"/>
                      </a:cubicBezTo>
                      <a:cubicBezTo>
                        <a:pt x="33" y="1"/>
                        <a:pt x="31" y="2"/>
                        <a:pt x="28" y="2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3"/>
                        <a:pt x="26" y="3"/>
                      </a:cubicBezTo>
                      <a:cubicBezTo>
                        <a:pt x="26" y="3"/>
                        <a:pt x="26" y="4"/>
                        <a:pt x="26" y="4"/>
                      </a:cubicBezTo>
                      <a:cubicBezTo>
                        <a:pt x="24" y="4"/>
                        <a:pt x="23" y="4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1" y="6"/>
                        <a:pt x="20" y="6"/>
                        <a:pt x="19" y="6"/>
                      </a:cubicBezTo>
                      <a:cubicBezTo>
                        <a:pt x="19" y="6"/>
                        <a:pt x="19" y="7"/>
                        <a:pt x="18" y="7"/>
                      </a:cubicBezTo>
                      <a:cubicBezTo>
                        <a:pt x="18" y="7"/>
                        <a:pt x="17" y="7"/>
                        <a:pt x="16" y="7"/>
                      </a:cubicBezTo>
                      <a:cubicBezTo>
                        <a:pt x="15" y="8"/>
                        <a:pt x="13" y="9"/>
                        <a:pt x="12" y="9"/>
                      </a:cubicBezTo>
                      <a:cubicBezTo>
                        <a:pt x="11" y="9"/>
                        <a:pt x="11" y="9"/>
                        <a:pt x="10" y="9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9" y="10"/>
                        <a:pt x="9" y="10"/>
                        <a:pt x="8" y="10"/>
                      </a:cubicBezTo>
                      <a:cubicBezTo>
                        <a:pt x="8" y="11"/>
                        <a:pt x="7" y="11"/>
                        <a:pt x="7" y="11"/>
                      </a:cubicBezTo>
                      <a:cubicBezTo>
                        <a:pt x="7" y="11"/>
                        <a:pt x="7" y="12"/>
                        <a:pt x="6" y="12"/>
                      </a:cubicBezTo>
                      <a:cubicBezTo>
                        <a:pt x="6" y="11"/>
                        <a:pt x="4" y="12"/>
                        <a:pt x="4" y="13"/>
                      </a:cubicBezTo>
                      <a:cubicBezTo>
                        <a:pt x="3" y="12"/>
                        <a:pt x="2" y="14"/>
                        <a:pt x="1" y="14"/>
                      </a:cubicBezTo>
                      <a:cubicBezTo>
                        <a:pt x="0" y="14"/>
                        <a:pt x="0" y="14"/>
                        <a:pt x="0" y="15"/>
                      </a:cubicBezTo>
                      <a:close/>
                      <a:moveTo>
                        <a:pt x="30" y="6"/>
                      </a:move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lose/>
                      <a:moveTo>
                        <a:pt x="29" y="15"/>
                      </a:moveTo>
                      <a:cubicBezTo>
                        <a:pt x="29" y="15"/>
                        <a:pt x="30" y="15"/>
                        <a:pt x="30" y="15"/>
                      </a:cubicBezTo>
                      <a:cubicBezTo>
                        <a:pt x="30" y="15"/>
                        <a:pt x="29" y="15"/>
                        <a:pt x="29" y="15"/>
                      </a:cubicBezTo>
                      <a:close/>
                      <a:moveTo>
                        <a:pt x="30" y="24"/>
                      </a:moveTo>
                      <a:cubicBezTo>
                        <a:pt x="30" y="24"/>
                        <a:pt x="30" y="25"/>
                        <a:pt x="29" y="24"/>
                      </a:cubicBezTo>
                      <a:cubicBezTo>
                        <a:pt x="29" y="24"/>
                        <a:pt x="30" y="24"/>
                        <a:pt x="30" y="24"/>
                      </a:cubicBezTo>
                      <a:close/>
                      <a:moveTo>
                        <a:pt x="30" y="12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lose/>
                      <a:moveTo>
                        <a:pt x="30" y="9"/>
                      </a:moveTo>
                      <a:cubicBezTo>
                        <a:pt x="30" y="9"/>
                        <a:pt x="30" y="10"/>
                        <a:pt x="31" y="10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9"/>
                        <a:pt x="32" y="9"/>
                        <a:pt x="32" y="10"/>
                      </a:cubicBezTo>
                      <a:cubicBezTo>
                        <a:pt x="31" y="10"/>
                        <a:pt x="31" y="10"/>
                        <a:pt x="30" y="10"/>
                      </a:cubicBezTo>
                      <a:cubicBezTo>
                        <a:pt x="30" y="10"/>
                        <a:pt x="30" y="10"/>
                        <a:pt x="29" y="9"/>
                      </a:cubicBezTo>
                      <a:cubicBezTo>
                        <a:pt x="30" y="9"/>
                        <a:pt x="30" y="8"/>
                        <a:pt x="30" y="8"/>
                      </a:cubicBezTo>
                      <a:cubicBezTo>
                        <a:pt x="30" y="9"/>
                        <a:pt x="30" y="9"/>
                        <a:pt x="30" y="10"/>
                      </a:cubicBezTo>
                      <a:cubicBezTo>
                        <a:pt x="30" y="10"/>
                        <a:pt x="30" y="9"/>
                        <a:pt x="30" y="9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2" y="11"/>
                        <a:pt x="32" y="11"/>
                      </a:cubicBezTo>
                      <a:cubicBezTo>
                        <a:pt x="32" y="11"/>
                        <a:pt x="32" y="12"/>
                        <a:pt x="32" y="12"/>
                      </a:cubicBezTo>
                      <a:cubicBezTo>
                        <a:pt x="32" y="12"/>
                        <a:pt x="32" y="13"/>
                        <a:pt x="31" y="12"/>
                      </a:cubicBezTo>
                      <a:cubicBezTo>
                        <a:pt x="32" y="12"/>
                        <a:pt x="31" y="12"/>
                        <a:pt x="31" y="11"/>
                      </a:cubicBezTo>
                      <a:close/>
                      <a:moveTo>
                        <a:pt x="31" y="6"/>
                      </a:move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6"/>
                        <a:pt x="30" y="6"/>
                        <a:pt x="30" y="6"/>
                      </a:cubicBezTo>
                      <a:cubicBezTo>
                        <a:pt x="31" y="5"/>
                        <a:pt x="31" y="6"/>
                        <a:pt x="31" y="6"/>
                      </a:cubicBezTo>
                      <a:close/>
                      <a:moveTo>
                        <a:pt x="34" y="3"/>
                      </a:moveTo>
                      <a:cubicBezTo>
                        <a:pt x="34" y="3"/>
                        <a:pt x="33" y="3"/>
                        <a:pt x="33" y="2"/>
                      </a:cubicBezTo>
                      <a:cubicBezTo>
                        <a:pt x="33" y="2"/>
                        <a:pt x="34" y="2"/>
                        <a:pt x="34" y="3"/>
                      </a:cubicBezTo>
                      <a:close/>
                      <a:moveTo>
                        <a:pt x="33" y="5"/>
                      </a:moveTo>
                      <a:cubicBezTo>
                        <a:pt x="33" y="4"/>
                        <a:pt x="33" y="4"/>
                        <a:pt x="34" y="4"/>
                      </a:cubicBezTo>
                      <a:cubicBezTo>
                        <a:pt x="34" y="4"/>
                        <a:pt x="34" y="5"/>
                        <a:pt x="34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4"/>
                        <a:pt x="33" y="5"/>
                        <a:pt x="33" y="5"/>
                      </a:cubicBezTo>
                      <a:close/>
                      <a:moveTo>
                        <a:pt x="32" y="7"/>
                      </a:moveTo>
                      <a:cubicBezTo>
                        <a:pt x="31" y="7"/>
                        <a:pt x="32" y="9"/>
                        <a:pt x="31" y="9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2" y="7"/>
                        <a:pt x="32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2" y="6"/>
                        <a:pt x="32" y="7"/>
                        <a:pt x="32" y="7"/>
                      </a:cubicBezTo>
                      <a:close/>
                      <a:moveTo>
                        <a:pt x="32" y="13"/>
                      </a:moveTo>
                      <a:cubicBezTo>
                        <a:pt x="32" y="13"/>
                        <a:pt x="32" y="12"/>
                        <a:pt x="32" y="12"/>
                      </a:cubicBezTo>
                      <a:cubicBezTo>
                        <a:pt x="33" y="12"/>
                        <a:pt x="33" y="13"/>
                        <a:pt x="32" y="13"/>
                      </a:cubicBezTo>
                      <a:close/>
                      <a:moveTo>
                        <a:pt x="32" y="18"/>
                      </a:move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6"/>
                        <a:pt x="30" y="15"/>
                        <a:pt x="31" y="14"/>
                      </a:cubicBezTo>
                      <a:cubicBezTo>
                        <a:pt x="31" y="14"/>
                        <a:pt x="32" y="14"/>
                        <a:pt x="32" y="15"/>
                      </a:cubicBezTo>
                      <a:cubicBezTo>
                        <a:pt x="32" y="15"/>
                        <a:pt x="32" y="15"/>
                        <a:pt x="32" y="16"/>
                      </a:cubicBezTo>
                      <a:cubicBezTo>
                        <a:pt x="32" y="16"/>
                        <a:pt x="32" y="16"/>
                        <a:pt x="32" y="17"/>
                      </a:cubicBezTo>
                      <a:cubicBezTo>
                        <a:pt x="32" y="16"/>
                        <a:pt x="33" y="16"/>
                        <a:pt x="33" y="16"/>
                      </a:cubicBezTo>
                      <a:cubicBezTo>
                        <a:pt x="33" y="16"/>
                        <a:pt x="33" y="17"/>
                        <a:pt x="32" y="18"/>
                      </a:cubicBezTo>
                      <a:close/>
                      <a:moveTo>
                        <a:pt x="34" y="17"/>
                      </a:moveTo>
                      <a:cubicBezTo>
                        <a:pt x="33" y="17"/>
                        <a:pt x="34" y="16"/>
                        <a:pt x="34" y="16"/>
                      </a:cubicBezTo>
                      <a:cubicBezTo>
                        <a:pt x="33" y="15"/>
                        <a:pt x="34" y="14"/>
                        <a:pt x="33" y="14"/>
                      </a:cubicBezTo>
                      <a:cubicBezTo>
                        <a:pt x="33" y="13"/>
                        <a:pt x="33" y="12"/>
                        <a:pt x="33" y="12"/>
                      </a:cubicBezTo>
                      <a:cubicBezTo>
                        <a:pt x="33" y="12"/>
                        <a:pt x="34" y="12"/>
                        <a:pt x="34" y="12"/>
                      </a:cubicBezTo>
                      <a:cubicBezTo>
                        <a:pt x="34" y="12"/>
                        <a:pt x="34" y="13"/>
                        <a:pt x="34" y="13"/>
                      </a:cubicBezTo>
                      <a:cubicBezTo>
                        <a:pt x="35" y="14"/>
                        <a:pt x="33" y="17"/>
                        <a:pt x="34" y="17"/>
                      </a:cubicBezTo>
                      <a:close/>
                      <a:moveTo>
                        <a:pt x="35" y="11"/>
                      </a:moveTo>
                      <a:cubicBezTo>
                        <a:pt x="35" y="11"/>
                        <a:pt x="34" y="11"/>
                        <a:pt x="34" y="12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1"/>
                        <a:pt x="34" y="11"/>
                        <a:pt x="35" y="11"/>
                      </a:cubicBezTo>
                      <a:close/>
                      <a:moveTo>
                        <a:pt x="35" y="16"/>
                      </a:moveTo>
                      <a:cubicBezTo>
                        <a:pt x="34" y="16"/>
                        <a:pt x="34" y="16"/>
                        <a:pt x="34" y="15"/>
                      </a:cubicBezTo>
                      <a:cubicBezTo>
                        <a:pt x="34" y="15"/>
                        <a:pt x="35" y="15"/>
                        <a:pt x="35" y="15"/>
                      </a:cubicBezTo>
                      <a:cubicBezTo>
                        <a:pt x="35" y="15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6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4" y="13"/>
                        <a:pt x="35" y="13"/>
                        <a:pt x="35" y="13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2"/>
                        <a:pt x="35" y="12"/>
                      </a:cubicBezTo>
                      <a:cubicBezTo>
                        <a:pt x="35" y="12"/>
                        <a:pt x="35" y="11"/>
                        <a:pt x="36" y="11"/>
                      </a:cubicBezTo>
                      <a:cubicBezTo>
                        <a:pt x="36" y="12"/>
                        <a:pt x="35" y="12"/>
                        <a:pt x="35" y="13"/>
                      </a:cubicBezTo>
                      <a:close/>
                      <a:moveTo>
                        <a:pt x="35" y="21"/>
                      </a:moveTo>
                      <a:cubicBezTo>
                        <a:pt x="35" y="20"/>
                        <a:pt x="35" y="20"/>
                        <a:pt x="35" y="19"/>
                      </a:cubicBezTo>
                      <a:cubicBezTo>
                        <a:pt x="35" y="20"/>
                        <a:pt x="34" y="20"/>
                        <a:pt x="34" y="20"/>
                      </a:cubicBezTo>
                      <a:cubicBezTo>
                        <a:pt x="34" y="20"/>
                        <a:pt x="34" y="20"/>
                        <a:pt x="34" y="19"/>
                      </a:cubicBezTo>
                      <a:cubicBezTo>
                        <a:pt x="34" y="19"/>
                        <a:pt x="34" y="18"/>
                        <a:pt x="34" y="18"/>
                      </a:cubicBezTo>
                      <a:cubicBezTo>
                        <a:pt x="35" y="18"/>
                        <a:pt x="35" y="19"/>
                        <a:pt x="35" y="19"/>
                      </a:cubicBezTo>
                      <a:cubicBezTo>
                        <a:pt x="35" y="19"/>
                        <a:pt x="35" y="18"/>
                        <a:pt x="35" y="18"/>
                      </a:cubicBezTo>
                      <a:cubicBezTo>
                        <a:pt x="35" y="19"/>
                        <a:pt x="37" y="21"/>
                        <a:pt x="35" y="21"/>
                      </a:cubicBezTo>
                      <a:close/>
                      <a:moveTo>
                        <a:pt x="35" y="24"/>
                      </a:moveTo>
                      <a:cubicBezTo>
                        <a:pt x="35" y="24"/>
                        <a:pt x="35" y="24"/>
                        <a:pt x="34" y="24"/>
                      </a:cubicBezTo>
                      <a:cubicBezTo>
                        <a:pt x="34" y="24"/>
                        <a:pt x="35" y="23"/>
                        <a:pt x="35" y="24"/>
                      </a:cubicBezTo>
                      <a:close/>
                      <a:moveTo>
                        <a:pt x="36" y="32"/>
                      </a:moveTo>
                      <a:cubicBezTo>
                        <a:pt x="36" y="32"/>
                        <a:pt x="36" y="33"/>
                        <a:pt x="35" y="33"/>
                      </a:cubicBezTo>
                      <a:cubicBezTo>
                        <a:pt x="35" y="32"/>
                        <a:pt x="35" y="32"/>
                        <a:pt x="36" y="32"/>
                      </a:cubicBezTo>
                      <a:close/>
                      <a:moveTo>
                        <a:pt x="35" y="26"/>
                      </a:move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6"/>
                        <a:pt x="35" y="27"/>
                        <a:pt x="35" y="27"/>
                      </a:cubicBezTo>
                      <a:cubicBezTo>
                        <a:pt x="35" y="27"/>
                        <a:pt x="35" y="27"/>
                        <a:pt x="35" y="26"/>
                      </a:cubicBezTo>
                      <a:close/>
                      <a:moveTo>
                        <a:pt x="33" y="30"/>
                      </a:move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4" y="28"/>
                        <a:pt x="35" y="30"/>
                        <a:pt x="34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1"/>
                        <a:pt x="34" y="31"/>
                        <a:pt x="33" y="31"/>
                      </a:cubicBezTo>
                      <a:cubicBezTo>
                        <a:pt x="34" y="31"/>
                        <a:pt x="34" y="30"/>
                        <a:pt x="34" y="30"/>
                      </a:cubicBezTo>
                      <a:cubicBezTo>
                        <a:pt x="34" y="30"/>
                        <a:pt x="34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4"/>
                        <a:pt x="34" y="24"/>
                      </a:cubicBezTo>
                      <a:cubicBezTo>
                        <a:pt x="33" y="24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3" y="25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2" y="24"/>
                      </a:moveTo>
                      <a:cubicBezTo>
                        <a:pt x="33" y="24"/>
                        <a:pt x="33" y="24"/>
                        <a:pt x="33" y="24"/>
                      </a:cubicBezTo>
                      <a:cubicBezTo>
                        <a:pt x="33" y="24"/>
                        <a:pt x="32" y="25"/>
                        <a:pt x="32" y="24"/>
                      </a:cubicBez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2"/>
                      </a:cubicBezTo>
                      <a:cubicBezTo>
                        <a:pt x="32" y="32"/>
                        <a:pt x="32" y="31"/>
                        <a:pt x="33" y="31"/>
                      </a:cubicBezTo>
                      <a:close/>
                      <a:moveTo>
                        <a:pt x="32" y="29"/>
                      </a:move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2" y="29"/>
                        <a:pt x="31" y="29"/>
                        <a:pt x="32" y="29"/>
                      </a:cubicBezTo>
                      <a:close/>
                      <a:moveTo>
                        <a:pt x="31" y="24"/>
                      </a:moveTo>
                      <a:cubicBezTo>
                        <a:pt x="31" y="23"/>
                        <a:pt x="31" y="23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2" y="23"/>
                        <a:pt x="32" y="23"/>
                        <a:pt x="32" y="22"/>
                      </a:cubicBezTo>
                      <a:cubicBezTo>
                        <a:pt x="32" y="21"/>
                        <a:pt x="32" y="20"/>
                        <a:pt x="33" y="19"/>
                      </a:cubicBezTo>
                      <a:cubicBezTo>
                        <a:pt x="33" y="19"/>
                        <a:pt x="34" y="19"/>
                        <a:pt x="33" y="20"/>
                      </a:cubicBezTo>
                      <a:cubicBezTo>
                        <a:pt x="33" y="20"/>
                        <a:pt x="33" y="19"/>
                        <a:pt x="33" y="20"/>
                      </a:cubicBezTo>
                      <a:cubicBezTo>
                        <a:pt x="33" y="20"/>
                        <a:pt x="33" y="21"/>
                        <a:pt x="32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2"/>
                        <a:pt x="33" y="21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1"/>
                      </a:cubicBezTo>
                      <a:cubicBezTo>
                        <a:pt x="34" y="21"/>
                        <a:pt x="34" y="21"/>
                        <a:pt x="34" y="22"/>
                      </a:cubicBezTo>
                      <a:cubicBezTo>
                        <a:pt x="35" y="22"/>
                        <a:pt x="35" y="21"/>
                        <a:pt x="35" y="22"/>
                      </a:cubicBezTo>
                      <a:cubicBezTo>
                        <a:pt x="35" y="22"/>
                        <a:pt x="34" y="22"/>
                        <a:pt x="34" y="23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2" y="24"/>
                        <a:pt x="32" y="23"/>
                        <a:pt x="31" y="24"/>
                      </a:cubicBezTo>
                      <a:close/>
                      <a:moveTo>
                        <a:pt x="31" y="27"/>
                      </a:move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8"/>
                        <a:pt x="31" y="27"/>
                        <a:pt x="31" y="27"/>
                      </a:cubicBezTo>
                      <a:close/>
                      <a:moveTo>
                        <a:pt x="31" y="26"/>
                      </a:moveTo>
                      <a:cubicBezTo>
                        <a:pt x="31" y="26"/>
                        <a:pt x="31" y="26"/>
                        <a:pt x="31" y="25"/>
                      </a:cubicBezTo>
                      <a:cubicBezTo>
                        <a:pt x="31" y="25"/>
                        <a:pt x="31" y="25"/>
                        <a:pt x="31" y="25"/>
                      </a:cubicBezTo>
                      <a:cubicBezTo>
                        <a:pt x="31" y="25"/>
                        <a:pt x="31" y="25"/>
                        <a:pt x="31" y="26"/>
                      </a:cubicBezTo>
                      <a:close/>
                      <a:moveTo>
                        <a:pt x="30" y="21"/>
                      </a:moveTo>
                      <a:cubicBezTo>
                        <a:pt x="31" y="21"/>
                        <a:pt x="31" y="21"/>
                        <a:pt x="31" y="20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31" y="22"/>
                        <a:pt x="32" y="22"/>
                        <a:pt x="32" y="22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31" y="22"/>
                        <a:pt x="31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5"/>
                        <a:pt x="31" y="15"/>
                      </a:cubicBezTo>
                      <a:cubicBezTo>
                        <a:pt x="31" y="16"/>
                        <a:pt x="31" y="16"/>
                        <a:pt x="31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lose/>
                      <a:moveTo>
                        <a:pt x="30" y="26"/>
                      </a:moveTo>
                      <a:cubicBezTo>
                        <a:pt x="29" y="26"/>
                        <a:pt x="29" y="26"/>
                        <a:pt x="29" y="25"/>
                      </a:cubicBezTo>
                      <a:cubicBezTo>
                        <a:pt x="29" y="25"/>
                        <a:pt x="30" y="25"/>
                        <a:pt x="30" y="26"/>
                      </a:cubicBezTo>
                      <a:close/>
                      <a:moveTo>
                        <a:pt x="30" y="27"/>
                      </a:moveTo>
                      <a:cubicBezTo>
                        <a:pt x="30" y="28"/>
                        <a:pt x="30" y="28"/>
                        <a:pt x="29" y="28"/>
                      </a:cubicBezTo>
                      <a:cubicBezTo>
                        <a:pt x="29" y="28"/>
                        <a:pt x="29" y="27"/>
                        <a:pt x="30" y="27"/>
                      </a:cubicBezTo>
                      <a:close/>
                      <a:moveTo>
                        <a:pt x="29" y="30"/>
                      </a:moveTo>
                      <a:cubicBezTo>
                        <a:pt x="29" y="30"/>
                        <a:pt x="29" y="30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29" y="31"/>
                        <a:pt x="29" y="31"/>
                        <a:pt x="29" y="30"/>
                      </a:cubicBezTo>
                      <a:close/>
                      <a:moveTo>
                        <a:pt x="29" y="6"/>
                      </a:moveTo>
                      <a:cubicBezTo>
                        <a:pt x="29" y="5"/>
                        <a:pt x="29" y="5"/>
                        <a:pt x="30" y="5"/>
                      </a:cubicBezTo>
                      <a:cubicBezTo>
                        <a:pt x="30" y="6"/>
                        <a:pt x="29" y="6"/>
                        <a:pt x="29" y="6"/>
                      </a:cubicBezTo>
                      <a:close/>
                      <a:moveTo>
                        <a:pt x="29" y="9"/>
                      </a:moveTo>
                      <a:cubicBezTo>
                        <a:pt x="29" y="9"/>
                        <a:pt x="29" y="10"/>
                        <a:pt x="29" y="10"/>
                      </a:cubicBezTo>
                      <a:cubicBezTo>
                        <a:pt x="29" y="10"/>
                        <a:pt x="29" y="10"/>
                        <a:pt x="29" y="9"/>
                      </a:cubicBezTo>
                      <a:close/>
                      <a:moveTo>
                        <a:pt x="29" y="39"/>
                      </a:move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29" y="40"/>
                        <a:pt x="29" y="40"/>
                        <a:pt x="29" y="39"/>
                      </a:cubicBezTo>
                      <a:close/>
                      <a:moveTo>
                        <a:pt x="18" y="45"/>
                      </a:moveTo>
                      <a:cubicBezTo>
                        <a:pt x="18" y="45"/>
                        <a:pt x="18" y="45"/>
                        <a:pt x="18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8" y="45"/>
                        <a:pt x="18" y="45"/>
                        <a:pt x="18" y="45"/>
                      </a:cubicBezTo>
                      <a:close/>
                      <a:moveTo>
                        <a:pt x="23" y="42"/>
                      </a:moveTo>
                      <a:cubicBezTo>
                        <a:pt x="23" y="42"/>
                        <a:pt x="23" y="43"/>
                        <a:pt x="23" y="43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2" y="43"/>
                        <a:pt x="22" y="42"/>
                        <a:pt x="23" y="42"/>
                      </a:cubicBezTo>
                      <a:close/>
                      <a:moveTo>
                        <a:pt x="21" y="39"/>
                      </a:moveTo>
                      <a:cubicBezTo>
                        <a:pt x="20" y="39"/>
                        <a:pt x="20" y="39"/>
                        <a:pt x="20" y="39"/>
                      </a:cubicBezTo>
                      <a:cubicBezTo>
                        <a:pt x="21" y="38"/>
                        <a:pt x="20" y="38"/>
                        <a:pt x="21" y="37"/>
                      </a:cubicBezTo>
                      <a:cubicBezTo>
                        <a:pt x="21" y="38"/>
                        <a:pt x="21" y="38"/>
                        <a:pt x="21" y="39"/>
                      </a:cubicBezTo>
                      <a:close/>
                      <a:moveTo>
                        <a:pt x="21" y="36"/>
                      </a:moveTo>
                      <a:cubicBezTo>
                        <a:pt x="22" y="36"/>
                        <a:pt x="22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lose/>
                      <a:moveTo>
                        <a:pt x="22" y="29"/>
                      </a:moveTo>
                      <a:cubicBezTo>
                        <a:pt x="22" y="29"/>
                        <a:pt x="21" y="29"/>
                        <a:pt x="21" y="30"/>
                      </a:cubicBezTo>
                      <a:cubicBezTo>
                        <a:pt x="21" y="29"/>
                        <a:pt x="21" y="29"/>
                        <a:pt x="21" y="29"/>
                      </a:cubicBezTo>
                      <a:cubicBezTo>
                        <a:pt x="21" y="29"/>
                        <a:pt x="21" y="29"/>
                        <a:pt x="22" y="29"/>
                      </a:cubicBezTo>
                      <a:close/>
                      <a:moveTo>
                        <a:pt x="22" y="34"/>
                      </a:moveTo>
                      <a:cubicBezTo>
                        <a:pt x="22" y="34"/>
                        <a:pt x="21" y="34"/>
                        <a:pt x="21" y="33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22" y="33"/>
                        <a:pt x="22" y="34"/>
                        <a:pt x="22" y="34"/>
                      </a:cubicBezTo>
                      <a:close/>
                      <a:moveTo>
                        <a:pt x="23" y="31"/>
                      </a:moveTo>
                      <a:cubicBezTo>
                        <a:pt x="22" y="30"/>
                        <a:pt x="22" y="31"/>
                        <a:pt x="22" y="30"/>
                      </a:cubicBezTo>
                      <a:cubicBezTo>
                        <a:pt x="22" y="30"/>
                        <a:pt x="22" y="30"/>
                        <a:pt x="23" y="30"/>
                      </a:cubicBezTo>
                      <a:cubicBezTo>
                        <a:pt x="23" y="30"/>
                        <a:pt x="23" y="30"/>
                        <a:pt x="23" y="31"/>
                      </a:cubicBezTo>
                      <a:close/>
                      <a:moveTo>
                        <a:pt x="23" y="33"/>
                      </a:moveTo>
                      <a:cubicBezTo>
                        <a:pt x="23" y="33"/>
                        <a:pt x="23" y="34"/>
                        <a:pt x="22" y="34"/>
                      </a:cubicBezTo>
                      <a:cubicBezTo>
                        <a:pt x="22" y="33"/>
                        <a:pt x="23" y="33"/>
                        <a:pt x="23" y="33"/>
                      </a:cubicBezTo>
                      <a:close/>
                      <a:moveTo>
                        <a:pt x="23" y="36"/>
                      </a:move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36"/>
                        <a:pt x="23" y="35"/>
                        <a:pt x="23" y="36"/>
                      </a:cubicBezTo>
                      <a:close/>
                      <a:moveTo>
                        <a:pt x="24" y="38"/>
                      </a:moveTo>
                      <a:cubicBezTo>
                        <a:pt x="23" y="38"/>
                        <a:pt x="23" y="39"/>
                        <a:pt x="23" y="39"/>
                      </a:cubicBezTo>
                      <a:cubicBezTo>
                        <a:pt x="23" y="38"/>
                        <a:pt x="23" y="38"/>
                        <a:pt x="23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3" y="38"/>
                        <a:pt x="23" y="37"/>
                        <a:pt x="23" y="37"/>
                      </a:cubicBezTo>
                      <a:cubicBezTo>
                        <a:pt x="23" y="37"/>
                        <a:pt x="23" y="37"/>
                        <a:pt x="24" y="38"/>
                      </a:cubicBezTo>
                      <a:close/>
                      <a:moveTo>
                        <a:pt x="25" y="11"/>
                      </a:moveTo>
                      <a:cubicBezTo>
                        <a:pt x="25" y="11"/>
                        <a:pt x="25" y="11"/>
                        <a:pt x="24" y="11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5" y="10"/>
                        <a:pt x="25" y="11"/>
                        <a:pt x="25" y="11"/>
                      </a:cubicBezTo>
                      <a:close/>
                      <a:moveTo>
                        <a:pt x="26" y="13"/>
                      </a:moveTo>
                      <a:cubicBezTo>
                        <a:pt x="26" y="13"/>
                        <a:pt x="26" y="13"/>
                        <a:pt x="26" y="14"/>
                      </a:cubicBezTo>
                      <a:cubicBezTo>
                        <a:pt x="25" y="13"/>
                        <a:pt x="25" y="14"/>
                        <a:pt x="25" y="13"/>
                      </a:cubicBezTo>
                      <a:cubicBezTo>
                        <a:pt x="25" y="13"/>
                        <a:pt x="25" y="12"/>
                        <a:pt x="25" y="12"/>
                      </a:cubicBezTo>
                      <a:cubicBezTo>
                        <a:pt x="25" y="13"/>
                        <a:pt x="26" y="12"/>
                        <a:pt x="26" y="13"/>
                      </a:cubicBezTo>
                      <a:close/>
                      <a:moveTo>
                        <a:pt x="25" y="11"/>
                      </a:moveTo>
                      <a:cubicBezTo>
                        <a:pt x="25" y="11"/>
                        <a:pt x="26" y="11"/>
                        <a:pt x="26" y="11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6" y="11"/>
                        <a:pt x="26" y="11"/>
                        <a:pt x="25" y="11"/>
                      </a:cubicBezTo>
                      <a:close/>
                      <a:moveTo>
                        <a:pt x="25" y="17"/>
                      </a:move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25" y="17"/>
                        <a:pt x="25" y="16"/>
                        <a:pt x="26" y="16"/>
                      </a:cubicBezTo>
                      <a:cubicBezTo>
                        <a:pt x="26" y="16"/>
                        <a:pt x="26" y="16"/>
                        <a:pt x="26" y="16"/>
                      </a:cubicBezTo>
                      <a:cubicBezTo>
                        <a:pt x="25" y="16"/>
                        <a:pt x="25" y="16"/>
                        <a:pt x="25" y="17"/>
                      </a:cubicBezTo>
                      <a:close/>
                      <a:moveTo>
                        <a:pt x="25" y="27"/>
                      </a:moveTo>
                      <a:cubicBezTo>
                        <a:pt x="25" y="26"/>
                        <a:pt x="26" y="27"/>
                        <a:pt x="25" y="27"/>
                      </a:cubicBezTo>
                      <a:close/>
                      <a:moveTo>
                        <a:pt x="26" y="32"/>
                      </a:moveTo>
                      <a:cubicBezTo>
                        <a:pt x="26" y="32"/>
                        <a:pt x="26" y="32"/>
                        <a:pt x="25" y="32"/>
                      </a:cubicBezTo>
                      <a:cubicBezTo>
                        <a:pt x="25" y="31"/>
                        <a:pt x="26" y="31"/>
                        <a:pt x="26" y="31"/>
                      </a:cubicBezTo>
                      <a:cubicBezTo>
                        <a:pt x="26" y="30"/>
                        <a:pt x="26" y="31"/>
                        <a:pt x="26" y="30"/>
                      </a:cubicBezTo>
                      <a:cubicBezTo>
                        <a:pt x="26" y="30"/>
                        <a:pt x="26" y="31"/>
                        <a:pt x="26" y="32"/>
                      </a:cubicBezTo>
                      <a:close/>
                      <a:moveTo>
                        <a:pt x="26" y="35"/>
                      </a:moveTo>
                      <a:cubicBezTo>
                        <a:pt x="25" y="35"/>
                        <a:pt x="25" y="35"/>
                        <a:pt x="25" y="35"/>
                      </a:cubicBezTo>
                      <a:cubicBezTo>
                        <a:pt x="25" y="34"/>
                        <a:pt x="26" y="34"/>
                        <a:pt x="26" y="35"/>
                      </a:cubicBezTo>
                      <a:close/>
                      <a:moveTo>
                        <a:pt x="24" y="32"/>
                      </a:move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4" y="32"/>
                        <a:pt x="24" y="31"/>
                        <a:pt x="25" y="31"/>
                      </a:cubicBezTo>
                      <a:cubicBezTo>
                        <a:pt x="24" y="32"/>
                        <a:pt x="25" y="32"/>
                        <a:pt x="25" y="32"/>
                      </a:cubicBezTo>
                      <a:cubicBezTo>
                        <a:pt x="25" y="32"/>
                        <a:pt x="25" y="32"/>
                        <a:pt x="24" y="32"/>
                      </a:cubicBezTo>
                      <a:close/>
                      <a:moveTo>
                        <a:pt x="24" y="12"/>
                      </a:moveTo>
                      <a:cubicBezTo>
                        <a:pt x="24" y="12"/>
                        <a:pt x="24" y="12"/>
                        <a:pt x="25" y="12"/>
                      </a:cubicBezTo>
                      <a:cubicBezTo>
                        <a:pt x="25" y="12"/>
                        <a:pt x="24" y="13"/>
                        <a:pt x="24" y="12"/>
                      </a:cubicBezTo>
                      <a:close/>
                      <a:moveTo>
                        <a:pt x="25" y="7"/>
                      </a:moveTo>
                      <a:cubicBezTo>
                        <a:pt x="26" y="7"/>
                        <a:pt x="25" y="8"/>
                        <a:pt x="26" y="9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5" y="9"/>
                        <a:pt x="25" y="7"/>
                        <a:pt x="25" y="7"/>
                      </a:cubicBezTo>
                      <a:close/>
                      <a:moveTo>
                        <a:pt x="26" y="5"/>
                      </a:moveTo>
                      <a:cubicBezTo>
                        <a:pt x="26" y="6"/>
                        <a:pt x="26" y="6"/>
                        <a:pt x="25" y="6"/>
                      </a:cubicBezTo>
                      <a:cubicBezTo>
                        <a:pt x="25" y="6"/>
                        <a:pt x="25" y="5"/>
                        <a:pt x="25" y="4"/>
                      </a:cubicBezTo>
                      <a:cubicBezTo>
                        <a:pt x="26" y="4"/>
                        <a:pt x="26" y="5"/>
                        <a:pt x="26" y="5"/>
                      </a:cubicBezTo>
                      <a:close/>
                      <a:moveTo>
                        <a:pt x="26" y="10"/>
                      </a:moveTo>
                      <a:cubicBezTo>
                        <a:pt x="26" y="10"/>
                        <a:pt x="26" y="10"/>
                        <a:pt x="25" y="10"/>
                      </a:cubicBezTo>
                      <a:cubicBezTo>
                        <a:pt x="25" y="10"/>
                        <a:pt x="25" y="9"/>
                        <a:pt x="26" y="9"/>
                      </a:cubicBezTo>
                      <a:cubicBezTo>
                        <a:pt x="26" y="9"/>
                        <a:pt x="26" y="9"/>
                        <a:pt x="26" y="10"/>
                      </a:cubicBezTo>
                      <a:close/>
                      <a:moveTo>
                        <a:pt x="27" y="5"/>
                      </a:moveTo>
                      <a:cubicBezTo>
                        <a:pt x="27" y="6"/>
                        <a:pt x="28" y="6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7"/>
                        <a:pt x="26" y="8"/>
                        <a:pt x="26" y="8"/>
                      </a:cubicBezTo>
                      <a:cubicBezTo>
                        <a:pt x="26" y="7"/>
                        <a:pt x="26" y="5"/>
                        <a:pt x="27" y="5"/>
                      </a:cubicBezTo>
                      <a:close/>
                      <a:moveTo>
                        <a:pt x="27" y="30"/>
                      </a:moveTo>
                      <a:cubicBezTo>
                        <a:pt x="27" y="30"/>
                        <a:pt x="27" y="30"/>
                        <a:pt x="27" y="30"/>
                      </a:cubicBezTo>
                      <a:cubicBezTo>
                        <a:pt x="27" y="30"/>
                        <a:pt x="26" y="30"/>
                        <a:pt x="26" y="30"/>
                      </a:cubicBezTo>
                      <a:cubicBezTo>
                        <a:pt x="27" y="30"/>
                        <a:pt x="27" y="30"/>
                        <a:pt x="27" y="30"/>
                      </a:cubicBezTo>
                      <a:close/>
                      <a:moveTo>
                        <a:pt x="27" y="29"/>
                      </a:moveTo>
                      <a:cubicBezTo>
                        <a:pt x="27" y="29"/>
                        <a:pt x="27" y="28"/>
                        <a:pt x="27" y="28"/>
                      </a:cubicBezTo>
                      <a:cubicBezTo>
                        <a:pt x="27" y="28"/>
                        <a:pt x="27" y="29"/>
                        <a:pt x="27" y="29"/>
                      </a:cubicBezTo>
                      <a:cubicBezTo>
                        <a:pt x="27" y="29"/>
                        <a:pt x="27" y="29"/>
                        <a:pt x="27" y="29"/>
                      </a:cubicBezTo>
                      <a:close/>
                      <a:moveTo>
                        <a:pt x="27" y="5"/>
                      </a:moveTo>
                      <a:cubicBezTo>
                        <a:pt x="27" y="4"/>
                        <a:pt x="28" y="5"/>
                        <a:pt x="28" y="5"/>
                      </a:cubicBezTo>
                      <a:cubicBezTo>
                        <a:pt x="28" y="5"/>
                        <a:pt x="27" y="5"/>
                        <a:pt x="27" y="5"/>
                      </a:cubicBezTo>
                      <a:close/>
                      <a:moveTo>
                        <a:pt x="27" y="36"/>
                      </a:move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6"/>
                        <a:pt x="27" y="36"/>
                      </a:cubicBezTo>
                      <a:cubicBezTo>
                        <a:pt x="27" y="36"/>
                        <a:pt x="28" y="36"/>
                        <a:pt x="27" y="36"/>
                      </a:cubicBezTo>
                      <a:close/>
                      <a:moveTo>
                        <a:pt x="26" y="36"/>
                      </a:moveTo>
                      <a:cubicBezTo>
                        <a:pt x="26" y="37"/>
                        <a:pt x="26" y="35"/>
                        <a:pt x="26" y="34"/>
                      </a:cubicBezTo>
                      <a:cubicBezTo>
                        <a:pt x="26" y="34"/>
                        <a:pt x="27" y="34"/>
                        <a:pt x="27" y="34"/>
                      </a:cubicBezTo>
                      <a:cubicBezTo>
                        <a:pt x="27" y="34"/>
                        <a:pt x="27" y="34"/>
                        <a:pt x="28" y="34"/>
                      </a:cubicBezTo>
                      <a:cubicBezTo>
                        <a:pt x="28" y="34"/>
                        <a:pt x="27" y="34"/>
                        <a:pt x="27" y="35"/>
                      </a:cubicBezTo>
                      <a:cubicBezTo>
                        <a:pt x="27" y="35"/>
                        <a:pt x="27" y="36"/>
                        <a:pt x="26" y="36"/>
                      </a:cubicBezTo>
                      <a:cubicBezTo>
                        <a:pt x="26" y="36"/>
                        <a:pt x="27" y="36"/>
                        <a:pt x="26" y="36"/>
                      </a:cubicBezTo>
                      <a:close/>
                      <a:moveTo>
                        <a:pt x="25" y="37"/>
                      </a:moveTo>
                      <a:cubicBezTo>
                        <a:pt x="25" y="38"/>
                        <a:pt x="26" y="37"/>
                        <a:pt x="26" y="37"/>
                      </a:cubicBezTo>
                      <a:cubicBezTo>
                        <a:pt x="27" y="38"/>
                        <a:pt x="26" y="38"/>
                        <a:pt x="26" y="38"/>
                      </a:cubicBezTo>
                      <a:cubicBezTo>
                        <a:pt x="26" y="38"/>
                        <a:pt x="25" y="38"/>
                        <a:pt x="25" y="37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5" y="36"/>
                        <a:pt x="25" y="36"/>
                        <a:pt x="25" y="36"/>
                      </a:cubicBezTo>
                      <a:cubicBezTo>
                        <a:pt x="25" y="37"/>
                        <a:pt x="24" y="36"/>
                        <a:pt x="24" y="36"/>
                      </a:cubicBezTo>
                      <a:close/>
                      <a:moveTo>
                        <a:pt x="24" y="10"/>
                      </a:move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4" y="9"/>
                        <a:pt x="24" y="9"/>
                        <a:pt x="24" y="1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lose/>
                      <a:moveTo>
                        <a:pt x="24" y="6"/>
                      </a:moveTo>
                      <a:cubicBezTo>
                        <a:pt x="24" y="6"/>
                        <a:pt x="25" y="6"/>
                        <a:pt x="24" y="7"/>
                      </a:cubicBezTo>
                      <a:cubicBezTo>
                        <a:pt x="24" y="7"/>
                        <a:pt x="24" y="6"/>
                        <a:pt x="24" y="6"/>
                      </a:cubicBezTo>
                      <a:close/>
                      <a:moveTo>
                        <a:pt x="18" y="7"/>
                      </a:move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7" y="8"/>
                        <a:pt x="17" y="8"/>
                        <a:pt x="18" y="7"/>
                      </a:cubicBezTo>
                      <a:close/>
                      <a:moveTo>
                        <a:pt x="17" y="8"/>
                      </a:moveTo>
                      <a:cubicBezTo>
                        <a:pt x="17" y="8"/>
                        <a:pt x="17" y="8"/>
                        <a:pt x="17" y="9"/>
                      </a:cubicBezTo>
                      <a:cubicBezTo>
                        <a:pt x="16" y="9"/>
                        <a:pt x="17" y="8"/>
                        <a:pt x="17" y="8"/>
                      </a:cubicBezTo>
                      <a:close/>
                      <a:moveTo>
                        <a:pt x="17" y="37"/>
                      </a:move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lose/>
                      <a:moveTo>
                        <a:pt x="2" y="15"/>
                      </a:move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1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lose/>
                      <a:moveTo>
                        <a:pt x="3" y="19"/>
                      </a:move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0"/>
                        <a:pt x="4" y="20"/>
                        <a:pt x="4" y="21"/>
                      </a:cubicBezTo>
                      <a:cubicBezTo>
                        <a:pt x="4" y="21"/>
                        <a:pt x="4" y="20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2" y="21"/>
                        <a:pt x="3" y="21"/>
                        <a:pt x="3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3" y="19"/>
                      </a:cubicBezTo>
                      <a:close/>
                      <a:moveTo>
                        <a:pt x="3" y="37"/>
                      </a:moveTo>
                      <a:cubicBezTo>
                        <a:pt x="3" y="37"/>
                        <a:pt x="3" y="36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5" y="37"/>
                        <a:pt x="5" y="37"/>
                      </a:cubicBezTo>
                      <a:cubicBezTo>
                        <a:pt x="5" y="36"/>
                        <a:pt x="4" y="36"/>
                        <a:pt x="5" y="36"/>
                      </a:cubicBezTo>
                      <a:cubicBezTo>
                        <a:pt x="5" y="37"/>
                        <a:pt x="5" y="36"/>
                        <a:pt x="6" y="37"/>
                      </a:cubicBezTo>
                      <a:cubicBezTo>
                        <a:pt x="5" y="37"/>
                        <a:pt x="5" y="37"/>
                        <a:pt x="5" y="38"/>
                      </a:cubicBezTo>
                      <a:cubicBezTo>
                        <a:pt x="4" y="37"/>
                        <a:pt x="3" y="38"/>
                        <a:pt x="3" y="37"/>
                      </a:cubicBezTo>
                      <a:close/>
                      <a:moveTo>
                        <a:pt x="3" y="41"/>
                      </a:moveTo>
                      <a:cubicBezTo>
                        <a:pt x="3" y="41"/>
                        <a:pt x="3" y="42"/>
                        <a:pt x="3" y="42"/>
                      </a:cubicBezTo>
                      <a:cubicBezTo>
                        <a:pt x="3" y="42"/>
                        <a:pt x="3" y="41"/>
                        <a:pt x="3" y="41"/>
                      </a:cubicBezTo>
                      <a:close/>
                      <a:moveTo>
                        <a:pt x="6" y="20"/>
                      </a:move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0"/>
                        <a:pt x="5" y="20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8"/>
                        <a:pt x="5" y="19"/>
                        <a:pt x="5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7" y="20"/>
                        <a:pt x="7" y="20"/>
                      </a:cubicBezTo>
                      <a:cubicBezTo>
                        <a:pt x="7" y="21"/>
                        <a:pt x="6" y="21"/>
                        <a:pt x="6" y="22"/>
                      </a:cubicBezTo>
                      <a:cubicBezTo>
                        <a:pt x="6" y="21"/>
                        <a:pt x="6" y="21"/>
                        <a:pt x="6" y="20"/>
                      </a:cubicBezTo>
                      <a:close/>
                      <a:moveTo>
                        <a:pt x="7" y="47"/>
                      </a:moveTo>
                      <a:cubicBezTo>
                        <a:pt x="7" y="47"/>
                        <a:pt x="7" y="47"/>
                        <a:pt x="7" y="47"/>
                      </a:cubicBezTo>
                      <a:cubicBezTo>
                        <a:pt x="7" y="47"/>
                        <a:pt x="7" y="47"/>
                        <a:pt x="7" y="48"/>
                      </a:cubicBezTo>
                      <a:cubicBezTo>
                        <a:pt x="7" y="48"/>
                        <a:pt x="7" y="48"/>
                        <a:pt x="7" y="48"/>
                      </a:cubicBezTo>
                      <a:cubicBezTo>
                        <a:pt x="7" y="48"/>
                        <a:pt x="6" y="47"/>
                        <a:pt x="7" y="47"/>
                      </a:cubicBezTo>
                      <a:close/>
                      <a:moveTo>
                        <a:pt x="7" y="33"/>
                      </a:moveTo>
                      <a:cubicBezTo>
                        <a:pt x="7" y="33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3"/>
                      </a:cubicBezTo>
                      <a:close/>
                      <a:moveTo>
                        <a:pt x="7" y="41"/>
                      </a:moveTo>
                      <a:cubicBezTo>
                        <a:pt x="7" y="41"/>
                        <a:pt x="7" y="41"/>
                        <a:pt x="7" y="41"/>
                      </a:cubicBezTo>
                      <a:cubicBezTo>
                        <a:pt x="7" y="42"/>
                        <a:pt x="7" y="42"/>
                        <a:pt x="6" y="42"/>
                      </a:cubicBezTo>
                      <a:cubicBezTo>
                        <a:pt x="6" y="41"/>
                        <a:pt x="7" y="41"/>
                        <a:pt x="7" y="41"/>
                      </a:cubicBezTo>
                      <a:close/>
                      <a:moveTo>
                        <a:pt x="7" y="32"/>
                      </a:moveTo>
                      <a:cubicBezTo>
                        <a:pt x="7" y="31"/>
                        <a:pt x="7" y="31"/>
                        <a:pt x="8" y="32"/>
                      </a:cubicBezTo>
                      <a:cubicBezTo>
                        <a:pt x="7" y="32"/>
                        <a:pt x="7" y="32"/>
                        <a:pt x="7" y="32"/>
                      </a:cubicBezTo>
                      <a:close/>
                      <a:moveTo>
                        <a:pt x="8" y="45"/>
                      </a:moveTo>
                      <a:cubicBezTo>
                        <a:pt x="8" y="45"/>
                        <a:pt x="7" y="45"/>
                        <a:pt x="7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7" y="45"/>
                        <a:pt x="7" y="45"/>
                        <a:pt x="8" y="45"/>
                      </a:cubicBezTo>
                      <a:close/>
                      <a:moveTo>
                        <a:pt x="8" y="21"/>
                      </a:move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7" y="22"/>
                        <a:pt x="7" y="22"/>
                        <a:pt x="8" y="21"/>
                      </a:cubicBezTo>
                      <a:close/>
                      <a:moveTo>
                        <a:pt x="7" y="47"/>
                      </a:moveTo>
                      <a:cubicBezTo>
                        <a:pt x="7" y="47"/>
                        <a:pt x="7" y="46"/>
                        <a:pt x="7" y="46"/>
                      </a:cubicBezTo>
                      <a:cubicBezTo>
                        <a:pt x="7" y="46"/>
                        <a:pt x="7" y="46"/>
                        <a:pt x="8" y="46"/>
                      </a:cubicBezTo>
                      <a:cubicBezTo>
                        <a:pt x="8" y="46"/>
                        <a:pt x="7" y="46"/>
                        <a:pt x="7" y="47"/>
                      </a:cubicBezTo>
                      <a:close/>
                      <a:moveTo>
                        <a:pt x="6" y="44"/>
                      </a:moveTo>
                      <a:cubicBezTo>
                        <a:pt x="6" y="43"/>
                        <a:pt x="7" y="43"/>
                        <a:pt x="7" y="43"/>
                      </a:cubicBezTo>
                      <a:cubicBezTo>
                        <a:pt x="7" y="44"/>
                        <a:pt x="7" y="44"/>
                        <a:pt x="6" y="44"/>
                      </a:cubicBezTo>
                      <a:close/>
                      <a:moveTo>
                        <a:pt x="5" y="30"/>
                      </a:move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5" y="30"/>
                        <a:pt x="4" y="30"/>
                        <a:pt x="4" y="30"/>
                      </a:cubicBezTo>
                      <a:cubicBezTo>
                        <a:pt x="5" y="29"/>
                        <a:pt x="5" y="30"/>
                        <a:pt x="5" y="30"/>
                      </a:cubicBezTo>
                      <a:close/>
                      <a:moveTo>
                        <a:pt x="5" y="26"/>
                      </a:move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lose/>
                      <a:moveTo>
                        <a:pt x="5" y="18"/>
                      </a:moveTo>
                      <a:cubicBezTo>
                        <a:pt x="5" y="18"/>
                        <a:pt x="5" y="19"/>
                        <a:pt x="4" y="20"/>
                      </a:cubicBezTo>
                      <a:cubicBezTo>
                        <a:pt x="5" y="19"/>
                        <a:pt x="4" y="19"/>
                        <a:pt x="5" y="18"/>
                      </a:cubicBezTo>
                      <a:close/>
                      <a:moveTo>
                        <a:pt x="5" y="23"/>
                      </a:move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5" y="24"/>
                        <a:pt x="5" y="24"/>
                        <a:pt x="5" y="23"/>
                      </a:cubicBezTo>
                      <a:cubicBezTo>
                        <a:pt x="5" y="23"/>
                        <a:pt x="5" y="23"/>
                        <a:pt x="5" y="23"/>
                      </a:cubicBezTo>
                      <a:close/>
                      <a:moveTo>
                        <a:pt x="6" y="26"/>
                      </a:moveTo>
                      <a:cubicBezTo>
                        <a:pt x="6" y="26"/>
                        <a:pt x="6" y="26"/>
                        <a:pt x="5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lose/>
                      <a:moveTo>
                        <a:pt x="5" y="45"/>
                      </a:moveTo>
                      <a:cubicBezTo>
                        <a:pt x="5" y="45"/>
                        <a:pt x="5" y="45"/>
                        <a:pt x="5" y="44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6" y="44"/>
                        <a:pt x="5" y="45"/>
                        <a:pt x="5" y="45"/>
                      </a:cubicBezTo>
                      <a:close/>
                      <a:moveTo>
                        <a:pt x="5" y="38"/>
                      </a:moveTo>
                      <a:cubicBezTo>
                        <a:pt x="5" y="37"/>
                        <a:pt x="5" y="37"/>
                        <a:pt x="6" y="38"/>
                      </a:cubicBezTo>
                      <a:cubicBezTo>
                        <a:pt x="6" y="38"/>
                        <a:pt x="5" y="38"/>
                        <a:pt x="5" y="38"/>
                      </a:cubicBezTo>
                      <a:close/>
                      <a:moveTo>
                        <a:pt x="4" y="21"/>
                      </a:moveTo>
                      <a:cubicBezTo>
                        <a:pt x="4" y="22"/>
                        <a:pt x="4" y="22"/>
                        <a:pt x="4" y="23"/>
                      </a:cubicBezTo>
                      <a:cubicBezTo>
                        <a:pt x="3" y="22"/>
                        <a:pt x="4" y="22"/>
                        <a:pt x="4" y="21"/>
                      </a:cubicBezTo>
                      <a:close/>
                      <a:moveTo>
                        <a:pt x="4" y="30"/>
                      </a:moveTo>
                      <a:cubicBezTo>
                        <a:pt x="4" y="30"/>
                        <a:pt x="4" y="31"/>
                        <a:pt x="4" y="31"/>
                      </a:cubicBezTo>
                      <a:cubicBezTo>
                        <a:pt x="3" y="31"/>
                        <a:pt x="4" y="30"/>
                        <a:pt x="4" y="30"/>
                      </a:cubicBezTo>
                      <a:close/>
                      <a:moveTo>
                        <a:pt x="3" y="35"/>
                      </a:move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5"/>
                      </a:cubicBezTo>
                      <a:close/>
                      <a:moveTo>
                        <a:pt x="4" y="18"/>
                      </a:moveTo>
                      <a:cubicBezTo>
                        <a:pt x="4" y="19"/>
                        <a:pt x="3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3" y="18"/>
                      </a:moveTo>
                      <a:cubicBezTo>
                        <a:pt x="3" y="18"/>
                        <a:pt x="3" y="17"/>
                        <a:pt x="3" y="17"/>
                      </a:cubicBezTo>
                      <a:cubicBezTo>
                        <a:pt x="3" y="17"/>
                        <a:pt x="3" y="18"/>
                        <a:pt x="3" y="18"/>
                      </a:cubicBezTo>
                      <a:close/>
                      <a:moveTo>
                        <a:pt x="3" y="16"/>
                      </a:moveTo>
                      <a:cubicBezTo>
                        <a:pt x="3" y="16"/>
                        <a:pt x="3" y="16"/>
                        <a:pt x="2" y="16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3" y="15"/>
                        <a:pt x="3" y="15"/>
                        <a:pt x="3" y="16"/>
                      </a:cubicBezTo>
                      <a:close/>
                      <a:moveTo>
                        <a:pt x="4" y="16"/>
                      </a:move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16"/>
                        <a:pt x="4" y="17"/>
                        <a:pt x="3" y="17"/>
                      </a:cubicBezTo>
                      <a:cubicBezTo>
                        <a:pt x="3" y="17"/>
                        <a:pt x="3" y="16"/>
                        <a:pt x="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lose/>
                      <a:moveTo>
                        <a:pt x="5" y="14"/>
                      </a:moveTo>
                      <a:cubicBezTo>
                        <a:pt x="5" y="15"/>
                        <a:pt x="4" y="14"/>
                        <a:pt x="4" y="15"/>
                      </a:cubicBezTo>
                      <a:cubicBezTo>
                        <a:pt x="4" y="15"/>
                        <a:pt x="4" y="15"/>
                        <a:pt x="4" y="14"/>
                      </a:cubicBezTo>
                      <a:cubicBezTo>
                        <a:pt x="4" y="14"/>
                        <a:pt x="4" y="14"/>
                        <a:pt x="5" y="14"/>
                      </a:cubicBezTo>
                      <a:cubicBezTo>
                        <a:pt x="5" y="14"/>
                        <a:pt x="5" y="14"/>
                        <a:pt x="5" y="14"/>
                      </a:cubicBezTo>
                      <a:close/>
                      <a:moveTo>
                        <a:pt x="5" y="17"/>
                      </a:moveTo>
                      <a:cubicBezTo>
                        <a:pt x="5" y="18"/>
                        <a:pt x="5" y="18"/>
                        <a:pt x="4" y="18"/>
                      </a:cubicBezTo>
                      <a:cubicBezTo>
                        <a:pt x="4" y="18"/>
                        <a:pt x="4" y="17"/>
                        <a:pt x="4" y="17"/>
                      </a:cubicBezTo>
                      <a:cubicBezTo>
                        <a:pt x="4" y="17"/>
                        <a:pt x="5" y="17"/>
                        <a:pt x="5" y="17"/>
                      </a:cubicBezTo>
                      <a:close/>
                      <a:moveTo>
                        <a:pt x="5" y="15"/>
                      </a:move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lose/>
                      <a:moveTo>
                        <a:pt x="6" y="16"/>
                      </a:moveTo>
                      <a:cubicBezTo>
                        <a:pt x="6" y="14"/>
                        <a:pt x="7" y="16"/>
                        <a:pt x="6" y="16"/>
                      </a:cubicBezTo>
                      <a:close/>
                      <a:moveTo>
                        <a:pt x="7" y="16"/>
                      </a:move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6" y="17"/>
                        <a:pt x="6" y="17"/>
                      </a:cubicBezTo>
                      <a:cubicBezTo>
                        <a:pt x="6" y="17"/>
                        <a:pt x="6" y="17"/>
                        <a:pt x="5" y="17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7" y="16"/>
                        <a:pt x="6" y="17"/>
                        <a:pt x="7" y="17"/>
                      </a:cubicBezTo>
                      <a:cubicBezTo>
                        <a:pt x="7" y="16"/>
                        <a:pt x="7" y="16"/>
                        <a:pt x="7" y="16"/>
                      </a:cubicBezTo>
                      <a:close/>
                      <a:moveTo>
                        <a:pt x="7" y="20"/>
                      </a:moveTo>
                      <a:cubicBezTo>
                        <a:pt x="7" y="21"/>
                        <a:pt x="7" y="20"/>
                        <a:pt x="7" y="20"/>
                      </a:cubicBezTo>
                      <a:cubicBezTo>
                        <a:pt x="7" y="20"/>
                        <a:pt x="8" y="20"/>
                        <a:pt x="7" y="20"/>
                      </a:cubicBezTo>
                      <a:close/>
                      <a:moveTo>
                        <a:pt x="8" y="17"/>
                      </a:moveTo>
                      <a:cubicBezTo>
                        <a:pt x="8" y="17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9" y="19"/>
                      </a:moveTo>
                      <a:cubicBezTo>
                        <a:pt x="9" y="20"/>
                        <a:pt x="9" y="21"/>
                        <a:pt x="9" y="21"/>
                      </a:cubicBezTo>
                      <a:cubicBezTo>
                        <a:pt x="8" y="21"/>
                        <a:pt x="9" y="20"/>
                        <a:pt x="8" y="20"/>
                      </a:cubicBezTo>
                      <a:cubicBezTo>
                        <a:pt x="8" y="20"/>
                        <a:pt x="8" y="21"/>
                        <a:pt x="7" y="21"/>
                      </a:cubicBezTo>
                      <a:cubicBezTo>
                        <a:pt x="8" y="20"/>
                        <a:pt x="8" y="20"/>
                        <a:pt x="8" y="19"/>
                      </a:cubicBezTo>
                      <a:cubicBezTo>
                        <a:pt x="8" y="20"/>
                        <a:pt x="9" y="19"/>
                        <a:pt x="9" y="19"/>
                      </a:cubicBezTo>
                      <a:close/>
                      <a:moveTo>
                        <a:pt x="10" y="32"/>
                      </a:move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9" y="33"/>
                        <a:pt x="8" y="32"/>
                        <a:pt x="9" y="31"/>
                      </a:cubicBezTo>
                      <a:cubicBezTo>
                        <a:pt x="9" y="32"/>
                        <a:pt x="9" y="32"/>
                        <a:pt x="10" y="32"/>
                      </a:cubicBezTo>
                      <a:close/>
                      <a:moveTo>
                        <a:pt x="9" y="46"/>
                      </a:move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lose/>
                      <a:moveTo>
                        <a:pt x="10" y="17"/>
                      </a:move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0" y="18"/>
                        <a:pt x="10" y="19"/>
                        <a:pt x="10" y="18"/>
                      </a:cubicBezTo>
                      <a:cubicBezTo>
                        <a:pt x="10" y="18"/>
                        <a:pt x="10" y="18"/>
                        <a:pt x="10" y="17"/>
                      </a:cubicBezTo>
                      <a:close/>
                      <a:moveTo>
                        <a:pt x="10" y="45"/>
                      </a:move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0" y="45"/>
                        <a:pt x="10" y="44"/>
                        <a:pt x="10" y="44"/>
                      </a:cubicBezTo>
                      <a:cubicBezTo>
                        <a:pt x="10" y="44"/>
                        <a:pt x="10" y="44"/>
                        <a:pt x="10" y="45"/>
                      </a:cubicBezTo>
                      <a:close/>
                      <a:moveTo>
                        <a:pt x="10" y="21"/>
                      </a:moveTo>
                      <a:cubicBezTo>
                        <a:pt x="10" y="21"/>
                        <a:pt x="10" y="20"/>
                        <a:pt x="10" y="20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lose/>
                      <a:moveTo>
                        <a:pt x="11" y="33"/>
                      </a:moveTo>
                      <a:cubicBezTo>
                        <a:pt x="11" y="33"/>
                        <a:pt x="11" y="33"/>
                        <a:pt x="11" y="33"/>
                      </a:cubicBezTo>
                      <a:cubicBezTo>
                        <a:pt x="11" y="33"/>
                        <a:pt x="11" y="32"/>
                        <a:pt x="11" y="32"/>
                      </a:cubicBezTo>
                      <a:cubicBezTo>
                        <a:pt x="11" y="33"/>
                        <a:pt x="11" y="33"/>
                        <a:pt x="11" y="33"/>
                      </a:cubicBezTo>
                      <a:close/>
                      <a:moveTo>
                        <a:pt x="12" y="34"/>
                      </a:moveTo>
                      <a:cubicBezTo>
                        <a:pt x="12" y="35"/>
                        <a:pt x="12" y="35"/>
                        <a:pt x="11" y="35"/>
                      </a:cubicBezTo>
                      <a:cubicBezTo>
                        <a:pt x="11" y="35"/>
                        <a:pt x="11" y="34"/>
                        <a:pt x="12" y="34"/>
                      </a:cubicBezTo>
                      <a:close/>
                      <a:moveTo>
                        <a:pt x="11" y="31"/>
                      </a:moveTo>
                      <a:cubicBezTo>
                        <a:pt x="11" y="30"/>
                        <a:pt x="11" y="30"/>
                        <a:pt x="11" y="30"/>
                      </a:cubicBezTo>
                      <a:cubicBezTo>
                        <a:pt x="11" y="30"/>
                        <a:pt x="11" y="31"/>
                        <a:pt x="11" y="31"/>
                      </a:cubicBezTo>
                      <a:close/>
                      <a:moveTo>
                        <a:pt x="11" y="19"/>
                      </a:move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9"/>
                        <a:pt x="11" y="19"/>
                        <a:pt x="11" y="20"/>
                      </a:cubicBezTo>
                      <a:cubicBezTo>
                        <a:pt x="11" y="20"/>
                        <a:pt x="11" y="20"/>
                        <a:pt x="11" y="19"/>
                      </a:cubicBezTo>
                      <a:close/>
                      <a:moveTo>
                        <a:pt x="12" y="17"/>
                      </a:moveTo>
                      <a:cubicBezTo>
                        <a:pt x="11" y="17"/>
                        <a:pt x="11" y="17"/>
                        <a:pt x="10" y="17"/>
                      </a:cubicBezTo>
                      <a:cubicBezTo>
                        <a:pt x="10" y="17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1" y="16"/>
                        <a:pt x="11" y="15"/>
                        <a:pt x="11" y="15"/>
                      </a:cubicBezTo>
                      <a:cubicBezTo>
                        <a:pt x="11" y="16"/>
                        <a:pt x="12" y="16"/>
                        <a:pt x="12" y="17"/>
                      </a:cubicBezTo>
                      <a:close/>
                      <a:moveTo>
                        <a:pt x="13" y="32"/>
                      </a:move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2"/>
                        <a:pt x="12" y="31"/>
                        <a:pt x="13" y="32"/>
                      </a:cubicBezTo>
                      <a:close/>
                      <a:moveTo>
                        <a:pt x="12" y="25"/>
                      </a:moveTo>
                      <a:cubicBezTo>
                        <a:pt x="12" y="25"/>
                        <a:pt x="12" y="25"/>
                        <a:pt x="12" y="24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lose/>
                      <a:moveTo>
                        <a:pt x="13" y="30"/>
                      </a:moveTo>
                      <a:cubicBezTo>
                        <a:pt x="13" y="31"/>
                        <a:pt x="13" y="30"/>
                        <a:pt x="12" y="30"/>
                      </a:cubicBezTo>
                      <a:cubicBezTo>
                        <a:pt x="12" y="30"/>
                        <a:pt x="13" y="30"/>
                        <a:pt x="13" y="30"/>
                      </a:cubicBezTo>
                      <a:close/>
                      <a:moveTo>
                        <a:pt x="15" y="30"/>
                      </a:moveTo>
                      <a:cubicBezTo>
                        <a:pt x="15" y="30"/>
                        <a:pt x="15" y="30"/>
                        <a:pt x="15" y="29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lose/>
                      <a:moveTo>
                        <a:pt x="15" y="41"/>
                      </a:moveTo>
                      <a:cubicBezTo>
                        <a:pt x="15" y="41"/>
                        <a:pt x="15" y="41"/>
                        <a:pt x="16" y="41"/>
                      </a:cubicBezTo>
                      <a:cubicBezTo>
                        <a:pt x="16" y="41"/>
                        <a:pt x="16" y="41"/>
                        <a:pt x="16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lose/>
                      <a:moveTo>
                        <a:pt x="14" y="39"/>
                      </a:moveTo>
                      <a:cubicBezTo>
                        <a:pt x="15" y="38"/>
                        <a:pt x="15" y="40"/>
                        <a:pt x="14" y="40"/>
                      </a:cubicBezTo>
                      <a:cubicBezTo>
                        <a:pt x="14" y="40"/>
                        <a:pt x="14" y="40"/>
                        <a:pt x="14" y="39"/>
                      </a:cubicBezTo>
                      <a:close/>
                      <a:moveTo>
                        <a:pt x="14" y="31"/>
                      </a:moveTo>
                      <a:cubicBezTo>
                        <a:pt x="14" y="31"/>
                        <a:pt x="14" y="30"/>
                        <a:pt x="14" y="30"/>
                      </a:cubicBezTo>
                      <a:cubicBezTo>
                        <a:pt x="15" y="30"/>
                        <a:pt x="15" y="31"/>
                        <a:pt x="14" y="31"/>
                      </a:cubicBezTo>
                      <a:close/>
                      <a:moveTo>
                        <a:pt x="13" y="40"/>
                      </a:move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14" y="40"/>
                        <a:pt x="14" y="40"/>
                        <a:pt x="13" y="41"/>
                      </a:cubicBezTo>
                      <a:cubicBezTo>
                        <a:pt x="14" y="40"/>
                        <a:pt x="13" y="40"/>
                        <a:pt x="13" y="40"/>
                      </a:cubicBezTo>
                      <a:close/>
                      <a:moveTo>
                        <a:pt x="13" y="41"/>
                      </a:move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lose/>
                      <a:moveTo>
                        <a:pt x="13" y="46"/>
                      </a:moveTo>
                      <a:cubicBezTo>
                        <a:pt x="13" y="46"/>
                        <a:pt x="13" y="46"/>
                        <a:pt x="13" y="47"/>
                      </a:cubicBezTo>
                      <a:cubicBezTo>
                        <a:pt x="12" y="47"/>
                        <a:pt x="12" y="46"/>
                        <a:pt x="13" y="46"/>
                      </a:cubicBezTo>
                      <a:close/>
                      <a:moveTo>
                        <a:pt x="11" y="48"/>
                      </a:moveTo>
                      <a:cubicBezTo>
                        <a:pt x="12" y="47"/>
                        <a:pt x="12" y="47"/>
                        <a:pt x="12" y="47"/>
                      </a:cubicBezTo>
                      <a:cubicBezTo>
                        <a:pt x="12" y="47"/>
                        <a:pt x="12" y="47"/>
                        <a:pt x="11" y="48"/>
                      </a:cubicBezTo>
                      <a:close/>
                      <a:moveTo>
                        <a:pt x="10" y="45"/>
                      </a:moveTo>
                      <a:cubicBezTo>
                        <a:pt x="11" y="45"/>
                        <a:pt x="11" y="45"/>
                        <a:pt x="11" y="45"/>
                      </a:cubicBezTo>
                      <a:cubicBezTo>
                        <a:pt x="12" y="45"/>
                        <a:pt x="12" y="44"/>
                        <a:pt x="13" y="44"/>
                      </a:cubicBezTo>
                      <a:cubicBezTo>
                        <a:pt x="13" y="45"/>
                        <a:pt x="13" y="45"/>
                        <a:pt x="13" y="45"/>
                      </a:cubicBezTo>
                      <a:cubicBezTo>
                        <a:pt x="12" y="45"/>
                        <a:pt x="12" y="45"/>
                        <a:pt x="12" y="45"/>
                      </a:cubicBezTo>
                      <a:cubicBezTo>
                        <a:pt x="12" y="46"/>
                        <a:pt x="12" y="47"/>
                        <a:pt x="12" y="47"/>
                      </a:cubicBezTo>
                      <a:cubicBezTo>
                        <a:pt x="11" y="47"/>
                        <a:pt x="11" y="47"/>
                        <a:pt x="11" y="47"/>
                      </a:cubicBezTo>
                      <a:cubicBezTo>
                        <a:pt x="11" y="46"/>
                        <a:pt x="12" y="46"/>
                        <a:pt x="12" y="46"/>
                      </a:cubicBezTo>
                      <a:cubicBezTo>
                        <a:pt x="12" y="46"/>
                        <a:pt x="11" y="46"/>
                        <a:pt x="11" y="46"/>
                      </a:cubicBezTo>
                      <a:cubicBezTo>
                        <a:pt x="11" y="46"/>
                        <a:pt x="10" y="46"/>
                        <a:pt x="10" y="45"/>
                      </a:cubicBezTo>
                      <a:close/>
                      <a:moveTo>
                        <a:pt x="9" y="47"/>
                      </a:moveTo>
                      <a:cubicBezTo>
                        <a:pt x="9" y="46"/>
                        <a:pt x="9" y="47"/>
                        <a:pt x="9" y="47"/>
                      </a:cubicBezTo>
                      <a:cubicBezTo>
                        <a:pt x="9" y="46"/>
                        <a:pt x="9" y="46"/>
                        <a:pt x="10" y="46"/>
                      </a:cubicBezTo>
                      <a:cubicBezTo>
                        <a:pt x="10" y="46"/>
                        <a:pt x="9" y="47"/>
                        <a:pt x="10" y="47"/>
                      </a:cubicBezTo>
                      <a:cubicBezTo>
                        <a:pt x="10" y="47"/>
                        <a:pt x="10" y="46"/>
                        <a:pt x="10" y="46"/>
                      </a:cubicBezTo>
                      <a:cubicBezTo>
                        <a:pt x="10" y="46"/>
                        <a:pt x="10" y="47"/>
                        <a:pt x="11" y="47"/>
                      </a:cubicBezTo>
                      <a:cubicBezTo>
                        <a:pt x="11" y="47"/>
                        <a:pt x="11" y="47"/>
                        <a:pt x="11" y="48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8"/>
                        <a:pt x="10" y="48"/>
                        <a:pt x="10" y="48"/>
                      </a:cubicBezTo>
                      <a:cubicBezTo>
                        <a:pt x="9" y="49"/>
                        <a:pt x="8" y="48"/>
                        <a:pt x="9" y="47"/>
                      </a:cubicBezTo>
                      <a:close/>
                      <a:moveTo>
                        <a:pt x="8" y="45"/>
                      </a:moveTo>
                      <a:cubicBezTo>
                        <a:pt x="8" y="44"/>
                        <a:pt x="9" y="45"/>
                        <a:pt x="9" y="44"/>
                      </a:cubicBezTo>
                      <a:cubicBezTo>
                        <a:pt x="9" y="45"/>
                        <a:pt x="8" y="45"/>
                        <a:pt x="8" y="45"/>
                      </a:cubicBezTo>
                      <a:close/>
                      <a:moveTo>
                        <a:pt x="7" y="49"/>
                      </a:moveTo>
                      <a:cubicBezTo>
                        <a:pt x="8" y="48"/>
                        <a:pt x="8" y="47"/>
                        <a:pt x="8" y="47"/>
                      </a:cubicBezTo>
                      <a:cubicBezTo>
                        <a:pt x="8" y="48"/>
                        <a:pt x="8" y="48"/>
                        <a:pt x="8" y="49"/>
                      </a:cubicBezTo>
                      <a:cubicBezTo>
                        <a:pt x="7" y="49"/>
                        <a:pt x="7" y="49"/>
                        <a:pt x="7" y="49"/>
                      </a:cubicBezTo>
                      <a:close/>
                      <a:moveTo>
                        <a:pt x="7" y="49"/>
                      </a:moveTo>
                      <a:cubicBezTo>
                        <a:pt x="7" y="49"/>
                        <a:pt x="7" y="50"/>
                        <a:pt x="6" y="50"/>
                      </a:cubicBezTo>
                      <a:cubicBezTo>
                        <a:pt x="6" y="50"/>
                        <a:pt x="7" y="49"/>
                        <a:pt x="7" y="49"/>
                      </a:cubicBezTo>
                      <a:close/>
                      <a:moveTo>
                        <a:pt x="6" y="49"/>
                      </a:moveTo>
                      <a:cubicBezTo>
                        <a:pt x="6" y="49"/>
                        <a:pt x="6" y="49"/>
                        <a:pt x="6" y="48"/>
                      </a:cubicBezTo>
                      <a:cubicBezTo>
                        <a:pt x="7" y="49"/>
                        <a:pt x="7" y="48"/>
                        <a:pt x="7" y="49"/>
                      </a:cubicBezTo>
                      <a:cubicBezTo>
                        <a:pt x="7" y="49"/>
                        <a:pt x="6" y="49"/>
                        <a:pt x="6" y="49"/>
                      </a:cubicBezTo>
                      <a:cubicBezTo>
                        <a:pt x="6" y="50"/>
                        <a:pt x="6" y="50"/>
                        <a:pt x="6" y="50"/>
                      </a:cubicBezTo>
                      <a:cubicBezTo>
                        <a:pt x="6" y="50"/>
                        <a:pt x="6" y="50"/>
                        <a:pt x="6" y="49"/>
                      </a:cubicBezTo>
                      <a:close/>
                      <a:moveTo>
                        <a:pt x="5" y="48"/>
                      </a:moveTo>
                      <a:cubicBezTo>
                        <a:pt x="5" y="48"/>
                        <a:pt x="5" y="48"/>
                        <a:pt x="5" y="47"/>
                      </a:cubicBezTo>
                      <a:cubicBezTo>
                        <a:pt x="5" y="48"/>
                        <a:pt x="6" y="48"/>
                        <a:pt x="6" y="48"/>
                      </a:cubicBezTo>
                      <a:cubicBezTo>
                        <a:pt x="6" y="49"/>
                        <a:pt x="5" y="48"/>
                        <a:pt x="5" y="48"/>
                      </a:cubicBezTo>
                      <a:close/>
                      <a:moveTo>
                        <a:pt x="5" y="39"/>
                      </a:moveTo>
                      <a:cubicBezTo>
                        <a:pt x="4" y="39"/>
                        <a:pt x="4" y="39"/>
                        <a:pt x="4" y="39"/>
                      </a:cubicBezTo>
                      <a:cubicBezTo>
                        <a:pt x="4" y="39"/>
                        <a:pt x="5" y="38"/>
                        <a:pt x="5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lose/>
                      <a:moveTo>
                        <a:pt x="4" y="43"/>
                      </a:moveTo>
                      <a:cubicBezTo>
                        <a:pt x="4" y="44"/>
                        <a:pt x="4" y="43"/>
                        <a:pt x="4" y="43"/>
                      </a:cubicBezTo>
                      <a:cubicBezTo>
                        <a:pt x="4" y="43"/>
                        <a:pt x="5" y="43"/>
                        <a:pt x="4" y="43"/>
                      </a:cubicBezTo>
                      <a:close/>
                      <a:moveTo>
                        <a:pt x="5" y="44"/>
                      </a:moveTo>
                      <a:cubicBezTo>
                        <a:pt x="5" y="45"/>
                        <a:pt x="5" y="45"/>
                        <a:pt x="4" y="45"/>
                      </a:cubicBezTo>
                      <a:cubicBezTo>
                        <a:pt x="4" y="45"/>
                        <a:pt x="4" y="46"/>
                        <a:pt x="4" y="46"/>
                      </a:cubicBezTo>
                      <a:cubicBezTo>
                        <a:pt x="4" y="46"/>
                        <a:pt x="4" y="45"/>
                        <a:pt x="4" y="45"/>
                      </a:cubicBezTo>
                      <a:cubicBezTo>
                        <a:pt x="4" y="45"/>
                        <a:pt x="4" y="44"/>
                        <a:pt x="5" y="44"/>
                      </a:cubicBezTo>
                      <a:close/>
                      <a:moveTo>
                        <a:pt x="4" y="49"/>
                      </a:moveTo>
                      <a:cubicBezTo>
                        <a:pt x="4" y="49"/>
                        <a:pt x="4" y="48"/>
                        <a:pt x="5" y="48"/>
                      </a:cubicBezTo>
                      <a:cubicBezTo>
                        <a:pt x="4" y="48"/>
                        <a:pt x="5" y="49"/>
                        <a:pt x="4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lose/>
                      <a:moveTo>
                        <a:pt x="3" y="48"/>
                      </a:moveTo>
                      <a:cubicBezTo>
                        <a:pt x="4" y="48"/>
                        <a:pt x="4" y="48"/>
                        <a:pt x="4" y="47"/>
                      </a:cubicBezTo>
                      <a:cubicBezTo>
                        <a:pt x="4" y="48"/>
                        <a:pt x="3" y="49"/>
                        <a:pt x="3" y="48"/>
                      </a:cubicBezTo>
                      <a:close/>
                      <a:moveTo>
                        <a:pt x="3" y="47"/>
                      </a:moveTo>
                      <a:cubicBezTo>
                        <a:pt x="4" y="47"/>
                        <a:pt x="4" y="47"/>
                        <a:pt x="4" y="47"/>
                      </a:cubicBezTo>
                      <a:cubicBezTo>
                        <a:pt x="4" y="47"/>
                        <a:pt x="3" y="47"/>
                        <a:pt x="3" y="47"/>
                      </a:cubicBezTo>
                      <a:close/>
                      <a:moveTo>
                        <a:pt x="3" y="48"/>
                      </a:moveTo>
                      <a:cubicBezTo>
                        <a:pt x="3" y="48"/>
                        <a:pt x="3" y="48"/>
                        <a:pt x="3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lose/>
                      <a:moveTo>
                        <a:pt x="2" y="46"/>
                      </a:moveTo>
                      <a:cubicBezTo>
                        <a:pt x="2" y="45"/>
                        <a:pt x="3" y="45"/>
                        <a:pt x="3" y="45"/>
                      </a:cubicBezTo>
                      <a:cubicBezTo>
                        <a:pt x="3" y="46"/>
                        <a:pt x="3" y="46"/>
                        <a:pt x="3" y="47"/>
                      </a:cubicBezTo>
                      <a:cubicBezTo>
                        <a:pt x="2" y="47"/>
                        <a:pt x="2" y="46"/>
                        <a:pt x="2" y="46"/>
                      </a:cubicBezTo>
                      <a:close/>
                      <a:moveTo>
                        <a:pt x="2" y="44"/>
                      </a:move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44"/>
                        <a:pt x="2" y="44"/>
                        <a:pt x="2" y="44"/>
                      </a:cubicBezTo>
                      <a:close/>
                      <a:moveTo>
                        <a:pt x="2" y="40"/>
                      </a:moveTo>
                      <a:cubicBezTo>
                        <a:pt x="2" y="40"/>
                        <a:pt x="2" y="39"/>
                        <a:pt x="2" y="39"/>
                      </a:cubicBezTo>
                      <a:cubicBezTo>
                        <a:pt x="2" y="39"/>
                        <a:pt x="2" y="40"/>
                        <a:pt x="2" y="40"/>
                      </a:cubicBezTo>
                      <a:cubicBezTo>
                        <a:pt x="2" y="40"/>
                        <a:pt x="2" y="40"/>
                        <a:pt x="2" y="40"/>
                      </a:cubicBezTo>
                      <a:close/>
                      <a:moveTo>
                        <a:pt x="2" y="21"/>
                      </a:moveTo>
                      <a:cubicBezTo>
                        <a:pt x="2" y="21"/>
                        <a:pt x="2" y="22"/>
                        <a:pt x="2" y="22"/>
                      </a:cubicBezTo>
                      <a:cubicBezTo>
                        <a:pt x="2" y="22"/>
                        <a:pt x="2" y="22"/>
                        <a:pt x="1" y="23"/>
                      </a:cubicBezTo>
                      <a:cubicBezTo>
                        <a:pt x="1" y="22"/>
                        <a:pt x="1" y="21"/>
                        <a:pt x="2" y="21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2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2" name="任意多边形 11291"/>
                <p:cNvSpPr>
                  <a:spLocks noEditPoints="1"/>
                </p:cNvSpPr>
                <p:nvPr/>
              </p:nvSpPr>
              <p:spPr>
                <a:xfrm>
                  <a:off x="5547" y="3608"/>
                  <a:ext cx="77" cy="106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1" y="49"/>
                      </a:moveTo>
                      <a:cubicBezTo>
                        <a:pt x="1" y="49"/>
                        <a:pt x="1" y="50"/>
                        <a:pt x="1" y="51"/>
                      </a:cubicBezTo>
                      <a:cubicBezTo>
                        <a:pt x="2" y="50"/>
                        <a:pt x="3" y="50"/>
                        <a:pt x="5" y="49"/>
                      </a:cubicBezTo>
                      <a:cubicBezTo>
                        <a:pt x="5" y="49"/>
                        <a:pt x="5" y="48"/>
                        <a:pt x="5" y="48"/>
                      </a:cubicBezTo>
                      <a:cubicBezTo>
                        <a:pt x="6" y="48"/>
                        <a:pt x="6" y="48"/>
                        <a:pt x="6" y="47"/>
                      </a:cubicBezTo>
                      <a:cubicBezTo>
                        <a:pt x="6" y="47"/>
                        <a:pt x="6" y="47"/>
                        <a:pt x="6" y="47"/>
                      </a:cubicBezTo>
                      <a:cubicBezTo>
                        <a:pt x="6" y="47"/>
                        <a:pt x="5" y="47"/>
                        <a:pt x="5" y="47"/>
                      </a:cubicBezTo>
                      <a:cubicBezTo>
                        <a:pt x="5" y="47"/>
                        <a:pt x="5" y="47"/>
                        <a:pt x="5" y="46"/>
                      </a:cubicBezTo>
                      <a:cubicBezTo>
                        <a:pt x="5" y="45"/>
                        <a:pt x="5" y="46"/>
                        <a:pt x="6" y="45"/>
                      </a:cubicBezTo>
                      <a:cubicBezTo>
                        <a:pt x="6" y="45"/>
                        <a:pt x="5" y="46"/>
                        <a:pt x="5" y="45"/>
                      </a:cubicBezTo>
                      <a:cubicBezTo>
                        <a:pt x="5" y="44"/>
                        <a:pt x="6" y="45"/>
                        <a:pt x="6" y="45"/>
                      </a:cubicBezTo>
                      <a:cubicBezTo>
                        <a:pt x="5" y="44"/>
                        <a:pt x="6" y="44"/>
                        <a:pt x="6" y="43"/>
                      </a:cubicBezTo>
                      <a:cubicBezTo>
                        <a:pt x="7" y="43"/>
                        <a:pt x="7" y="43"/>
                        <a:pt x="8" y="42"/>
                      </a:cubicBezTo>
                      <a:cubicBezTo>
                        <a:pt x="8" y="43"/>
                        <a:pt x="7" y="43"/>
                        <a:pt x="7" y="43"/>
                      </a:cubicBezTo>
                      <a:cubicBezTo>
                        <a:pt x="7" y="43"/>
                        <a:pt x="7" y="44"/>
                        <a:pt x="7" y="45"/>
                      </a:cubicBezTo>
                      <a:cubicBezTo>
                        <a:pt x="7" y="45"/>
                        <a:pt x="7" y="46"/>
                        <a:pt x="8" y="46"/>
                      </a:cubicBezTo>
                      <a:cubicBezTo>
                        <a:pt x="7" y="46"/>
                        <a:pt x="7" y="47"/>
                        <a:pt x="7" y="48"/>
                      </a:cubicBezTo>
                      <a:cubicBezTo>
                        <a:pt x="9" y="48"/>
                        <a:pt x="12" y="46"/>
                        <a:pt x="14" y="45"/>
                      </a:cubicBezTo>
                      <a:cubicBezTo>
                        <a:pt x="17" y="44"/>
                        <a:pt x="20" y="43"/>
                        <a:pt x="2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3" y="40"/>
                        <a:pt x="23" y="41"/>
                        <a:pt x="23" y="41"/>
                      </a:cubicBezTo>
                      <a:cubicBezTo>
                        <a:pt x="23" y="40"/>
                        <a:pt x="23" y="40"/>
                        <a:pt x="23" y="40"/>
                      </a:cubicBezTo>
                      <a:cubicBezTo>
                        <a:pt x="23" y="40"/>
                        <a:pt x="23" y="40"/>
                        <a:pt x="24" y="40"/>
                      </a:cubicBezTo>
                      <a:cubicBezTo>
                        <a:pt x="24" y="40"/>
                        <a:pt x="23" y="40"/>
                        <a:pt x="24" y="41"/>
                      </a:cubicBezTo>
                      <a:cubicBezTo>
                        <a:pt x="25" y="40"/>
                        <a:pt x="26" y="40"/>
                        <a:pt x="27" y="39"/>
                      </a:cubicBezTo>
                      <a:cubicBezTo>
                        <a:pt x="28" y="39"/>
                        <a:pt x="28" y="39"/>
                        <a:pt x="28" y="39"/>
                      </a:cubicBezTo>
                      <a:cubicBezTo>
                        <a:pt x="31" y="37"/>
                        <a:pt x="33" y="37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6" y="32"/>
                        <a:pt x="36" y="29"/>
                        <a:pt x="36" y="26"/>
                      </a:cubicBezTo>
                      <a:cubicBezTo>
                        <a:pt x="36" y="26"/>
                        <a:pt x="36" y="26"/>
                        <a:pt x="36" y="26"/>
                      </a:cubicBezTo>
                      <a:cubicBezTo>
                        <a:pt x="36" y="23"/>
                        <a:pt x="36" y="19"/>
                        <a:pt x="37" y="16"/>
                      </a:cubicBezTo>
                      <a:cubicBezTo>
                        <a:pt x="37" y="12"/>
                        <a:pt x="37" y="7"/>
                        <a:pt x="37" y="3"/>
                      </a:cubicBezTo>
                      <a:cubicBezTo>
                        <a:pt x="37" y="2"/>
                        <a:pt x="37" y="0"/>
                        <a:pt x="36" y="0"/>
                      </a:cubicBezTo>
                      <a:cubicBezTo>
                        <a:pt x="35" y="0"/>
                        <a:pt x="34" y="1"/>
                        <a:pt x="33" y="2"/>
                      </a:cubicBezTo>
                      <a:cubicBezTo>
                        <a:pt x="33" y="2"/>
                        <a:pt x="33" y="1"/>
                        <a:pt x="32" y="2"/>
                      </a:cubicBezTo>
                      <a:cubicBezTo>
                        <a:pt x="30" y="3"/>
                        <a:pt x="27" y="3"/>
                        <a:pt x="24" y="5"/>
                      </a:cubicBezTo>
                      <a:cubicBezTo>
                        <a:pt x="21" y="6"/>
                        <a:pt x="19" y="7"/>
                        <a:pt x="16" y="8"/>
                      </a:cubicBezTo>
                      <a:cubicBezTo>
                        <a:pt x="16" y="8"/>
                        <a:pt x="15" y="9"/>
                        <a:pt x="14" y="9"/>
                      </a:cubicBezTo>
                      <a:cubicBezTo>
                        <a:pt x="13" y="9"/>
                        <a:pt x="11" y="10"/>
                        <a:pt x="9" y="11"/>
                      </a:cubicBezTo>
                      <a:cubicBezTo>
                        <a:pt x="9" y="11"/>
                        <a:pt x="8" y="11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5" y="13"/>
                        <a:pt x="3" y="13"/>
                        <a:pt x="2" y="14"/>
                      </a:cubicBezTo>
                      <a:cubicBezTo>
                        <a:pt x="2" y="15"/>
                        <a:pt x="1" y="16"/>
                        <a:pt x="1" y="16"/>
                      </a:cubicBezTo>
                      <a:cubicBezTo>
                        <a:pt x="1" y="19"/>
                        <a:pt x="1" y="21"/>
                        <a:pt x="1" y="23"/>
                      </a:cubicBezTo>
                      <a:cubicBezTo>
                        <a:pt x="1" y="25"/>
                        <a:pt x="0" y="27"/>
                        <a:pt x="1" y="28"/>
                      </a:cubicBezTo>
                      <a:cubicBezTo>
                        <a:pt x="1" y="30"/>
                        <a:pt x="0" y="33"/>
                        <a:pt x="1" y="34"/>
                      </a:cubicBezTo>
                      <a:cubicBezTo>
                        <a:pt x="1" y="36"/>
                        <a:pt x="1" y="38"/>
                        <a:pt x="1" y="40"/>
                      </a:cubicBezTo>
                      <a:cubicBezTo>
                        <a:pt x="1" y="41"/>
                        <a:pt x="1" y="42"/>
                        <a:pt x="1" y="43"/>
                      </a:cubicBezTo>
                      <a:cubicBezTo>
                        <a:pt x="1" y="44"/>
                        <a:pt x="1" y="47"/>
                        <a:pt x="1" y="49"/>
                      </a:cubicBezTo>
                      <a:close/>
                      <a:moveTo>
                        <a:pt x="32" y="8"/>
                      </a:move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1" y="8"/>
                        <a:pt x="32" y="7"/>
                      </a:cubicBezTo>
                      <a:cubicBezTo>
                        <a:pt x="31" y="8"/>
                        <a:pt x="32" y="8"/>
                        <a:pt x="32" y="8"/>
                      </a:cubicBezTo>
                      <a:close/>
                      <a:moveTo>
                        <a:pt x="32" y="9"/>
                      </a:moveTo>
                      <a:cubicBezTo>
                        <a:pt x="32" y="9"/>
                        <a:pt x="32" y="8"/>
                        <a:pt x="32" y="8"/>
                      </a:cubicBezTo>
                      <a:cubicBezTo>
                        <a:pt x="32" y="8"/>
                        <a:pt x="33" y="9"/>
                        <a:pt x="32" y="9"/>
                      </a:cubicBezTo>
                      <a:close/>
                      <a:moveTo>
                        <a:pt x="32" y="12"/>
                      </a:moveTo>
                      <a:cubicBezTo>
                        <a:pt x="32" y="12"/>
                        <a:pt x="32" y="11"/>
                        <a:pt x="32" y="11"/>
                      </a:cubicBezTo>
                      <a:cubicBezTo>
                        <a:pt x="32" y="11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lose/>
                      <a:moveTo>
                        <a:pt x="30" y="11"/>
                      </a:moveTo>
                      <a:cubicBezTo>
                        <a:pt x="30" y="11"/>
                        <a:pt x="31" y="11"/>
                        <a:pt x="31" y="11"/>
                      </a:cubicBezTo>
                      <a:cubicBezTo>
                        <a:pt x="31" y="10"/>
                        <a:pt x="30" y="10"/>
                        <a:pt x="31" y="10"/>
                      </a:cubicBezTo>
                      <a:cubicBezTo>
                        <a:pt x="31" y="10"/>
                        <a:pt x="31" y="9"/>
                        <a:pt x="31" y="10"/>
                      </a:cubicBezTo>
                      <a:cubicBezTo>
                        <a:pt x="31" y="10"/>
                        <a:pt x="31" y="10"/>
                        <a:pt x="31" y="11"/>
                      </a:cubicBezTo>
                      <a:cubicBezTo>
                        <a:pt x="31" y="11"/>
                        <a:pt x="30" y="12"/>
                        <a:pt x="30" y="11"/>
                      </a:cubicBezTo>
                      <a:close/>
                      <a:moveTo>
                        <a:pt x="30" y="5"/>
                      </a:moveTo>
                      <a:cubicBezTo>
                        <a:pt x="30" y="5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5"/>
                      </a:cubicBezTo>
                      <a:close/>
                      <a:moveTo>
                        <a:pt x="13" y="29"/>
                      </a:moveTo>
                      <a:cubicBezTo>
                        <a:pt x="13" y="29"/>
                        <a:pt x="12" y="30"/>
                        <a:pt x="12" y="29"/>
                      </a:cubicBezTo>
                      <a:cubicBezTo>
                        <a:pt x="12" y="29"/>
                        <a:pt x="13" y="29"/>
                        <a:pt x="13" y="29"/>
                      </a:cubicBezTo>
                      <a:close/>
                      <a:moveTo>
                        <a:pt x="20" y="13"/>
                      </a:moveTo>
                      <a:cubicBezTo>
                        <a:pt x="21" y="13"/>
                        <a:pt x="22" y="13"/>
                        <a:pt x="22" y="14"/>
                      </a:cubicBezTo>
                      <a:cubicBezTo>
                        <a:pt x="23" y="15"/>
                        <a:pt x="22" y="17"/>
                        <a:pt x="22" y="18"/>
                      </a:cubicBezTo>
                      <a:cubicBezTo>
                        <a:pt x="21" y="19"/>
                        <a:pt x="20" y="20"/>
                        <a:pt x="20" y="20"/>
                      </a:cubicBezTo>
                      <a:cubicBezTo>
                        <a:pt x="20" y="21"/>
                        <a:pt x="21" y="20"/>
                        <a:pt x="22" y="21"/>
                      </a:cubicBezTo>
                      <a:cubicBezTo>
                        <a:pt x="23" y="22"/>
                        <a:pt x="23" y="24"/>
                        <a:pt x="21" y="26"/>
                      </a:cubicBezTo>
                      <a:cubicBezTo>
                        <a:pt x="20" y="27"/>
                        <a:pt x="20" y="28"/>
                        <a:pt x="19" y="28"/>
                      </a:cubicBezTo>
                      <a:cubicBezTo>
                        <a:pt x="17" y="30"/>
                        <a:pt x="15" y="30"/>
                        <a:pt x="14" y="29"/>
                      </a:cubicBezTo>
                      <a:cubicBezTo>
                        <a:pt x="14" y="29"/>
                        <a:pt x="13" y="27"/>
                        <a:pt x="14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3"/>
                        <a:pt x="15" y="23"/>
                        <a:pt x="16" y="22"/>
                      </a:cubicBezTo>
                      <a:cubicBezTo>
                        <a:pt x="15" y="21"/>
                        <a:pt x="14" y="21"/>
                        <a:pt x="14" y="19"/>
                      </a:cubicBezTo>
                      <a:cubicBezTo>
                        <a:pt x="14" y="17"/>
                        <a:pt x="15" y="16"/>
                        <a:pt x="16" y="15"/>
                      </a:cubicBezTo>
                      <a:cubicBezTo>
                        <a:pt x="17" y="14"/>
                        <a:pt x="19" y="13"/>
                        <a:pt x="20" y="13"/>
                      </a:cubicBezTo>
                      <a:close/>
                      <a:moveTo>
                        <a:pt x="13" y="34"/>
                      </a:move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14" y="35"/>
                        <a:pt x="13" y="35"/>
                        <a:pt x="13" y="34"/>
                      </a:cubicBezTo>
                      <a:close/>
                      <a:moveTo>
                        <a:pt x="22" y="11"/>
                      </a:moveTo>
                      <a:cubicBezTo>
                        <a:pt x="22" y="12"/>
                        <a:pt x="22" y="11"/>
                        <a:pt x="22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lose/>
                      <a:moveTo>
                        <a:pt x="24" y="10"/>
                      </a:moveTo>
                      <a:cubicBezTo>
                        <a:pt x="24" y="10"/>
                        <a:pt x="24" y="10"/>
                        <a:pt x="23" y="11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lose/>
                      <a:moveTo>
                        <a:pt x="24" y="8"/>
                      </a:moveTo>
                      <a:cubicBezTo>
                        <a:pt x="24" y="8"/>
                        <a:pt x="24" y="8"/>
                        <a:pt x="24" y="7"/>
                      </a:cubicBezTo>
                      <a:cubicBezTo>
                        <a:pt x="25" y="7"/>
                        <a:pt x="24" y="8"/>
                        <a:pt x="24" y="8"/>
                      </a:cubicBezTo>
                      <a:close/>
                      <a:moveTo>
                        <a:pt x="26" y="31"/>
                      </a:moveTo>
                      <a:cubicBezTo>
                        <a:pt x="25" y="32"/>
                        <a:pt x="23" y="34"/>
                        <a:pt x="21" y="34"/>
                      </a:cubicBezTo>
                      <a:cubicBezTo>
                        <a:pt x="18" y="36"/>
                        <a:pt x="14" y="37"/>
                        <a:pt x="11" y="39"/>
                      </a:cubicBezTo>
                      <a:cubicBezTo>
                        <a:pt x="11" y="38"/>
                        <a:pt x="10" y="39"/>
                        <a:pt x="9" y="39"/>
                      </a:cubicBezTo>
                      <a:cubicBezTo>
                        <a:pt x="9" y="38"/>
                        <a:pt x="9" y="37"/>
                        <a:pt x="10" y="37"/>
                      </a:cubicBezTo>
                      <a:cubicBezTo>
                        <a:pt x="15" y="35"/>
                        <a:pt x="20" y="32"/>
                        <a:pt x="26" y="30"/>
                      </a:cubicBezTo>
                      <a:cubicBezTo>
                        <a:pt x="27" y="30"/>
                        <a:pt x="27" y="31"/>
                        <a:pt x="26" y="31"/>
                      </a:cubicBezTo>
                      <a:close/>
                      <a:moveTo>
                        <a:pt x="10" y="44"/>
                      </a:moveTo>
                      <a:cubicBezTo>
                        <a:pt x="10" y="44"/>
                        <a:pt x="10" y="45"/>
                        <a:pt x="10" y="45"/>
                      </a:cubicBezTo>
                      <a:cubicBezTo>
                        <a:pt x="10" y="45"/>
                        <a:pt x="9" y="45"/>
                        <a:pt x="10" y="44"/>
                      </a:cubicBezTo>
                      <a:close/>
                      <a:moveTo>
                        <a:pt x="10" y="41"/>
                      </a:moveTo>
                      <a:cubicBezTo>
                        <a:pt x="10" y="41"/>
                        <a:pt x="11" y="41"/>
                        <a:pt x="11" y="41"/>
                      </a:cubicBezTo>
                      <a:cubicBezTo>
                        <a:pt x="12" y="40"/>
                        <a:pt x="14" y="39"/>
                        <a:pt x="15" y="39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7" y="39"/>
                        <a:pt x="17" y="38"/>
                        <a:pt x="18" y="38"/>
                      </a:cubicBezTo>
                      <a:cubicBezTo>
                        <a:pt x="21" y="37"/>
                        <a:pt x="24" y="35"/>
                        <a:pt x="26" y="35"/>
                      </a:cubicBezTo>
                      <a:cubicBezTo>
                        <a:pt x="26" y="35"/>
                        <a:pt x="26" y="36"/>
                        <a:pt x="26" y="36"/>
                      </a:cubicBezTo>
                      <a:cubicBezTo>
                        <a:pt x="22" y="39"/>
                        <a:pt x="16" y="41"/>
                        <a:pt x="11" y="43"/>
                      </a:cubicBezTo>
                      <a:cubicBezTo>
                        <a:pt x="11" y="43"/>
                        <a:pt x="11" y="44"/>
                        <a:pt x="11" y="44"/>
                      </a:cubicBezTo>
                      <a:cubicBezTo>
                        <a:pt x="10" y="44"/>
                        <a:pt x="10" y="44"/>
                        <a:pt x="9" y="44"/>
                      </a:cubicBezTo>
                      <a:cubicBezTo>
                        <a:pt x="9" y="43"/>
                        <a:pt x="9" y="42"/>
                        <a:pt x="10" y="41"/>
                      </a:cubicBezTo>
                      <a:close/>
                      <a:moveTo>
                        <a:pt x="5" y="47"/>
                      </a:moveTo>
                      <a:cubicBezTo>
                        <a:pt x="5" y="47"/>
                        <a:pt x="5" y="47"/>
                        <a:pt x="5" y="47"/>
                      </a:cubicBezTo>
                      <a:cubicBezTo>
                        <a:pt x="5" y="47"/>
                        <a:pt x="5" y="48"/>
                        <a:pt x="5" y="48"/>
                      </a:cubicBezTo>
                      <a:cubicBezTo>
                        <a:pt x="5" y="48"/>
                        <a:pt x="5" y="48"/>
                        <a:pt x="5" y="47"/>
                      </a:cubicBezTo>
                      <a:close/>
                      <a:moveTo>
                        <a:pt x="5" y="35"/>
                      </a:move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6"/>
                        <a:pt x="5" y="37"/>
                        <a:pt x="4" y="37"/>
                      </a:cubicBezTo>
                      <a:cubicBezTo>
                        <a:pt x="5" y="36"/>
                        <a:pt x="5" y="35"/>
                        <a:pt x="5" y="35"/>
                      </a:cubicBezTo>
                      <a:cubicBezTo>
                        <a:pt x="5" y="35"/>
                        <a:pt x="6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lose/>
                      <a:moveTo>
                        <a:pt x="6" y="37"/>
                      </a:moveTo>
                      <a:cubicBezTo>
                        <a:pt x="6" y="38"/>
                        <a:pt x="6" y="37"/>
                        <a:pt x="6" y="38"/>
                      </a:cubicBezTo>
                      <a:cubicBezTo>
                        <a:pt x="6" y="38"/>
                        <a:pt x="5" y="38"/>
                        <a:pt x="6" y="37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6" y="17"/>
                      </a:cubicBezTo>
                      <a:cubicBezTo>
                        <a:pt x="5" y="17"/>
                        <a:pt x="5" y="18"/>
                        <a:pt x="4" y="18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6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lose/>
                      <a:moveTo>
                        <a:pt x="4" y="29"/>
                      </a:move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5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lose/>
                      <a:moveTo>
                        <a:pt x="4" y="27"/>
                      </a:moveTo>
                      <a:cubicBezTo>
                        <a:pt x="4" y="26"/>
                        <a:pt x="4" y="26"/>
                        <a:pt x="4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6"/>
                        <a:pt x="4" y="26"/>
                        <a:pt x="5" y="26"/>
                      </a:cubicBezTo>
                      <a:cubicBezTo>
                        <a:pt x="4" y="27"/>
                        <a:pt x="4" y="27"/>
                        <a:pt x="4" y="27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4" y="14"/>
                        <a:pt x="4" y="14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6" y="16"/>
                      </a:moveTo>
                      <a:cubicBezTo>
                        <a:pt x="5" y="16"/>
                        <a:pt x="5" y="17"/>
                        <a:pt x="5" y="16"/>
                      </a:cubicBezTo>
                      <a:cubicBezTo>
                        <a:pt x="5" y="16"/>
                        <a:pt x="5" y="16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lose/>
                      <a:moveTo>
                        <a:pt x="7" y="17"/>
                      </a:moveTo>
                      <a:cubicBezTo>
                        <a:pt x="7" y="17"/>
                        <a:pt x="7" y="18"/>
                        <a:pt x="6" y="18"/>
                      </a:cubicBezTo>
                      <a:cubicBezTo>
                        <a:pt x="6" y="18"/>
                        <a:pt x="6" y="17"/>
                        <a:pt x="7" y="17"/>
                      </a:cubicBezTo>
                      <a:close/>
                      <a:moveTo>
                        <a:pt x="8" y="19"/>
                      </a:move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7" y="18"/>
                        <a:pt x="7" y="18"/>
                      </a:cubicBezTo>
                      <a:cubicBezTo>
                        <a:pt x="7" y="18"/>
                        <a:pt x="8" y="18"/>
                        <a:pt x="8" y="19"/>
                      </a:cubicBezTo>
                      <a:close/>
                      <a:moveTo>
                        <a:pt x="7" y="14"/>
                      </a:moveTo>
                      <a:cubicBezTo>
                        <a:pt x="8" y="14"/>
                        <a:pt x="7" y="14"/>
                        <a:pt x="7" y="13"/>
                      </a:cubicBezTo>
                      <a:cubicBezTo>
                        <a:pt x="8" y="13"/>
                        <a:pt x="8" y="14"/>
                        <a:pt x="7" y="14"/>
                      </a:cubicBezTo>
                      <a:close/>
                      <a:moveTo>
                        <a:pt x="8" y="21"/>
                      </a:move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lose/>
                      <a:moveTo>
                        <a:pt x="8" y="18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8"/>
                        <a:pt x="8" y="18"/>
                      </a:cubicBezTo>
                      <a:close/>
                      <a:moveTo>
                        <a:pt x="8" y="46"/>
                      </a:move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9" y="45"/>
                        <a:pt x="8" y="46"/>
                        <a:pt x="8" y="46"/>
                      </a:cubicBezTo>
                      <a:close/>
                      <a:moveTo>
                        <a:pt x="8" y="45"/>
                      </a:move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8" y="44"/>
                        <a:pt x="8" y="44"/>
                        <a:pt x="8" y="45"/>
                      </a:cubicBezTo>
                      <a:cubicBezTo>
                        <a:pt x="8" y="45"/>
                        <a:pt x="8" y="45"/>
                        <a:pt x="8" y="45"/>
                      </a:cubicBezTo>
                      <a:close/>
                      <a:moveTo>
                        <a:pt x="8" y="43"/>
                      </a:moveTo>
                      <a:cubicBezTo>
                        <a:pt x="8" y="43"/>
                        <a:pt x="8" y="43"/>
                        <a:pt x="8" y="42"/>
                      </a:cubicBezTo>
                      <a:cubicBezTo>
                        <a:pt x="8" y="42"/>
                        <a:pt x="8" y="42"/>
                        <a:pt x="8" y="43"/>
                      </a:cubicBezTo>
                      <a:cubicBezTo>
                        <a:pt x="8" y="43"/>
                        <a:pt x="8" y="43"/>
                        <a:pt x="8" y="43"/>
                      </a:cubicBezTo>
                      <a:close/>
                      <a:moveTo>
                        <a:pt x="7" y="33"/>
                      </a:moveTo>
                      <a:cubicBezTo>
                        <a:pt x="7" y="32"/>
                        <a:pt x="7" y="32"/>
                        <a:pt x="8" y="32"/>
                      </a:cubicBezTo>
                      <a:cubicBezTo>
                        <a:pt x="8" y="33"/>
                        <a:pt x="7" y="33"/>
                        <a:pt x="7" y="33"/>
                      </a:cubicBezTo>
                      <a:close/>
                      <a:moveTo>
                        <a:pt x="7" y="20"/>
                      </a:moveTo>
                      <a:cubicBezTo>
                        <a:pt x="7" y="20"/>
                        <a:pt x="7" y="19"/>
                        <a:pt x="7" y="19"/>
                      </a:cubicBezTo>
                      <a:cubicBezTo>
                        <a:pt x="7" y="19"/>
                        <a:pt x="7" y="19"/>
                        <a:pt x="7" y="20"/>
                      </a:cubicBezTo>
                      <a:close/>
                      <a:moveTo>
                        <a:pt x="6" y="41"/>
                      </a:moveTo>
                      <a:cubicBezTo>
                        <a:pt x="5" y="41"/>
                        <a:pt x="6" y="40"/>
                        <a:pt x="5" y="40"/>
                      </a:cubicBezTo>
                      <a:cubicBezTo>
                        <a:pt x="5" y="41"/>
                        <a:pt x="5" y="41"/>
                        <a:pt x="5" y="42"/>
                      </a:cubicBezTo>
                      <a:cubicBezTo>
                        <a:pt x="4" y="41"/>
                        <a:pt x="5" y="40"/>
                        <a:pt x="5" y="40"/>
                      </a:cubicBezTo>
                      <a:cubicBezTo>
                        <a:pt x="5" y="40"/>
                        <a:pt x="5" y="40"/>
                        <a:pt x="6" y="40"/>
                      </a:cubicBezTo>
                      <a:cubicBezTo>
                        <a:pt x="6" y="40"/>
                        <a:pt x="6" y="41"/>
                        <a:pt x="6" y="41"/>
                      </a:cubicBezTo>
                      <a:cubicBezTo>
                        <a:pt x="6" y="41"/>
                        <a:pt x="6" y="40"/>
                        <a:pt x="6" y="40"/>
                      </a:cubicBezTo>
                      <a:cubicBezTo>
                        <a:pt x="6" y="40"/>
                        <a:pt x="6" y="40"/>
                        <a:pt x="6" y="39"/>
                      </a:cubicBezTo>
                      <a:cubicBezTo>
                        <a:pt x="6" y="39"/>
                        <a:pt x="6" y="39"/>
                        <a:pt x="6" y="38"/>
                      </a:cubicBezTo>
                      <a:cubicBezTo>
                        <a:pt x="6" y="39"/>
                        <a:pt x="7" y="40"/>
                        <a:pt x="7" y="40"/>
                      </a:cubicBezTo>
                      <a:cubicBezTo>
                        <a:pt x="7" y="40"/>
                        <a:pt x="6" y="41"/>
                        <a:pt x="6" y="41"/>
                      </a:cubicBezTo>
                      <a:cubicBezTo>
                        <a:pt x="7" y="41"/>
                        <a:pt x="7" y="42"/>
                        <a:pt x="6" y="42"/>
                      </a:cubicBezTo>
                      <a:cubicBezTo>
                        <a:pt x="6" y="42"/>
                        <a:pt x="6" y="42"/>
                        <a:pt x="6" y="41"/>
                      </a:cubicBezTo>
                      <a:cubicBezTo>
                        <a:pt x="6" y="41"/>
                        <a:pt x="6" y="41"/>
                        <a:pt x="6" y="41"/>
                      </a:cubicBezTo>
                      <a:close/>
                      <a:moveTo>
                        <a:pt x="4" y="44"/>
                      </a:move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4" y="44"/>
                        <a:pt x="4" y="44"/>
                        <a:pt x="4" y="43"/>
                      </a:cubicBezTo>
                      <a:cubicBezTo>
                        <a:pt x="5" y="44"/>
                        <a:pt x="5" y="43"/>
                        <a:pt x="6" y="43"/>
                      </a:cubicBezTo>
                      <a:cubicBezTo>
                        <a:pt x="6" y="43"/>
                        <a:pt x="6" y="43"/>
                        <a:pt x="6" y="44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5" y="44"/>
                        <a:pt x="5" y="45"/>
                        <a:pt x="5" y="45"/>
                      </a:cubicBezTo>
                      <a:cubicBezTo>
                        <a:pt x="4" y="45"/>
                        <a:pt x="4" y="45"/>
                        <a:pt x="4" y="44"/>
                      </a:cubicBezTo>
                      <a:close/>
                      <a:moveTo>
                        <a:pt x="3" y="40"/>
                      </a:moveTo>
                      <a:cubicBezTo>
                        <a:pt x="4" y="40"/>
                        <a:pt x="3" y="40"/>
                        <a:pt x="4" y="40"/>
                      </a:cubicBezTo>
                      <a:cubicBezTo>
                        <a:pt x="5" y="39"/>
                        <a:pt x="4" y="39"/>
                        <a:pt x="4" y="38"/>
                      </a:cubicBezTo>
                      <a:cubicBezTo>
                        <a:pt x="5" y="38"/>
                        <a:pt x="5" y="39"/>
                        <a:pt x="5" y="39"/>
                      </a:cubicBezTo>
                      <a:cubicBezTo>
                        <a:pt x="5" y="39"/>
                        <a:pt x="6" y="38"/>
                        <a:pt x="6" y="38"/>
                      </a:cubicBezTo>
                      <a:cubicBezTo>
                        <a:pt x="5" y="39"/>
                        <a:pt x="5" y="39"/>
                        <a:pt x="5" y="40"/>
                      </a:cubicBezTo>
                      <a:cubicBezTo>
                        <a:pt x="4" y="40"/>
                        <a:pt x="3" y="41"/>
                        <a:pt x="3" y="40"/>
                      </a:cubicBezTo>
                      <a:close/>
                      <a:moveTo>
                        <a:pt x="2" y="44"/>
                      </a:moveTo>
                      <a:cubicBezTo>
                        <a:pt x="2" y="44"/>
                        <a:pt x="2" y="43"/>
                        <a:pt x="3" y="43"/>
                      </a:cubicBezTo>
                      <a:cubicBezTo>
                        <a:pt x="3" y="43"/>
                        <a:pt x="3" y="44"/>
                        <a:pt x="3" y="44"/>
                      </a:cubicBezTo>
                      <a:cubicBezTo>
                        <a:pt x="3" y="44"/>
                        <a:pt x="2" y="44"/>
                        <a:pt x="2" y="44"/>
                      </a:cubicBezTo>
                      <a:close/>
                      <a:moveTo>
                        <a:pt x="2" y="48"/>
                      </a:moveTo>
                      <a:cubicBezTo>
                        <a:pt x="2" y="47"/>
                        <a:pt x="2" y="47"/>
                        <a:pt x="2" y="46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2" y="48"/>
                        <a:pt x="2" y="47"/>
                        <a:pt x="2" y="48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3" name="任意多边形 11292"/>
                <p:cNvSpPr>
                  <a:spLocks noEditPoints="1"/>
                </p:cNvSpPr>
                <p:nvPr/>
              </p:nvSpPr>
              <p:spPr>
                <a:xfrm>
                  <a:off x="5256" y="3726"/>
                  <a:ext cx="78" cy="117"/>
                </a:xfrm>
                <a:custGeom>
                  <a:avLst/>
                  <a:gdLst/>
                  <a:ahLst/>
                  <a:cxnLst/>
                  <a:pathLst>
                    <a:path w="38" h="56">
                      <a:moveTo>
                        <a:pt x="1" y="18"/>
                      </a:moveTo>
                      <a:cubicBezTo>
                        <a:pt x="1" y="20"/>
                        <a:pt x="0" y="21"/>
                        <a:pt x="1" y="22"/>
                      </a:cubicBezTo>
                      <a:cubicBezTo>
                        <a:pt x="1" y="23"/>
                        <a:pt x="1" y="23"/>
                        <a:pt x="1" y="24"/>
                      </a:cubicBezTo>
                      <a:cubicBezTo>
                        <a:pt x="1" y="25"/>
                        <a:pt x="1" y="26"/>
                        <a:pt x="1" y="26"/>
                      </a:cubicBezTo>
                      <a:cubicBezTo>
                        <a:pt x="1" y="30"/>
                        <a:pt x="2" y="34"/>
                        <a:pt x="2" y="37"/>
                      </a:cubicBezTo>
                      <a:cubicBezTo>
                        <a:pt x="2" y="38"/>
                        <a:pt x="2" y="39"/>
                        <a:pt x="2" y="40"/>
                      </a:cubicBezTo>
                      <a:cubicBezTo>
                        <a:pt x="2" y="40"/>
                        <a:pt x="2" y="41"/>
                        <a:pt x="2" y="41"/>
                      </a:cubicBezTo>
                      <a:cubicBezTo>
                        <a:pt x="2" y="46"/>
                        <a:pt x="2" y="51"/>
                        <a:pt x="3" y="56"/>
                      </a:cubicBezTo>
                      <a:cubicBezTo>
                        <a:pt x="4" y="55"/>
                        <a:pt x="5" y="55"/>
                        <a:pt x="6" y="54"/>
                      </a:cubicBezTo>
                      <a:cubicBezTo>
                        <a:pt x="6" y="54"/>
                        <a:pt x="6" y="54"/>
                        <a:pt x="7" y="54"/>
                      </a:cubicBezTo>
                      <a:cubicBezTo>
                        <a:pt x="8" y="54"/>
                        <a:pt x="9" y="53"/>
                        <a:pt x="10" y="53"/>
                      </a:cubicBezTo>
                      <a:cubicBezTo>
                        <a:pt x="10" y="53"/>
                        <a:pt x="10" y="52"/>
                        <a:pt x="10" y="52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1" y="52"/>
                        <a:pt x="12" y="52"/>
                        <a:pt x="12" y="52"/>
                      </a:cubicBezTo>
                      <a:cubicBezTo>
                        <a:pt x="12" y="52"/>
                        <a:pt x="12" y="52"/>
                        <a:pt x="13" y="52"/>
                      </a:cubicBezTo>
                      <a:cubicBezTo>
                        <a:pt x="15" y="51"/>
                        <a:pt x="16" y="50"/>
                        <a:pt x="18" y="49"/>
                      </a:cubicBezTo>
                      <a:cubicBezTo>
                        <a:pt x="18" y="48"/>
                        <a:pt x="18" y="48"/>
                        <a:pt x="18" y="47"/>
                      </a:cubicBezTo>
                      <a:cubicBezTo>
                        <a:pt x="18" y="47"/>
                        <a:pt x="18" y="47"/>
                        <a:pt x="18" y="48"/>
                      </a:cubicBezTo>
                      <a:cubicBezTo>
                        <a:pt x="19" y="47"/>
                        <a:pt x="18" y="47"/>
                        <a:pt x="19" y="47"/>
                      </a:cubicBezTo>
                      <a:cubicBezTo>
                        <a:pt x="19" y="47"/>
                        <a:pt x="19" y="47"/>
                        <a:pt x="19" y="48"/>
                      </a:cubicBezTo>
                      <a:cubicBezTo>
                        <a:pt x="20" y="48"/>
                        <a:pt x="19" y="47"/>
                        <a:pt x="20" y="47"/>
                      </a:cubicBezTo>
                      <a:cubicBezTo>
                        <a:pt x="20" y="48"/>
                        <a:pt x="19" y="48"/>
                        <a:pt x="19" y="48"/>
                      </a:cubicBezTo>
                      <a:cubicBezTo>
                        <a:pt x="20" y="49"/>
                        <a:pt x="20" y="48"/>
                        <a:pt x="20" y="48"/>
                      </a:cubicBezTo>
                      <a:cubicBezTo>
                        <a:pt x="20" y="48"/>
                        <a:pt x="21" y="48"/>
                        <a:pt x="21" y="48"/>
                      </a:cubicBezTo>
                      <a:cubicBezTo>
                        <a:pt x="22" y="47"/>
                        <a:pt x="24" y="47"/>
                        <a:pt x="25" y="46"/>
                      </a:cubicBezTo>
                      <a:cubicBezTo>
                        <a:pt x="26" y="46"/>
                        <a:pt x="26" y="46"/>
                        <a:pt x="26" y="46"/>
                      </a:cubicBezTo>
                      <a:cubicBezTo>
                        <a:pt x="30" y="44"/>
                        <a:pt x="33" y="42"/>
                        <a:pt x="37" y="40"/>
                      </a:cubicBezTo>
                      <a:cubicBezTo>
                        <a:pt x="38" y="36"/>
                        <a:pt x="37" y="32"/>
                        <a:pt x="37" y="28"/>
                      </a:cubicBezTo>
                      <a:cubicBezTo>
                        <a:pt x="37" y="27"/>
                        <a:pt x="37" y="27"/>
                        <a:pt x="37" y="27"/>
                      </a:cubicBezTo>
                      <a:cubicBezTo>
                        <a:pt x="36" y="23"/>
                        <a:pt x="37" y="19"/>
                        <a:pt x="37" y="15"/>
                      </a:cubicBezTo>
                      <a:cubicBezTo>
                        <a:pt x="36" y="14"/>
                        <a:pt x="37" y="12"/>
                        <a:pt x="37" y="11"/>
                      </a:cubicBezTo>
                      <a:cubicBezTo>
                        <a:pt x="36" y="11"/>
                        <a:pt x="36" y="9"/>
                        <a:pt x="36" y="8"/>
                      </a:cubicBezTo>
                      <a:cubicBezTo>
                        <a:pt x="36" y="8"/>
                        <a:pt x="36" y="8"/>
                        <a:pt x="36" y="7"/>
                      </a:cubicBezTo>
                      <a:cubicBezTo>
                        <a:pt x="36" y="5"/>
                        <a:pt x="36" y="2"/>
                        <a:pt x="36" y="0"/>
                      </a:cubicBezTo>
                      <a:cubicBezTo>
                        <a:pt x="27" y="3"/>
                        <a:pt x="18" y="7"/>
                        <a:pt x="9" y="10"/>
                      </a:cubicBezTo>
                      <a:cubicBezTo>
                        <a:pt x="9" y="10"/>
                        <a:pt x="9" y="11"/>
                        <a:pt x="8" y="11"/>
                      </a:cubicBezTo>
                      <a:cubicBezTo>
                        <a:pt x="6" y="11"/>
                        <a:pt x="3" y="14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ubicBezTo>
                        <a:pt x="0" y="17"/>
                        <a:pt x="1" y="18"/>
                        <a:pt x="1" y="18"/>
                      </a:cubicBezTo>
                      <a:close/>
                      <a:moveTo>
                        <a:pt x="12" y="13"/>
                      </a:move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3"/>
                      </a:cubicBezTo>
                      <a:cubicBezTo>
                        <a:pt x="11" y="13"/>
                        <a:pt x="11" y="13"/>
                        <a:pt x="12" y="13"/>
                      </a:cubicBezTo>
                      <a:close/>
                      <a:moveTo>
                        <a:pt x="16" y="26"/>
                      </a:moveTo>
                      <a:cubicBezTo>
                        <a:pt x="16" y="31"/>
                        <a:pt x="17" y="36"/>
                        <a:pt x="16" y="41"/>
                      </a:cubicBezTo>
                      <a:cubicBezTo>
                        <a:pt x="16" y="41"/>
                        <a:pt x="15" y="42"/>
                        <a:pt x="14" y="41"/>
                      </a:cubicBezTo>
                      <a:cubicBezTo>
                        <a:pt x="14" y="35"/>
                        <a:pt x="14" y="27"/>
                        <a:pt x="13" y="19"/>
                      </a:cubicBezTo>
                      <a:cubicBezTo>
                        <a:pt x="13" y="19"/>
                        <a:pt x="12" y="19"/>
                        <a:pt x="12" y="19"/>
                      </a:cubicBezTo>
                      <a:cubicBezTo>
                        <a:pt x="12" y="17"/>
                        <a:pt x="13" y="15"/>
                        <a:pt x="13" y="13"/>
                      </a:cubicBezTo>
                      <a:cubicBezTo>
                        <a:pt x="13" y="13"/>
                        <a:pt x="13" y="12"/>
                        <a:pt x="14" y="11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3"/>
                        <a:pt x="16" y="15"/>
                        <a:pt x="17" y="17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20"/>
                        <a:pt x="16" y="22"/>
                        <a:pt x="16" y="23"/>
                      </a:cubicBezTo>
                      <a:cubicBezTo>
                        <a:pt x="16" y="24"/>
                        <a:pt x="16" y="24"/>
                        <a:pt x="16" y="25"/>
                      </a:cubicBezTo>
                      <a:cubicBezTo>
                        <a:pt x="16" y="25"/>
                        <a:pt x="16" y="26"/>
                        <a:pt x="16" y="26"/>
                      </a:cubicBezTo>
                      <a:close/>
                      <a:moveTo>
                        <a:pt x="19" y="18"/>
                      </a:moveTo>
                      <a:cubicBezTo>
                        <a:pt x="19" y="18"/>
                        <a:pt x="19" y="18"/>
                        <a:pt x="18" y="18"/>
                      </a:cubicBezTo>
                      <a:cubicBezTo>
                        <a:pt x="18" y="18"/>
                        <a:pt x="18" y="18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lose/>
                      <a:moveTo>
                        <a:pt x="19" y="13"/>
                      </a:moveTo>
                      <a:cubicBezTo>
                        <a:pt x="19" y="14"/>
                        <a:pt x="20" y="14"/>
                        <a:pt x="20" y="14"/>
                      </a:cubicBezTo>
                      <a:cubicBezTo>
                        <a:pt x="19" y="14"/>
                        <a:pt x="19" y="14"/>
                        <a:pt x="19" y="13"/>
                      </a:cubicBezTo>
                      <a:close/>
                      <a:moveTo>
                        <a:pt x="20" y="11"/>
                      </a:moveTo>
                      <a:cubicBezTo>
                        <a:pt x="20" y="11"/>
                        <a:pt x="19" y="12"/>
                        <a:pt x="19" y="11"/>
                      </a:cubicBezTo>
                      <a:cubicBezTo>
                        <a:pt x="20" y="10"/>
                        <a:pt x="21" y="10"/>
                        <a:pt x="20" y="11"/>
                      </a:cubicBezTo>
                      <a:close/>
                      <a:moveTo>
                        <a:pt x="25" y="14"/>
                      </a:moveTo>
                      <a:cubicBezTo>
                        <a:pt x="25" y="14"/>
                        <a:pt x="24" y="14"/>
                        <a:pt x="24" y="15"/>
                      </a:cubicBezTo>
                      <a:cubicBezTo>
                        <a:pt x="24" y="18"/>
                        <a:pt x="24" y="22"/>
                        <a:pt x="25" y="25"/>
                      </a:cubicBezTo>
                      <a:cubicBezTo>
                        <a:pt x="25" y="26"/>
                        <a:pt x="25" y="28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ubicBezTo>
                        <a:pt x="25" y="32"/>
                        <a:pt x="25" y="34"/>
                        <a:pt x="25" y="37"/>
                      </a:cubicBezTo>
                      <a:cubicBezTo>
                        <a:pt x="25" y="37"/>
                        <a:pt x="24" y="38"/>
                        <a:pt x="23" y="38"/>
                      </a:cubicBezTo>
                      <a:cubicBezTo>
                        <a:pt x="22" y="31"/>
                        <a:pt x="23" y="23"/>
                        <a:pt x="22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5"/>
                        <a:pt x="21" y="14"/>
                        <a:pt x="21" y="13"/>
                      </a:cubicBezTo>
                      <a:cubicBezTo>
                        <a:pt x="21" y="11"/>
                        <a:pt x="22" y="9"/>
                        <a:pt x="23" y="8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10"/>
                        <a:pt x="25" y="11"/>
                        <a:pt x="25" y="14"/>
                      </a:cubicBezTo>
                      <a:close/>
                      <a:moveTo>
                        <a:pt x="28" y="36"/>
                      </a:move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6"/>
                        <a:pt x="28" y="36"/>
                      </a:cubicBezTo>
                      <a:close/>
                      <a:moveTo>
                        <a:pt x="29" y="5"/>
                      </a:moveTo>
                      <a:cubicBezTo>
                        <a:pt x="29" y="5"/>
                        <a:pt x="29" y="4"/>
                        <a:pt x="29" y="3"/>
                      </a:cubicBezTo>
                      <a:cubicBezTo>
                        <a:pt x="29" y="3"/>
                        <a:pt x="30" y="5"/>
                        <a:pt x="29" y="5"/>
                      </a:cubicBezTo>
                      <a:close/>
                      <a:moveTo>
                        <a:pt x="31" y="12"/>
                      </a:moveTo>
                      <a:cubicBezTo>
                        <a:pt x="31" y="12"/>
                        <a:pt x="30" y="13"/>
                        <a:pt x="30" y="12"/>
                      </a:cubicBezTo>
                      <a:cubicBezTo>
                        <a:pt x="30" y="12"/>
                        <a:pt x="31" y="12"/>
                        <a:pt x="31" y="12"/>
                      </a:cubicBezTo>
                      <a:close/>
                      <a:moveTo>
                        <a:pt x="33" y="24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3"/>
                        <a:pt x="33" y="24"/>
                        <a:pt x="33" y="24"/>
                      </a:cubicBezTo>
                      <a:close/>
                      <a:moveTo>
                        <a:pt x="33" y="29"/>
                      </a:move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2" y="30"/>
                        <a:pt x="33" y="29"/>
                        <a:pt x="33" y="29"/>
                      </a:cubicBezTo>
                      <a:close/>
                      <a:moveTo>
                        <a:pt x="33" y="10"/>
                      </a:moveTo>
                      <a:cubicBezTo>
                        <a:pt x="33" y="10"/>
                        <a:pt x="33" y="10"/>
                        <a:pt x="33" y="11"/>
                      </a:cubicBezTo>
                      <a:cubicBezTo>
                        <a:pt x="33" y="11"/>
                        <a:pt x="33" y="11"/>
                        <a:pt x="33" y="10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lose/>
                      <a:moveTo>
                        <a:pt x="33" y="9"/>
                      </a:moveTo>
                      <a:cubicBezTo>
                        <a:pt x="33" y="9"/>
                        <a:pt x="33" y="9"/>
                        <a:pt x="33" y="8"/>
                      </a:cubicBezTo>
                      <a:cubicBezTo>
                        <a:pt x="34" y="9"/>
                        <a:pt x="34" y="9"/>
                        <a:pt x="33" y="9"/>
                      </a:cubicBezTo>
                      <a:close/>
                      <a:moveTo>
                        <a:pt x="34" y="12"/>
                      </a:moveTo>
                      <a:cubicBezTo>
                        <a:pt x="34" y="13"/>
                        <a:pt x="34" y="13"/>
                        <a:pt x="34" y="13"/>
                      </a:cubicBezTo>
                      <a:cubicBezTo>
                        <a:pt x="34" y="13"/>
                        <a:pt x="34" y="13"/>
                        <a:pt x="34" y="12"/>
                      </a:cubicBezTo>
                      <a:close/>
                      <a:moveTo>
                        <a:pt x="34" y="40"/>
                      </a:move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4" y="40"/>
                        <a:pt x="34" y="39"/>
                        <a:pt x="34" y="40"/>
                      </a:cubicBezTo>
                      <a:close/>
                      <a:moveTo>
                        <a:pt x="34" y="12"/>
                      </a:moveTo>
                      <a:cubicBezTo>
                        <a:pt x="34" y="12"/>
                        <a:pt x="34" y="12"/>
                        <a:pt x="34" y="11"/>
                      </a:cubicBezTo>
                      <a:cubicBezTo>
                        <a:pt x="34" y="12"/>
                        <a:pt x="35" y="12"/>
                        <a:pt x="34" y="12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2"/>
                      </a:cubicBezTo>
                      <a:cubicBezTo>
                        <a:pt x="35" y="22"/>
                        <a:pt x="35" y="22"/>
                        <a:pt x="35" y="22"/>
                      </a:cubicBezTo>
                      <a:cubicBezTo>
                        <a:pt x="35" y="22"/>
                        <a:pt x="35" y="22"/>
                        <a:pt x="35" y="21"/>
                      </a:cubicBezTo>
                      <a:close/>
                      <a:moveTo>
                        <a:pt x="35" y="23"/>
                      </a:move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lose/>
                      <a:moveTo>
                        <a:pt x="34" y="8"/>
                      </a:move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4" y="8"/>
                      </a:cubicBezTo>
                      <a:close/>
                      <a:moveTo>
                        <a:pt x="35" y="6"/>
                      </a:moveTo>
                      <a:cubicBezTo>
                        <a:pt x="35" y="5"/>
                        <a:pt x="35" y="5"/>
                        <a:pt x="34" y="5"/>
                      </a:cubicBezTo>
                      <a:cubicBezTo>
                        <a:pt x="34" y="4"/>
                        <a:pt x="36" y="5"/>
                        <a:pt x="35" y="6"/>
                      </a:cubicBezTo>
                      <a:close/>
                      <a:moveTo>
                        <a:pt x="36" y="7"/>
                      </a:moveTo>
                      <a:cubicBezTo>
                        <a:pt x="36" y="8"/>
                        <a:pt x="36" y="8"/>
                        <a:pt x="36" y="9"/>
                      </a:cubicBezTo>
                      <a:cubicBezTo>
                        <a:pt x="35" y="9"/>
                        <a:pt x="35" y="8"/>
                        <a:pt x="35" y="8"/>
                      </a:cubicBezTo>
                      <a:cubicBezTo>
                        <a:pt x="35" y="8"/>
                        <a:pt x="35" y="7"/>
                        <a:pt x="36" y="7"/>
                      </a:cubicBezTo>
                      <a:close/>
                      <a:moveTo>
                        <a:pt x="36" y="29"/>
                      </a:move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8"/>
                        <a:pt x="36" y="28"/>
                      </a:cubicBezTo>
                      <a:cubicBezTo>
                        <a:pt x="36" y="28"/>
                        <a:pt x="36" y="29"/>
                        <a:pt x="36" y="29"/>
                      </a:cubicBezTo>
                      <a:close/>
                      <a:moveTo>
                        <a:pt x="36" y="30"/>
                      </a:moveTo>
                      <a:cubicBezTo>
                        <a:pt x="36" y="30"/>
                        <a:pt x="36" y="31"/>
                        <a:pt x="35" y="31"/>
                      </a:cubicBezTo>
                      <a:cubicBezTo>
                        <a:pt x="35" y="31"/>
                        <a:pt x="35" y="30"/>
                        <a:pt x="35" y="30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lose/>
                      <a:moveTo>
                        <a:pt x="36" y="37"/>
                      </a:move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4" y="37"/>
                        <a:pt x="34" y="37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35" y="36"/>
                        <a:pt x="35" y="36"/>
                        <a:pt x="34" y="36"/>
                      </a:cubicBezTo>
                      <a:cubicBezTo>
                        <a:pt x="34" y="35"/>
                        <a:pt x="36" y="35"/>
                        <a:pt x="36" y="35"/>
                      </a:cubicBezTo>
                      <a:cubicBezTo>
                        <a:pt x="36" y="35"/>
                        <a:pt x="36" y="36"/>
                        <a:pt x="36" y="37"/>
                      </a:cubicBezTo>
                      <a:close/>
                      <a:moveTo>
                        <a:pt x="34" y="39"/>
                      </a:moveTo>
                      <a:cubicBezTo>
                        <a:pt x="34" y="38"/>
                        <a:pt x="34" y="38"/>
                        <a:pt x="35" y="37"/>
                      </a:cubicBezTo>
                      <a:cubicBezTo>
                        <a:pt x="35" y="38"/>
                        <a:pt x="35" y="38"/>
                        <a:pt x="34" y="39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lose/>
                      <a:moveTo>
                        <a:pt x="33" y="38"/>
                      </a:moveTo>
                      <a:cubicBezTo>
                        <a:pt x="34" y="38"/>
                        <a:pt x="34" y="40"/>
                        <a:pt x="33" y="40"/>
                      </a:cubicBezTo>
                      <a:cubicBezTo>
                        <a:pt x="33" y="39"/>
                        <a:pt x="33" y="38"/>
                        <a:pt x="33" y="38"/>
                      </a:cubicBezTo>
                      <a:close/>
                      <a:moveTo>
                        <a:pt x="33" y="35"/>
                      </a:moveTo>
                      <a:cubicBezTo>
                        <a:pt x="33" y="35"/>
                        <a:pt x="33" y="35"/>
                        <a:pt x="33" y="35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lose/>
                      <a:moveTo>
                        <a:pt x="31" y="43"/>
                      </a:moveTo>
                      <a:cubicBezTo>
                        <a:pt x="31" y="42"/>
                        <a:pt x="31" y="42"/>
                        <a:pt x="32" y="42"/>
                      </a:cubicBezTo>
                      <a:cubicBezTo>
                        <a:pt x="32" y="43"/>
                        <a:pt x="31" y="43"/>
                        <a:pt x="31" y="43"/>
                      </a:cubicBezTo>
                      <a:close/>
                      <a:moveTo>
                        <a:pt x="31" y="41"/>
                      </a:move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lose/>
                      <a:moveTo>
                        <a:pt x="31" y="39"/>
                      </a:moveTo>
                      <a:cubicBezTo>
                        <a:pt x="31" y="38"/>
                        <a:pt x="31" y="38"/>
                        <a:pt x="32" y="38"/>
                      </a:cubicBezTo>
                      <a:cubicBezTo>
                        <a:pt x="32" y="38"/>
                        <a:pt x="32" y="38"/>
                        <a:pt x="32" y="39"/>
                      </a:cubicBezTo>
                      <a:cubicBezTo>
                        <a:pt x="32" y="38"/>
                        <a:pt x="33" y="38"/>
                        <a:pt x="33" y="39"/>
                      </a:cubicBezTo>
                      <a:cubicBezTo>
                        <a:pt x="32" y="39"/>
                        <a:pt x="31" y="39"/>
                        <a:pt x="31" y="39"/>
                      </a:cubicBezTo>
                      <a:close/>
                      <a:moveTo>
                        <a:pt x="30" y="39"/>
                      </a:moveTo>
                      <a:cubicBezTo>
                        <a:pt x="30" y="39"/>
                        <a:pt x="30" y="38"/>
                        <a:pt x="30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9"/>
                        <a:pt x="31" y="38"/>
                        <a:pt x="30" y="39"/>
                      </a:cubicBezTo>
                      <a:close/>
                      <a:moveTo>
                        <a:pt x="30" y="42"/>
                      </a:moveTo>
                      <a:cubicBezTo>
                        <a:pt x="30" y="42"/>
                        <a:pt x="31" y="41"/>
                        <a:pt x="31" y="42"/>
                      </a:cubicBezTo>
                      <a:cubicBezTo>
                        <a:pt x="30" y="42"/>
                        <a:pt x="30" y="42"/>
                        <a:pt x="30" y="42"/>
                      </a:cubicBezTo>
                      <a:close/>
                      <a:moveTo>
                        <a:pt x="29" y="40"/>
                      </a:moveTo>
                      <a:cubicBezTo>
                        <a:pt x="29" y="40"/>
                        <a:pt x="29" y="40"/>
                        <a:pt x="30" y="40"/>
                      </a:cubicBezTo>
                      <a:cubicBezTo>
                        <a:pt x="30" y="40"/>
                        <a:pt x="30" y="40"/>
                        <a:pt x="29" y="40"/>
                      </a:cubicBezTo>
                      <a:cubicBezTo>
                        <a:pt x="29" y="40"/>
                        <a:pt x="29" y="40"/>
                        <a:pt x="29" y="40"/>
                      </a:cubicBezTo>
                      <a:close/>
                      <a:moveTo>
                        <a:pt x="29" y="6"/>
                      </a:move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7"/>
                        <a:pt x="29" y="6"/>
                      </a:cubicBezTo>
                      <a:close/>
                      <a:moveTo>
                        <a:pt x="28" y="44"/>
                      </a:moveTo>
                      <a:cubicBezTo>
                        <a:pt x="28" y="43"/>
                        <a:pt x="29" y="43"/>
                        <a:pt x="29" y="44"/>
                      </a:cubicBezTo>
                      <a:cubicBezTo>
                        <a:pt x="29" y="44"/>
                        <a:pt x="28" y="44"/>
                        <a:pt x="28" y="44"/>
                      </a:cubicBezTo>
                      <a:close/>
                      <a:moveTo>
                        <a:pt x="21" y="45"/>
                      </a:moveTo>
                      <a:cubicBezTo>
                        <a:pt x="21" y="45"/>
                        <a:pt x="21" y="45"/>
                        <a:pt x="21" y="46"/>
                      </a:cubicBezTo>
                      <a:cubicBezTo>
                        <a:pt x="21" y="46"/>
                        <a:pt x="21" y="45"/>
                        <a:pt x="21" y="45"/>
                      </a:cubicBezTo>
                      <a:close/>
                      <a:moveTo>
                        <a:pt x="20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lose/>
                      <a:moveTo>
                        <a:pt x="13" y="49"/>
                      </a:moveTo>
                      <a:cubicBezTo>
                        <a:pt x="13" y="48"/>
                        <a:pt x="13" y="49"/>
                        <a:pt x="13" y="49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lose/>
                      <a:moveTo>
                        <a:pt x="11" y="45"/>
                      </a:moveTo>
                      <a:cubicBezTo>
                        <a:pt x="11" y="44"/>
                        <a:pt x="12" y="45"/>
                        <a:pt x="13" y="44"/>
                      </a:cubicBezTo>
                      <a:cubicBezTo>
                        <a:pt x="13" y="44"/>
                        <a:pt x="13" y="43"/>
                        <a:pt x="13" y="43"/>
                      </a:cubicBezTo>
                      <a:cubicBezTo>
                        <a:pt x="14" y="43"/>
                        <a:pt x="14" y="44"/>
                        <a:pt x="14" y="44"/>
                      </a:cubicBezTo>
                      <a:cubicBezTo>
                        <a:pt x="16" y="43"/>
                        <a:pt x="17" y="42"/>
                        <a:pt x="18" y="41"/>
                      </a:cubicBezTo>
                      <a:cubicBezTo>
                        <a:pt x="18" y="41"/>
                        <a:pt x="18" y="42"/>
                        <a:pt x="18" y="42"/>
                      </a:cubicBezTo>
                      <a:cubicBezTo>
                        <a:pt x="21" y="40"/>
                        <a:pt x="25" y="39"/>
                        <a:pt x="28" y="37"/>
                      </a:cubicBezTo>
                      <a:cubicBezTo>
                        <a:pt x="28" y="37"/>
                        <a:pt x="28" y="37"/>
                        <a:pt x="29" y="37"/>
                      </a:cubicBezTo>
                      <a:cubicBezTo>
                        <a:pt x="29" y="38"/>
                        <a:pt x="29" y="39"/>
                        <a:pt x="28" y="40"/>
                      </a:cubicBezTo>
                      <a:cubicBezTo>
                        <a:pt x="25" y="41"/>
                        <a:pt x="22" y="43"/>
                        <a:pt x="19" y="44"/>
                      </a:cubicBezTo>
                      <a:cubicBezTo>
                        <a:pt x="18" y="44"/>
                        <a:pt x="17" y="45"/>
                        <a:pt x="16" y="46"/>
                      </a:cubicBezTo>
                      <a:cubicBezTo>
                        <a:pt x="15" y="46"/>
                        <a:pt x="13" y="47"/>
                        <a:pt x="13" y="47"/>
                      </a:cubicBezTo>
                      <a:cubicBezTo>
                        <a:pt x="12" y="47"/>
                        <a:pt x="11" y="48"/>
                        <a:pt x="11" y="48"/>
                      </a:cubicBezTo>
                      <a:cubicBezTo>
                        <a:pt x="11" y="47"/>
                        <a:pt x="11" y="46"/>
                        <a:pt x="11" y="45"/>
                      </a:cubicBezTo>
                      <a:close/>
                      <a:moveTo>
                        <a:pt x="9" y="12"/>
                      </a:move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10" y="12"/>
                        <a:pt x="9" y="12"/>
                      </a:cubicBezTo>
                      <a:cubicBezTo>
                        <a:pt x="9" y="13"/>
                        <a:pt x="9" y="12"/>
                        <a:pt x="9" y="12"/>
                      </a:cubicBezTo>
                      <a:close/>
                      <a:moveTo>
                        <a:pt x="8" y="51"/>
                      </a:moveTo>
                      <a:cubicBezTo>
                        <a:pt x="8" y="51"/>
                        <a:pt x="9" y="51"/>
                        <a:pt x="9" y="50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8" y="51"/>
                        <a:pt x="8" y="51"/>
                        <a:pt x="8" y="51"/>
                      </a:cubicBezTo>
                      <a:close/>
                      <a:moveTo>
                        <a:pt x="6" y="47"/>
                      </a:moveTo>
                      <a:cubicBezTo>
                        <a:pt x="6" y="47"/>
                        <a:pt x="6" y="46"/>
                        <a:pt x="6" y="46"/>
                      </a:cubicBezTo>
                      <a:cubicBezTo>
                        <a:pt x="6" y="47"/>
                        <a:pt x="6" y="47"/>
                        <a:pt x="6" y="47"/>
                      </a:cubicBezTo>
                      <a:cubicBezTo>
                        <a:pt x="6" y="47"/>
                        <a:pt x="6" y="47"/>
                        <a:pt x="6" y="47"/>
                      </a:cubicBezTo>
                      <a:close/>
                      <a:moveTo>
                        <a:pt x="4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4" y="17"/>
                        <a:pt x="4" y="17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4" y="15"/>
                      </a:cubicBezTo>
                      <a:cubicBezTo>
                        <a:pt x="4" y="14"/>
                        <a:pt x="4" y="14"/>
                        <a:pt x="5" y="14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7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lose/>
                      <a:moveTo>
                        <a:pt x="4" y="53"/>
                      </a:moveTo>
                      <a:cubicBezTo>
                        <a:pt x="4" y="52"/>
                        <a:pt x="4" y="52"/>
                        <a:pt x="5" y="52"/>
                      </a:cubicBezTo>
                      <a:cubicBezTo>
                        <a:pt x="5" y="52"/>
                        <a:pt x="5" y="53"/>
                        <a:pt x="4" y="53"/>
                      </a:cubicBezTo>
                      <a:close/>
                      <a:moveTo>
                        <a:pt x="4" y="50"/>
                      </a:moveTo>
                      <a:cubicBezTo>
                        <a:pt x="4" y="50"/>
                        <a:pt x="4" y="50"/>
                        <a:pt x="4" y="50"/>
                      </a:cubicBezTo>
                      <a:cubicBezTo>
                        <a:pt x="4" y="51"/>
                        <a:pt x="4" y="51"/>
                        <a:pt x="4" y="51"/>
                      </a:cubicBezTo>
                      <a:cubicBezTo>
                        <a:pt x="4" y="51"/>
                        <a:pt x="4" y="51"/>
                        <a:pt x="4" y="50"/>
                      </a:cubicBezTo>
                      <a:close/>
                      <a:moveTo>
                        <a:pt x="4" y="48"/>
                      </a:moveTo>
                      <a:cubicBezTo>
                        <a:pt x="4" y="48"/>
                        <a:pt x="4" y="48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  <a:moveTo>
                        <a:pt x="3" y="26"/>
                      </a:move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6"/>
                        <a:pt x="3" y="27"/>
                        <a:pt x="3" y="27"/>
                      </a:cubicBezTo>
                      <a:cubicBezTo>
                        <a:pt x="3" y="28"/>
                        <a:pt x="3" y="27"/>
                        <a:pt x="3" y="26"/>
                      </a:cubicBezTo>
                      <a:close/>
                      <a:moveTo>
                        <a:pt x="2" y="22"/>
                      </a:moveTo>
                      <a:cubicBezTo>
                        <a:pt x="3" y="22"/>
                        <a:pt x="3" y="22"/>
                        <a:pt x="3" y="23"/>
                      </a:cubicBezTo>
                      <a:cubicBezTo>
                        <a:pt x="3" y="23"/>
                        <a:pt x="2" y="23"/>
                        <a:pt x="2" y="2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294" name="组合 11293"/>
              <p:cNvGrpSpPr/>
              <p:nvPr/>
            </p:nvGrpSpPr>
            <p:grpSpPr>
              <a:xfrm>
                <a:off x="5030" y="2553"/>
                <a:ext cx="644" cy="743"/>
                <a:chOff x="4824" y="2614"/>
                <a:chExt cx="755" cy="871"/>
              </a:xfrm>
            </p:grpSpPr>
            <p:grpSp>
              <p:nvGrpSpPr>
                <p:cNvPr id="11295" name="组合 11294"/>
                <p:cNvGrpSpPr/>
                <p:nvPr/>
              </p:nvGrpSpPr>
              <p:grpSpPr>
                <a:xfrm>
                  <a:off x="4830" y="2624"/>
                  <a:ext cx="749" cy="861"/>
                  <a:chOff x="4830" y="2524"/>
                  <a:chExt cx="749" cy="861"/>
                </a:xfrm>
              </p:grpSpPr>
              <p:sp>
                <p:nvSpPr>
                  <p:cNvPr id="11296" name="任意多边形 11295"/>
                  <p:cNvSpPr/>
                  <p:nvPr/>
                </p:nvSpPr>
                <p:spPr>
                  <a:xfrm>
                    <a:off x="4834" y="2525"/>
                    <a:ext cx="318" cy="738"/>
                  </a:xfrm>
                  <a:custGeom>
                    <a:avLst/>
                    <a:gdLst/>
                    <a:ahLst/>
                    <a:cxnLst/>
                    <a:pathLst>
                      <a:path w="318" h="738">
                        <a:moveTo>
                          <a:pt x="0" y="148"/>
                        </a:moveTo>
                        <a:lnTo>
                          <a:pt x="315" y="0"/>
                        </a:lnTo>
                        <a:lnTo>
                          <a:pt x="318" y="738"/>
                        </a:lnTo>
                        <a:lnTo>
                          <a:pt x="33" y="194"/>
                        </a:lnTo>
                        <a:lnTo>
                          <a:pt x="0" y="148"/>
                        </a:lnTo>
                        <a:close/>
                      </a:path>
                    </a:pathLst>
                  </a:custGeom>
                  <a:solidFill>
                    <a:srgbClr val="866F46">
                      <a:alpha val="100000"/>
                    </a:srgbClr>
                  </a:solidFill>
                  <a:ln w="8001" cap="flat" cmpd="sng">
                    <a:solidFill>
                      <a:srgbClr val="B09668">
                        <a:alpha val="100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1297" name="任意多边形 11296"/>
                  <p:cNvSpPr/>
                  <p:nvPr/>
                </p:nvSpPr>
                <p:spPr>
                  <a:xfrm>
                    <a:off x="5148" y="2524"/>
                    <a:ext cx="431" cy="613"/>
                  </a:xfrm>
                  <a:custGeom>
                    <a:avLst/>
                    <a:gdLst/>
                    <a:ahLst/>
                    <a:cxnLst/>
                    <a:pathLst>
                      <a:path w="431" h="613">
                        <a:moveTo>
                          <a:pt x="4" y="0"/>
                        </a:moveTo>
                        <a:lnTo>
                          <a:pt x="431" y="73"/>
                        </a:lnTo>
                        <a:lnTo>
                          <a:pt x="363" y="613"/>
                        </a:lnTo>
                        <a:lnTo>
                          <a:pt x="0" y="476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866F46">
                      <a:alpha val="100000"/>
                    </a:srgbClr>
                  </a:solidFill>
                  <a:ln w="8001" cap="flat" cmpd="sng">
                    <a:solidFill>
                      <a:srgbClr val="B09668">
                        <a:alpha val="100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grpSp>
                <p:nvGrpSpPr>
                  <p:cNvPr id="11298" name="组合 11297"/>
                  <p:cNvGrpSpPr/>
                  <p:nvPr/>
                </p:nvGrpSpPr>
                <p:grpSpPr>
                  <a:xfrm>
                    <a:off x="4830" y="2596"/>
                    <a:ext cx="749" cy="789"/>
                    <a:chOff x="4830" y="2596"/>
                    <a:chExt cx="749" cy="789"/>
                  </a:xfrm>
                </p:grpSpPr>
                <p:sp>
                  <p:nvSpPr>
                    <p:cNvPr id="11299" name="任意多边形 11298"/>
                    <p:cNvSpPr/>
                    <p:nvPr/>
                  </p:nvSpPr>
                  <p:spPr>
                    <a:xfrm>
                      <a:off x="5282" y="2596"/>
                      <a:ext cx="297" cy="789"/>
                    </a:xfrm>
                    <a:custGeom>
                      <a:avLst/>
                      <a:gdLst/>
                      <a:ahLst/>
                      <a:cxnLst/>
                      <a:pathLst>
                        <a:path w="269" h="718">
                          <a:moveTo>
                            <a:pt x="223" y="463"/>
                          </a:moveTo>
                          <a:lnTo>
                            <a:pt x="0" y="718"/>
                          </a:lnTo>
                          <a:lnTo>
                            <a:pt x="25" y="191"/>
                          </a:lnTo>
                          <a:lnTo>
                            <a:pt x="269" y="0"/>
                          </a:lnTo>
                          <a:lnTo>
                            <a:pt x="223" y="463"/>
                          </a:lnTo>
                          <a:close/>
                        </a:path>
                      </a:pathLst>
                    </a:custGeom>
                    <a:solidFill>
                      <a:srgbClr val="B9A279">
                        <a:alpha val="100000"/>
                      </a:srgbClr>
                    </a:solidFill>
                    <a:ln w="8001" cap="flat" cmpd="sng">
                      <a:solidFill>
                        <a:srgbClr val="A88B58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0" name="任意多边形 11299"/>
                    <p:cNvSpPr/>
                    <p:nvPr/>
                  </p:nvSpPr>
                  <p:spPr>
                    <a:xfrm>
                      <a:off x="4830" y="2676"/>
                      <a:ext cx="480" cy="709"/>
                    </a:xfrm>
                    <a:custGeom>
                      <a:avLst/>
                      <a:gdLst/>
                      <a:ahLst/>
                      <a:cxnLst/>
                      <a:pathLst>
                        <a:path w="437" h="646">
                          <a:moveTo>
                            <a:pt x="36" y="476"/>
                          </a:moveTo>
                          <a:lnTo>
                            <a:pt x="0" y="0"/>
                          </a:lnTo>
                          <a:lnTo>
                            <a:pt x="437" y="119"/>
                          </a:lnTo>
                          <a:lnTo>
                            <a:pt x="412" y="646"/>
                          </a:lnTo>
                          <a:lnTo>
                            <a:pt x="36" y="476"/>
                          </a:lnTo>
                          <a:close/>
                        </a:path>
                      </a:pathLst>
                    </a:custGeom>
                    <a:solidFill>
                      <a:srgbClr val="C3AD88">
                        <a:alpha val="100000"/>
                      </a:srgbClr>
                    </a:solidFill>
                    <a:ln w="8001" cap="flat" cmpd="sng">
                      <a:solidFill>
                        <a:srgbClr val="B09668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1" name="任意多边形 11300"/>
                    <p:cNvSpPr>
                      <a:spLocks noEditPoints="1"/>
                    </p:cNvSpPr>
                    <p:nvPr/>
                  </p:nvSpPr>
                  <p:spPr>
                    <a:xfrm>
                      <a:off x="5179" y="3229"/>
                      <a:ext cx="77" cy="117"/>
                    </a:xfrm>
                    <a:custGeom>
                      <a:avLst/>
                      <a:gdLst/>
                      <a:ahLst/>
                      <a:cxnLst/>
                      <a:pathLst>
                        <a:path w="37" h="56">
                          <a:moveTo>
                            <a:pt x="37" y="17"/>
                          </a:moveTo>
                          <a:cubicBezTo>
                            <a:pt x="37" y="16"/>
                            <a:pt x="37" y="15"/>
                            <a:pt x="37" y="14"/>
                          </a:cubicBezTo>
                          <a:cubicBezTo>
                            <a:pt x="34" y="14"/>
                            <a:pt x="32" y="12"/>
                            <a:pt x="29" y="11"/>
                          </a:cubicBezTo>
                          <a:cubicBezTo>
                            <a:pt x="29" y="11"/>
                            <a:pt x="29" y="11"/>
                            <a:pt x="28" y="11"/>
                          </a:cubicBezTo>
                          <a:cubicBezTo>
                            <a:pt x="20" y="8"/>
                            <a:pt x="11" y="3"/>
                            <a:pt x="2" y="0"/>
                          </a:cubicBezTo>
                          <a:cubicBezTo>
                            <a:pt x="1" y="3"/>
                            <a:pt x="2" y="5"/>
                            <a:pt x="2" y="8"/>
                          </a:cubicBezTo>
                          <a:cubicBezTo>
                            <a:pt x="1" y="8"/>
                            <a:pt x="1" y="8"/>
                            <a:pt x="1" y="9"/>
                          </a:cubicBezTo>
                          <a:cubicBezTo>
                            <a:pt x="1" y="10"/>
                            <a:pt x="1" y="11"/>
                            <a:pt x="1" y="12"/>
                          </a:cubicBezTo>
                          <a:cubicBezTo>
                            <a:pt x="1" y="13"/>
                            <a:pt x="1" y="14"/>
                            <a:pt x="1" y="15"/>
                          </a:cubicBezTo>
                          <a:cubicBezTo>
                            <a:pt x="1" y="19"/>
                            <a:pt x="1" y="23"/>
                            <a:pt x="0" y="27"/>
                          </a:cubicBezTo>
                          <a:cubicBezTo>
                            <a:pt x="0" y="28"/>
                            <a:pt x="1" y="28"/>
                            <a:pt x="1" y="28"/>
                          </a:cubicBezTo>
                          <a:cubicBezTo>
                            <a:pt x="0" y="33"/>
                            <a:pt x="0" y="37"/>
                            <a:pt x="0" y="41"/>
                          </a:cubicBezTo>
                          <a:cubicBezTo>
                            <a:pt x="4" y="43"/>
                            <a:pt x="8" y="44"/>
                            <a:pt x="11" y="46"/>
                          </a:cubicBezTo>
                          <a:cubicBezTo>
                            <a:pt x="12" y="46"/>
                            <a:pt x="12" y="46"/>
                            <a:pt x="12" y="46"/>
                          </a:cubicBezTo>
                          <a:cubicBezTo>
                            <a:pt x="14" y="47"/>
                            <a:pt x="15" y="48"/>
                            <a:pt x="17" y="49"/>
                          </a:cubicBezTo>
                          <a:cubicBezTo>
                            <a:pt x="17" y="49"/>
                            <a:pt x="17" y="48"/>
                            <a:pt x="17" y="48"/>
                          </a:cubicBezTo>
                          <a:cubicBezTo>
                            <a:pt x="17" y="49"/>
                            <a:pt x="18" y="49"/>
                            <a:pt x="18" y="49"/>
                          </a:cubicBezTo>
                          <a:cubicBezTo>
                            <a:pt x="18" y="49"/>
                            <a:pt x="17" y="48"/>
                            <a:pt x="18" y="48"/>
                          </a:cubicBezTo>
                          <a:cubicBezTo>
                            <a:pt x="18" y="48"/>
                            <a:pt x="18" y="48"/>
                            <a:pt x="18" y="48"/>
                          </a:cubicBezTo>
                          <a:cubicBezTo>
                            <a:pt x="18" y="48"/>
                            <a:pt x="18" y="47"/>
                            <a:pt x="19" y="47"/>
                          </a:cubicBezTo>
                          <a:cubicBezTo>
                            <a:pt x="19" y="48"/>
                            <a:pt x="19" y="48"/>
                            <a:pt x="19" y="48"/>
                          </a:cubicBezTo>
                          <a:cubicBezTo>
                            <a:pt x="19" y="48"/>
                            <a:pt x="19" y="47"/>
                            <a:pt x="20" y="48"/>
                          </a:cubicBezTo>
                          <a:cubicBezTo>
                            <a:pt x="19" y="48"/>
                            <a:pt x="19" y="48"/>
                            <a:pt x="19" y="49"/>
                          </a:cubicBezTo>
                          <a:cubicBezTo>
                            <a:pt x="21" y="50"/>
                            <a:pt x="23" y="52"/>
                            <a:pt x="25" y="52"/>
                          </a:cubicBezTo>
                          <a:cubicBezTo>
                            <a:pt x="25" y="52"/>
                            <a:pt x="25" y="52"/>
                            <a:pt x="26" y="52"/>
                          </a:cubicBezTo>
                          <a:cubicBezTo>
                            <a:pt x="26" y="52"/>
                            <a:pt x="26" y="53"/>
                            <a:pt x="26" y="53"/>
                          </a:cubicBezTo>
                          <a:cubicBezTo>
                            <a:pt x="27" y="53"/>
                            <a:pt x="27" y="53"/>
                            <a:pt x="27" y="53"/>
                          </a:cubicBezTo>
                          <a:cubicBezTo>
                            <a:pt x="27" y="53"/>
                            <a:pt x="27" y="53"/>
                            <a:pt x="28" y="53"/>
                          </a:cubicBezTo>
                          <a:cubicBezTo>
                            <a:pt x="29" y="54"/>
                            <a:pt x="30" y="54"/>
                            <a:pt x="31" y="55"/>
                          </a:cubicBezTo>
                          <a:cubicBezTo>
                            <a:pt x="31" y="55"/>
                            <a:pt x="31" y="54"/>
                            <a:pt x="31" y="54"/>
                          </a:cubicBezTo>
                          <a:cubicBezTo>
                            <a:pt x="32" y="56"/>
                            <a:pt x="34" y="56"/>
                            <a:pt x="35" y="56"/>
                          </a:cubicBezTo>
                          <a:cubicBezTo>
                            <a:pt x="35" y="51"/>
                            <a:pt x="35" y="47"/>
                            <a:pt x="36" y="42"/>
                          </a:cubicBezTo>
                          <a:cubicBezTo>
                            <a:pt x="36" y="41"/>
                            <a:pt x="36" y="41"/>
                            <a:pt x="36" y="40"/>
                          </a:cubicBezTo>
                          <a:cubicBezTo>
                            <a:pt x="36" y="40"/>
                            <a:pt x="36" y="39"/>
                            <a:pt x="36" y="38"/>
                          </a:cubicBezTo>
                          <a:cubicBezTo>
                            <a:pt x="36" y="34"/>
                            <a:pt x="37" y="31"/>
                            <a:pt x="37" y="27"/>
                          </a:cubicBezTo>
                          <a:cubicBezTo>
                            <a:pt x="37" y="26"/>
                            <a:pt x="36" y="25"/>
                            <a:pt x="36" y="24"/>
                          </a:cubicBezTo>
                          <a:cubicBezTo>
                            <a:pt x="37" y="24"/>
                            <a:pt x="37" y="23"/>
                            <a:pt x="37" y="23"/>
                          </a:cubicBezTo>
                          <a:cubicBezTo>
                            <a:pt x="37" y="22"/>
                            <a:pt x="37" y="20"/>
                            <a:pt x="37" y="19"/>
                          </a:cubicBezTo>
                          <a:cubicBezTo>
                            <a:pt x="37" y="18"/>
                            <a:pt x="37" y="18"/>
                            <a:pt x="37" y="17"/>
                          </a:cubicBezTo>
                          <a:close/>
                          <a:moveTo>
                            <a:pt x="26" y="14"/>
                          </a:moveTo>
                          <a:cubicBezTo>
                            <a:pt x="26" y="14"/>
                            <a:pt x="26" y="14"/>
                            <a:pt x="26" y="15"/>
                          </a:cubicBezTo>
                          <a:cubicBezTo>
                            <a:pt x="26" y="14"/>
                            <a:pt x="26" y="14"/>
                            <a:pt x="26" y="14"/>
                          </a:cubicBezTo>
                          <a:cubicBezTo>
                            <a:pt x="26" y="14"/>
                            <a:pt x="26" y="14"/>
                            <a:pt x="26" y="14"/>
                          </a:cubicBezTo>
                          <a:close/>
                          <a:moveTo>
                            <a:pt x="21" y="25"/>
                          </a:moveTo>
                          <a:cubicBezTo>
                            <a:pt x="21" y="25"/>
                            <a:pt x="22" y="24"/>
                            <a:pt x="22" y="24"/>
                          </a:cubicBezTo>
                          <a:cubicBezTo>
                            <a:pt x="22" y="22"/>
                            <a:pt x="22" y="20"/>
                            <a:pt x="22" y="19"/>
                          </a:cubicBezTo>
                          <a:cubicBezTo>
                            <a:pt x="22" y="18"/>
                            <a:pt x="21" y="18"/>
                            <a:pt x="21" y="18"/>
                          </a:cubicBezTo>
                          <a:cubicBezTo>
                            <a:pt x="22" y="16"/>
                            <a:pt x="22" y="14"/>
                            <a:pt x="23" y="12"/>
                          </a:cubicBezTo>
                          <a:cubicBezTo>
                            <a:pt x="23" y="12"/>
                            <a:pt x="23" y="12"/>
                            <a:pt x="23" y="12"/>
                          </a:cubicBezTo>
                          <a:cubicBezTo>
                            <a:pt x="24" y="12"/>
                            <a:pt x="24" y="13"/>
                            <a:pt x="24" y="14"/>
                          </a:cubicBezTo>
                          <a:cubicBezTo>
                            <a:pt x="25" y="16"/>
                            <a:pt x="25" y="18"/>
                            <a:pt x="25" y="20"/>
                          </a:cubicBezTo>
                          <a:cubicBezTo>
                            <a:pt x="25" y="20"/>
                            <a:pt x="24" y="19"/>
                            <a:pt x="24" y="20"/>
                          </a:cubicBezTo>
                          <a:cubicBezTo>
                            <a:pt x="24" y="27"/>
                            <a:pt x="24" y="35"/>
                            <a:pt x="23" y="42"/>
                          </a:cubicBezTo>
                          <a:cubicBezTo>
                            <a:pt x="23" y="42"/>
                            <a:pt x="22" y="41"/>
                            <a:pt x="21" y="41"/>
                          </a:cubicBezTo>
                          <a:cubicBezTo>
                            <a:pt x="20" y="36"/>
                            <a:pt x="22" y="32"/>
                            <a:pt x="22" y="27"/>
                          </a:cubicBezTo>
                          <a:cubicBezTo>
                            <a:pt x="22" y="26"/>
                            <a:pt x="21" y="26"/>
                            <a:pt x="21" y="25"/>
                          </a:cubicBezTo>
                          <a:close/>
                          <a:moveTo>
                            <a:pt x="19" y="18"/>
                          </a:moveTo>
                          <a:cubicBezTo>
                            <a:pt x="19" y="18"/>
                            <a:pt x="19" y="18"/>
                            <a:pt x="19" y="19"/>
                          </a:cubicBezTo>
                          <a:cubicBezTo>
                            <a:pt x="19" y="19"/>
                            <a:pt x="19" y="19"/>
                            <a:pt x="19" y="19"/>
                          </a:cubicBezTo>
                          <a:cubicBezTo>
                            <a:pt x="19" y="18"/>
                            <a:pt x="19" y="18"/>
                            <a:pt x="19" y="18"/>
                          </a:cubicBezTo>
                          <a:close/>
                          <a:moveTo>
                            <a:pt x="17" y="15"/>
                          </a:moveTo>
                          <a:cubicBezTo>
                            <a:pt x="18" y="14"/>
                            <a:pt x="18" y="14"/>
                            <a:pt x="18" y="14"/>
                          </a:cubicBezTo>
                          <a:cubicBezTo>
                            <a:pt x="19" y="14"/>
                            <a:pt x="18" y="15"/>
                            <a:pt x="17" y="15"/>
                          </a:cubicBezTo>
                          <a:close/>
                          <a:moveTo>
                            <a:pt x="18" y="11"/>
                          </a:moveTo>
                          <a:cubicBezTo>
                            <a:pt x="18" y="12"/>
                            <a:pt x="17" y="12"/>
                            <a:pt x="17" y="11"/>
                          </a:cubicBezTo>
                          <a:cubicBezTo>
                            <a:pt x="17" y="10"/>
                            <a:pt x="18" y="10"/>
                            <a:pt x="18" y="11"/>
                          </a:cubicBezTo>
                          <a:close/>
                          <a:moveTo>
                            <a:pt x="15" y="8"/>
                          </a:moveTo>
                          <a:cubicBezTo>
                            <a:pt x="15" y="8"/>
                            <a:pt x="15" y="8"/>
                            <a:pt x="15" y="8"/>
                          </a:cubicBezTo>
                          <a:cubicBezTo>
                            <a:pt x="15" y="10"/>
                            <a:pt x="16" y="11"/>
                            <a:pt x="16" y="13"/>
                          </a:cubicBezTo>
                          <a:cubicBezTo>
                            <a:pt x="17" y="14"/>
                            <a:pt x="17" y="15"/>
                            <a:pt x="17" y="17"/>
                          </a:cubicBezTo>
                          <a:cubicBezTo>
                            <a:pt x="17" y="17"/>
                            <a:pt x="16" y="16"/>
                            <a:pt x="16" y="16"/>
                          </a:cubicBezTo>
                          <a:cubicBezTo>
                            <a:pt x="15" y="23"/>
                            <a:pt x="15" y="31"/>
                            <a:pt x="15" y="38"/>
                          </a:cubicBezTo>
                          <a:cubicBezTo>
                            <a:pt x="14" y="38"/>
                            <a:pt x="13" y="37"/>
                            <a:pt x="12" y="37"/>
                          </a:cubicBezTo>
                          <a:cubicBezTo>
                            <a:pt x="12" y="35"/>
                            <a:pt x="13" y="33"/>
                            <a:pt x="12" y="31"/>
                          </a:cubicBezTo>
                          <a:cubicBezTo>
                            <a:pt x="12" y="30"/>
                            <a:pt x="12" y="30"/>
                            <a:pt x="12" y="29"/>
                          </a:cubicBezTo>
                          <a:cubicBezTo>
                            <a:pt x="12" y="28"/>
                            <a:pt x="13" y="27"/>
                            <a:pt x="13" y="26"/>
                          </a:cubicBezTo>
                          <a:cubicBezTo>
                            <a:pt x="13" y="22"/>
                            <a:pt x="13" y="19"/>
                            <a:pt x="13" y="15"/>
                          </a:cubicBezTo>
                          <a:cubicBezTo>
                            <a:pt x="13" y="15"/>
                            <a:pt x="12" y="15"/>
                            <a:pt x="12" y="14"/>
                          </a:cubicBezTo>
                          <a:cubicBezTo>
                            <a:pt x="13" y="12"/>
                            <a:pt x="14" y="10"/>
                            <a:pt x="15" y="8"/>
                          </a:cubicBezTo>
                          <a:close/>
                          <a:moveTo>
                            <a:pt x="9" y="35"/>
                          </a:moveTo>
                          <a:cubicBezTo>
                            <a:pt x="10" y="36"/>
                            <a:pt x="10" y="36"/>
                            <a:pt x="10" y="36"/>
                          </a:cubicBezTo>
                          <a:cubicBezTo>
                            <a:pt x="10" y="36"/>
                            <a:pt x="10" y="36"/>
                            <a:pt x="10" y="36"/>
                          </a:cubicBezTo>
                          <a:cubicBezTo>
                            <a:pt x="9" y="36"/>
                            <a:pt x="9" y="36"/>
                            <a:pt x="9" y="35"/>
                          </a:cubicBezTo>
                          <a:close/>
                          <a:moveTo>
                            <a:pt x="8" y="4"/>
                          </a:moveTo>
                          <a:cubicBezTo>
                            <a:pt x="9" y="4"/>
                            <a:pt x="9" y="5"/>
                            <a:pt x="9" y="6"/>
                          </a:cubicBezTo>
                          <a:cubicBezTo>
                            <a:pt x="8" y="5"/>
                            <a:pt x="8" y="4"/>
                            <a:pt x="8" y="4"/>
                          </a:cubicBezTo>
                          <a:close/>
                          <a:moveTo>
                            <a:pt x="7" y="13"/>
                          </a:moveTo>
                          <a:cubicBezTo>
                            <a:pt x="7" y="13"/>
                            <a:pt x="7" y="13"/>
                            <a:pt x="6" y="13"/>
                          </a:cubicBezTo>
                          <a:cubicBezTo>
                            <a:pt x="7" y="12"/>
                            <a:pt x="7" y="13"/>
                            <a:pt x="7" y="13"/>
                          </a:cubicBezTo>
                          <a:close/>
                          <a:moveTo>
                            <a:pt x="5" y="24"/>
                          </a:moveTo>
                          <a:cubicBezTo>
                            <a:pt x="5" y="24"/>
                            <a:pt x="5" y="25"/>
                            <a:pt x="5" y="24"/>
                          </a:cubicBezTo>
                          <a:cubicBezTo>
                            <a:pt x="5" y="24"/>
                            <a:pt x="5" y="24"/>
                            <a:pt x="5" y="24"/>
                          </a:cubicBezTo>
                          <a:close/>
                          <a:moveTo>
                            <a:pt x="5" y="30"/>
                          </a:moveTo>
                          <a:cubicBezTo>
                            <a:pt x="5" y="30"/>
                            <a:pt x="4" y="30"/>
                            <a:pt x="4" y="30"/>
                          </a:cubicBezTo>
                          <a:cubicBezTo>
                            <a:pt x="5" y="30"/>
                            <a:pt x="5" y="30"/>
                            <a:pt x="5" y="30"/>
                          </a:cubicBezTo>
                          <a:close/>
                          <a:moveTo>
                            <a:pt x="5" y="11"/>
                          </a:moveTo>
                          <a:cubicBezTo>
                            <a:pt x="5" y="11"/>
                            <a:pt x="5" y="11"/>
                            <a:pt x="4" y="11"/>
                          </a:cubicBezTo>
                          <a:cubicBezTo>
                            <a:pt x="4" y="11"/>
                            <a:pt x="4" y="11"/>
                            <a:pt x="4" y="10"/>
                          </a:cubicBezTo>
                          <a:cubicBezTo>
                            <a:pt x="5" y="11"/>
                            <a:pt x="5" y="10"/>
                            <a:pt x="5" y="11"/>
                          </a:cubicBezTo>
                          <a:close/>
                          <a:moveTo>
                            <a:pt x="4" y="9"/>
                          </a:moveTo>
                          <a:cubicBezTo>
                            <a:pt x="5" y="9"/>
                            <a:pt x="5" y="10"/>
                            <a:pt x="4" y="10"/>
                          </a:cubicBezTo>
                          <a:cubicBezTo>
                            <a:pt x="4" y="10"/>
                            <a:pt x="4" y="9"/>
                            <a:pt x="4" y="9"/>
                          </a:cubicBezTo>
                          <a:close/>
                          <a:moveTo>
                            <a:pt x="4" y="14"/>
                          </a:moveTo>
                          <a:cubicBezTo>
                            <a:pt x="3" y="14"/>
                            <a:pt x="3" y="13"/>
                            <a:pt x="3" y="13"/>
                          </a:cubicBezTo>
                          <a:cubicBezTo>
                            <a:pt x="3" y="13"/>
                            <a:pt x="4" y="13"/>
                            <a:pt x="4" y="14"/>
                          </a:cubicBezTo>
                          <a:close/>
                          <a:moveTo>
                            <a:pt x="4" y="40"/>
                          </a:moveTo>
                          <a:cubicBezTo>
                            <a:pt x="4" y="40"/>
                            <a:pt x="4" y="40"/>
                            <a:pt x="4" y="40"/>
                          </a:cubicBezTo>
                          <a:cubicBezTo>
                            <a:pt x="3" y="40"/>
                            <a:pt x="3" y="40"/>
                            <a:pt x="3" y="40"/>
                          </a:cubicBezTo>
                          <a:cubicBezTo>
                            <a:pt x="3" y="40"/>
                            <a:pt x="3" y="40"/>
                            <a:pt x="4" y="40"/>
                          </a:cubicBezTo>
                          <a:close/>
                          <a:moveTo>
                            <a:pt x="3" y="13"/>
                          </a:moveTo>
                          <a:cubicBezTo>
                            <a:pt x="3" y="13"/>
                            <a:pt x="3" y="12"/>
                            <a:pt x="3" y="12"/>
                          </a:cubicBezTo>
                          <a:cubicBezTo>
                            <a:pt x="3" y="12"/>
                            <a:pt x="3" y="12"/>
                            <a:pt x="3" y="12"/>
                          </a:cubicBezTo>
                          <a:cubicBezTo>
                            <a:pt x="4" y="12"/>
                            <a:pt x="4" y="13"/>
                            <a:pt x="3" y="13"/>
                          </a:cubicBezTo>
                          <a:close/>
                          <a:moveTo>
                            <a:pt x="3" y="22"/>
                          </a:moveTo>
                          <a:cubicBezTo>
                            <a:pt x="3" y="22"/>
                            <a:pt x="2" y="22"/>
                            <a:pt x="2" y="22"/>
                          </a:cubicBezTo>
                          <a:cubicBezTo>
                            <a:pt x="2" y="22"/>
                            <a:pt x="3" y="22"/>
                            <a:pt x="3" y="22"/>
                          </a:cubicBezTo>
                          <a:cubicBezTo>
                            <a:pt x="3" y="22"/>
                            <a:pt x="3" y="22"/>
                            <a:pt x="3" y="22"/>
                          </a:cubicBezTo>
                          <a:close/>
                          <a:moveTo>
                            <a:pt x="3" y="24"/>
                          </a:moveTo>
                          <a:cubicBezTo>
                            <a:pt x="3" y="24"/>
                            <a:pt x="3" y="23"/>
                            <a:pt x="3" y="23"/>
                          </a:cubicBezTo>
                          <a:cubicBezTo>
                            <a:pt x="3" y="23"/>
                            <a:pt x="3" y="23"/>
                            <a:pt x="3" y="23"/>
                          </a:cubicBezTo>
                          <a:cubicBezTo>
                            <a:pt x="3" y="24"/>
                            <a:pt x="3" y="24"/>
                            <a:pt x="3" y="24"/>
                          </a:cubicBezTo>
                          <a:close/>
                          <a:moveTo>
                            <a:pt x="3" y="9"/>
                          </a:moveTo>
                          <a:cubicBezTo>
                            <a:pt x="3" y="9"/>
                            <a:pt x="3" y="9"/>
                            <a:pt x="2" y="8"/>
                          </a:cubicBezTo>
                          <a:cubicBezTo>
                            <a:pt x="2" y="8"/>
                            <a:pt x="3" y="8"/>
                            <a:pt x="3" y="8"/>
                          </a:cubicBezTo>
                          <a:cubicBezTo>
                            <a:pt x="3" y="9"/>
                            <a:pt x="3" y="9"/>
                            <a:pt x="3" y="9"/>
                          </a:cubicBezTo>
                          <a:close/>
                          <a:moveTo>
                            <a:pt x="3" y="6"/>
                          </a:moveTo>
                          <a:cubicBezTo>
                            <a:pt x="3" y="5"/>
                            <a:pt x="2" y="6"/>
                            <a:pt x="2" y="6"/>
                          </a:cubicBezTo>
                          <a:cubicBezTo>
                            <a:pt x="1" y="5"/>
                            <a:pt x="3" y="4"/>
                            <a:pt x="3" y="6"/>
                          </a:cubicBezTo>
                          <a:close/>
                          <a:moveTo>
                            <a:pt x="2" y="8"/>
                          </a:moveTo>
                          <a:cubicBezTo>
                            <a:pt x="2" y="9"/>
                            <a:pt x="3" y="10"/>
                            <a:pt x="2" y="9"/>
                          </a:cubicBezTo>
                          <a:cubicBezTo>
                            <a:pt x="2" y="9"/>
                            <a:pt x="2" y="8"/>
                            <a:pt x="2" y="8"/>
                          </a:cubicBezTo>
                          <a:cubicBezTo>
                            <a:pt x="2" y="8"/>
                            <a:pt x="2" y="8"/>
                            <a:pt x="2" y="8"/>
                          </a:cubicBezTo>
                          <a:close/>
                          <a:moveTo>
                            <a:pt x="2" y="28"/>
                          </a:moveTo>
                          <a:cubicBezTo>
                            <a:pt x="2" y="28"/>
                            <a:pt x="2" y="29"/>
                            <a:pt x="2" y="29"/>
                          </a:cubicBezTo>
                          <a:cubicBezTo>
                            <a:pt x="2" y="29"/>
                            <a:pt x="2" y="29"/>
                            <a:pt x="2" y="29"/>
                          </a:cubicBezTo>
                          <a:cubicBezTo>
                            <a:pt x="1" y="29"/>
                            <a:pt x="1" y="29"/>
                            <a:pt x="2" y="28"/>
                          </a:cubicBezTo>
                          <a:close/>
                          <a:moveTo>
                            <a:pt x="2" y="31"/>
                          </a:moveTo>
                          <a:cubicBezTo>
                            <a:pt x="2" y="31"/>
                            <a:pt x="2" y="31"/>
                            <a:pt x="2" y="31"/>
                          </a:cubicBezTo>
                          <a:cubicBezTo>
                            <a:pt x="2" y="31"/>
                            <a:pt x="2" y="31"/>
                            <a:pt x="2" y="31"/>
                          </a:cubicBezTo>
                          <a:cubicBezTo>
                            <a:pt x="2" y="31"/>
                            <a:pt x="2" y="31"/>
                            <a:pt x="2" y="31"/>
                          </a:cubicBezTo>
                          <a:close/>
                          <a:moveTo>
                            <a:pt x="1" y="35"/>
                          </a:moveTo>
                          <a:cubicBezTo>
                            <a:pt x="2" y="35"/>
                            <a:pt x="3" y="36"/>
                            <a:pt x="3" y="36"/>
                          </a:cubicBezTo>
                          <a:cubicBezTo>
                            <a:pt x="3" y="36"/>
                            <a:pt x="3" y="36"/>
                            <a:pt x="2" y="36"/>
                          </a:cubicBezTo>
                          <a:cubicBezTo>
                            <a:pt x="2" y="37"/>
                            <a:pt x="3" y="37"/>
                            <a:pt x="3" y="37"/>
                          </a:cubicBezTo>
                          <a:cubicBezTo>
                            <a:pt x="3" y="37"/>
                            <a:pt x="3" y="38"/>
                            <a:pt x="3" y="38"/>
                          </a:cubicBezTo>
                          <a:cubicBezTo>
                            <a:pt x="3" y="38"/>
                            <a:pt x="2" y="37"/>
                            <a:pt x="2" y="37"/>
                          </a:cubicBezTo>
                          <a:cubicBezTo>
                            <a:pt x="2" y="37"/>
                            <a:pt x="2" y="36"/>
                            <a:pt x="1" y="35"/>
                          </a:cubicBezTo>
                          <a:close/>
                          <a:moveTo>
                            <a:pt x="3" y="38"/>
                          </a:moveTo>
                          <a:cubicBezTo>
                            <a:pt x="3" y="38"/>
                            <a:pt x="3" y="38"/>
                            <a:pt x="3" y="39"/>
                          </a:cubicBezTo>
                          <a:cubicBezTo>
                            <a:pt x="3" y="39"/>
                            <a:pt x="3" y="38"/>
                            <a:pt x="3" y="38"/>
                          </a:cubicBezTo>
                          <a:close/>
                          <a:moveTo>
                            <a:pt x="3" y="42"/>
                          </a:moveTo>
                          <a:cubicBezTo>
                            <a:pt x="3" y="42"/>
                            <a:pt x="3" y="41"/>
                            <a:pt x="3" y="41"/>
                          </a:cubicBezTo>
                          <a:cubicBezTo>
                            <a:pt x="4" y="41"/>
                            <a:pt x="4" y="42"/>
                            <a:pt x="4" y="42"/>
                          </a:cubicBezTo>
                          <a:cubicBezTo>
                            <a:pt x="4" y="42"/>
                            <a:pt x="4" y="42"/>
                            <a:pt x="3" y="42"/>
                          </a:cubicBezTo>
                          <a:close/>
                          <a:moveTo>
                            <a:pt x="4" y="40"/>
                          </a:moveTo>
                          <a:cubicBezTo>
                            <a:pt x="4" y="40"/>
                            <a:pt x="4" y="39"/>
                            <a:pt x="4" y="38"/>
                          </a:cubicBezTo>
                          <a:cubicBezTo>
                            <a:pt x="5" y="39"/>
                            <a:pt x="5" y="40"/>
                            <a:pt x="4" y="40"/>
                          </a:cubicBezTo>
                          <a:close/>
                          <a:moveTo>
                            <a:pt x="4" y="35"/>
                          </a:moveTo>
                          <a:cubicBezTo>
                            <a:pt x="4" y="35"/>
                            <a:pt x="5" y="35"/>
                            <a:pt x="5" y="36"/>
                          </a:cubicBezTo>
                          <a:cubicBezTo>
                            <a:pt x="5" y="36"/>
                            <a:pt x="4" y="36"/>
                            <a:pt x="4" y="35"/>
                          </a:cubicBezTo>
                          <a:close/>
                          <a:moveTo>
                            <a:pt x="6" y="43"/>
                          </a:moveTo>
                          <a:cubicBezTo>
                            <a:pt x="6" y="43"/>
                            <a:pt x="6" y="43"/>
                            <a:pt x="6" y="43"/>
                          </a:cubicBezTo>
                          <a:cubicBezTo>
                            <a:pt x="6" y="44"/>
                            <a:pt x="6" y="43"/>
                            <a:pt x="6" y="43"/>
                          </a:cubicBezTo>
                          <a:close/>
                          <a:moveTo>
                            <a:pt x="6" y="42"/>
                          </a:moveTo>
                          <a:cubicBezTo>
                            <a:pt x="6" y="41"/>
                            <a:pt x="6" y="41"/>
                            <a:pt x="6" y="41"/>
                          </a:cubicBezTo>
                          <a:cubicBezTo>
                            <a:pt x="6" y="41"/>
                            <a:pt x="6" y="41"/>
                            <a:pt x="6" y="42"/>
                          </a:cubicBezTo>
                          <a:cubicBezTo>
                            <a:pt x="6" y="42"/>
                            <a:pt x="6" y="42"/>
                            <a:pt x="6" y="42"/>
                          </a:cubicBezTo>
                          <a:close/>
                          <a:moveTo>
                            <a:pt x="5" y="39"/>
                          </a:moveTo>
                          <a:cubicBezTo>
                            <a:pt x="5" y="39"/>
                            <a:pt x="5" y="39"/>
                            <a:pt x="6" y="39"/>
                          </a:cubicBezTo>
                          <a:cubicBezTo>
                            <a:pt x="6" y="39"/>
                            <a:pt x="6" y="38"/>
                            <a:pt x="6" y="38"/>
                          </a:cubicBezTo>
                          <a:cubicBezTo>
                            <a:pt x="6" y="39"/>
                            <a:pt x="6" y="39"/>
                            <a:pt x="6" y="39"/>
                          </a:cubicBezTo>
                          <a:cubicBezTo>
                            <a:pt x="6" y="39"/>
                            <a:pt x="5" y="40"/>
                            <a:pt x="5" y="39"/>
                          </a:cubicBezTo>
                          <a:close/>
                          <a:moveTo>
                            <a:pt x="6" y="39"/>
                          </a:moveTo>
                          <a:cubicBezTo>
                            <a:pt x="6" y="38"/>
                            <a:pt x="6" y="38"/>
                            <a:pt x="7" y="38"/>
                          </a:cubicBezTo>
                          <a:cubicBezTo>
                            <a:pt x="7" y="38"/>
                            <a:pt x="7" y="38"/>
                            <a:pt x="7" y="39"/>
                          </a:cubicBezTo>
                          <a:cubicBezTo>
                            <a:pt x="7" y="39"/>
                            <a:pt x="7" y="39"/>
                            <a:pt x="7" y="39"/>
                          </a:cubicBezTo>
                          <a:cubicBezTo>
                            <a:pt x="7" y="38"/>
                            <a:pt x="7" y="39"/>
                            <a:pt x="6" y="39"/>
                          </a:cubicBezTo>
                          <a:close/>
                          <a:moveTo>
                            <a:pt x="7" y="42"/>
                          </a:moveTo>
                          <a:cubicBezTo>
                            <a:pt x="7" y="42"/>
                            <a:pt x="8" y="42"/>
                            <a:pt x="8" y="42"/>
                          </a:cubicBezTo>
                          <a:cubicBezTo>
                            <a:pt x="8" y="43"/>
                            <a:pt x="7" y="43"/>
                            <a:pt x="7" y="42"/>
                          </a:cubicBezTo>
                          <a:close/>
                          <a:moveTo>
                            <a:pt x="8" y="41"/>
                          </a:moveTo>
                          <a:cubicBezTo>
                            <a:pt x="8" y="41"/>
                            <a:pt x="8" y="40"/>
                            <a:pt x="8" y="40"/>
                          </a:cubicBezTo>
                          <a:cubicBezTo>
                            <a:pt x="8" y="40"/>
                            <a:pt x="8" y="40"/>
                            <a:pt x="8" y="40"/>
                          </a:cubicBezTo>
                          <a:cubicBezTo>
                            <a:pt x="8" y="41"/>
                            <a:pt x="8" y="40"/>
                            <a:pt x="8" y="41"/>
                          </a:cubicBezTo>
                          <a:close/>
                          <a:moveTo>
                            <a:pt x="8" y="7"/>
                          </a:moveTo>
                          <a:cubicBezTo>
                            <a:pt x="8" y="7"/>
                            <a:pt x="9" y="7"/>
                            <a:pt x="9" y="7"/>
                          </a:cubicBezTo>
                          <a:cubicBezTo>
                            <a:pt x="9" y="7"/>
                            <a:pt x="8" y="7"/>
                            <a:pt x="8" y="7"/>
                          </a:cubicBezTo>
                          <a:close/>
                          <a:moveTo>
                            <a:pt x="9" y="44"/>
                          </a:moveTo>
                          <a:cubicBezTo>
                            <a:pt x="9" y="44"/>
                            <a:pt x="9" y="44"/>
                            <a:pt x="9" y="44"/>
                          </a:cubicBezTo>
                          <a:cubicBezTo>
                            <a:pt x="9" y="44"/>
                            <a:pt x="9" y="44"/>
                            <a:pt x="9" y="44"/>
                          </a:cubicBezTo>
                          <a:close/>
                          <a:moveTo>
                            <a:pt x="16" y="46"/>
                          </a:moveTo>
                          <a:cubicBezTo>
                            <a:pt x="16" y="46"/>
                            <a:pt x="16" y="46"/>
                            <a:pt x="16" y="46"/>
                          </a:cubicBezTo>
                          <a:cubicBezTo>
                            <a:pt x="17" y="46"/>
                            <a:pt x="17" y="47"/>
                            <a:pt x="16" y="46"/>
                          </a:cubicBezTo>
                          <a:close/>
                          <a:moveTo>
                            <a:pt x="17" y="46"/>
                          </a:moveTo>
                          <a:cubicBezTo>
                            <a:pt x="17" y="46"/>
                            <a:pt x="17" y="46"/>
                            <a:pt x="17" y="46"/>
                          </a:cubicBezTo>
                          <a:cubicBezTo>
                            <a:pt x="17" y="46"/>
                            <a:pt x="17" y="46"/>
                            <a:pt x="18" y="46"/>
                          </a:cubicBezTo>
                          <a:cubicBezTo>
                            <a:pt x="18" y="47"/>
                            <a:pt x="17" y="47"/>
                            <a:pt x="17" y="46"/>
                          </a:cubicBezTo>
                          <a:close/>
                          <a:moveTo>
                            <a:pt x="24" y="50"/>
                          </a:moveTo>
                          <a:cubicBezTo>
                            <a:pt x="24" y="49"/>
                            <a:pt x="25" y="49"/>
                            <a:pt x="25" y="49"/>
                          </a:cubicBezTo>
                          <a:cubicBezTo>
                            <a:pt x="25" y="50"/>
                            <a:pt x="25" y="50"/>
                            <a:pt x="24" y="50"/>
                          </a:cubicBezTo>
                          <a:close/>
                          <a:moveTo>
                            <a:pt x="27" y="48"/>
                          </a:moveTo>
                          <a:cubicBezTo>
                            <a:pt x="26" y="48"/>
                            <a:pt x="25" y="48"/>
                            <a:pt x="25" y="48"/>
                          </a:cubicBezTo>
                          <a:cubicBezTo>
                            <a:pt x="24" y="47"/>
                            <a:pt x="23" y="47"/>
                            <a:pt x="21" y="46"/>
                          </a:cubicBezTo>
                          <a:cubicBezTo>
                            <a:pt x="20" y="46"/>
                            <a:pt x="19" y="45"/>
                            <a:pt x="18" y="45"/>
                          </a:cubicBezTo>
                          <a:cubicBezTo>
                            <a:pt x="15" y="43"/>
                            <a:pt x="12" y="42"/>
                            <a:pt x="9" y="41"/>
                          </a:cubicBezTo>
                          <a:cubicBezTo>
                            <a:pt x="9" y="40"/>
                            <a:pt x="9" y="39"/>
                            <a:pt x="9" y="38"/>
                          </a:cubicBezTo>
                          <a:cubicBezTo>
                            <a:pt x="9" y="38"/>
                            <a:pt x="9" y="38"/>
                            <a:pt x="9" y="37"/>
                          </a:cubicBezTo>
                          <a:cubicBezTo>
                            <a:pt x="13" y="40"/>
                            <a:pt x="16" y="41"/>
                            <a:pt x="19" y="42"/>
                          </a:cubicBezTo>
                          <a:cubicBezTo>
                            <a:pt x="20" y="42"/>
                            <a:pt x="19" y="42"/>
                            <a:pt x="20" y="42"/>
                          </a:cubicBezTo>
                          <a:cubicBezTo>
                            <a:pt x="21" y="43"/>
                            <a:pt x="22" y="44"/>
                            <a:pt x="23" y="44"/>
                          </a:cubicBezTo>
                          <a:cubicBezTo>
                            <a:pt x="23" y="44"/>
                            <a:pt x="24" y="44"/>
                            <a:pt x="24" y="44"/>
                          </a:cubicBezTo>
                          <a:cubicBezTo>
                            <a:pt x="24" y="44"/>
                            <a:pt x="24" y="44"/>
                            <a:pt x="24" y="45"/>
                          </a:cubicBezTo>
                          <a:cubicBezTo>
                            <a:pt x="25" y="45"/>
                            <a:pt x="26" y="45"/>
                            <a:pt x="27" y="46"/>
                          </a:cubicBezTo>
                          <a:cubicBezTo>
                            <a:pt x="27" y="46"/>
                            <a:pt x="27" y="47"/>
                            <a:pt x="27" y="48"/>
                          </a:cubicBezTo>
                          <a:close/>
                          <a:moveTo>
                            <a:pt x="28" y="13"/>
                          </a:moveTo>
                          <a:cubicBezTo>
                            <a:pt x="28" y="13"/>
                            <a:pt x="28" y="12"/>
                            <a:pt x="28" y="12"/>
                          </a:cubicBezTo>
                          <a:cubicBezTo>
                            <a:pt x="28" y="12"/>
                            <a:pt x="28" y="12"/>
                            <a:pt x="29" y="12"/>
                          </a:cubicBezTo>
                          <a:cubicBezTo>
                            <a:pt x="28" y="13"/>
                            <a:pt x="29" y="13"/>
                            <a:pt x="29" y="13"/>
                          </a:cubicBezTo>
                          <a:cubicBezTo>
                            <a:pt x="29" y="13"/>
                            <a:pt x="28" y="13"/>
                            <a:pt x="28" y="13"/>
                          </a:cubicBezTo>
                          <a:close/>
                          <a:moveTo>
                            <a:pt x="29" y="52"/>
                          </a:moveTo>
                          <a:cubicBezTo>
                            <a:pt x="29" y="51"/>
                            <a:pt x="29" y="51"/>
                            <a:pt x="29" y="51"/>
                          </a:cubicBezTo>
                          <a:cubicBezTo>
                            <a:pt x="29" y="51"/>
                            <a:pt x="29" y="51"/>
                            <a:pt x="29" y="51"/>
                          </a:cubicBezTo>
                          <a:cubicBezTo>
                            <a:pt x="29" y="52"/>
                            <a:pt x="29" y="52"/>
                            <a:pt x="29" y="52"/>
                          </a:cubicBezTo>
                          <a:close/>
                          <a:moveTo>
                            <a:pt x="31" y="47"/>
                          </a:moveTo>
                          <a:cubicBezTo>
                            <a:pt x="31" y="47"/>
                            <a:pt x="31" y="47"/>
                            <a:pt x="31" y="47"/>
                          </a:cubicBezTo>
                          <a:cubicBezTo>
                            <a:pt x="31" y="47"/>
                            <a:pt x="31" y="47"/>
                            <a:pt x="31" y="47"/>
                          </a:cubicBezTo>
                          <a:cubicBezTo>
                            <a:pt x="32" y="48"/>
                            <a:pt x="31" y="48"/>
                            <a:pt x="31" y="47"/>
                          </a:cubicBezTo>
                          <a:close/>
                          <a:moveTo>
                            <a:pt x="34" y="17"/>
                          </a:moveTo>
                          <a:cubicBezTo>
                            <a:pt x="34" y="17"/>
                            <a:pt x="34" y="17"/>
                            <a:pt x="34" y="18"/>
                          </a:cubicBezTo>
                          <a:cubicBezTo>
                            <a:pt x="34" y="18"/>
                            <a:pt x="34" y="18"/>
                            <a:pt x="34" y="18"/>
                          </a:cubicBezTo>
                          <a:cubicBezTo>
                            <a:pt x="34" y="17"/>
                            <a:pt x="34" y="17"/>
                            <a:pt x="34" y="17"/>
                          </a:cubicBezTo>
                          <a:close/>
                          <a:moveTo>
                            <a:pt x="33" y="15"/>
                          </a:moveTo>
                          <a:cubicBezTo>
                            <a:pt x="33" y="15"/>
                            <a:pt x="33" y="15"/>
                            <a:pt x="33" y="14"/>
                          </a:cubicBezTo>
                          <a:cubicBezTo>
                            <a:pt x="33" y="14"/>
                            <a:pt x="33" y="15"/>
                            <a:pt x="33" y="15"/>
                          </a:cubicBezTo>
                          <a:close/>
                          <a:moveTo>
                            <a:pt x="33" y="16"/>
                          </a:moveTo>
                          <a:cubicBezTo>
                            <a:pt x="34" y="16"/>
                            <a:pt x="33" y="17"/>
                            <a:pt x="33" y="17"/>
                          </a:cubicBezTo>
                          <a:cubicBezTo>
                            <a:pt x="33" y="17"/>
                            <a:pt x="33" y="16"/>
                            <a:pt x="33" y="16"/>
                          </a:cubicBezTo>
                          <a:cubicBezTo>
                            <a:pt x="33" y="16"/>
                            <a:pt x="33" y="16"/>
                            <a:pt x="33" y="16"/>
                          </a:cubicBezTo>
                          <a:close/>
                          <a:moveTo>
                            <a:pt x="33" y="52"/>
                          </a:moveTo>
                          <a:cubicBezTo>
                            <a:pt x="33" y="53"/>
                            <a:pt x="33" y="53"/>
                            <a:pt x="33" y="53"/>
                          </a:cubicBezTo>
                          <a:cubicBezTo>
                            <a:pt x="33" y="53"/>
                            <a:pt x="33" y="53"/>
                            <a:pt x="33" y="52"/>
                          </a:cubicBezTo>
                          <a:close/>
                          <a:moveTo>
                            <a:pt x="33" y="52"/>
                          </a:moveTo>
                          <a:cubicBezTo>
                            <a:pt x="33" y="51"/>
                            <a:pt x="33" y="51"/>
                            <a:pt x="33" y="51"/>
                          </a:cubicBezTo>
                          <a:cubicBezTo>
                            <a:pt x="33" y="51"/>
                            <a:pt x="33" y="51"/>
                            <a:pt x="33" y="51"/>
                          </a:cubicBezTo>
                          <a:cubicBezTo>
                            <a:pt x="33" y="51"/>
                            <a:pt x="34" y="52"/>
                            <a:pt x="33" y="52"/>
                          </a:cubicBezTo>
                          <a:close/>
                          <a:moveTo>
                            <a:pt x="34" y="49"/>
                          </a:moveTo>
                          <a:cubicBezTo>
                            <a:pt x="34" y="49"/>
                            <a:pt x="33" y="48"/>
                            <a:pt x="34" y="48"/>
                          </a:cubicBezTo>
                          <a:cubicBezTo>
                            <a:pt x="34" y="48"/>
                            <a:pt x="34" y="48"/>
                            <a:pt x="34" y="49"/>
                          </a:cubicBezTo>
                          <a:cubicBezTo>
                            <a:pt x="34" y="49"/>
                            <a:pt x="34" y="49"/>
                            <a:pt x="34" y="49"/>
                          </a:cubicBezTo>
                          <a:close/>
                          <a:moveTo>
                            <a:pt x="34" y="28"/>
                          </a:moveTo>
                          <a:cubicBezTo>
                            <a:pt x="34" y="27"/>
                            <a:pt x="34" y="27"/>
                            <a:pt x="34" y="27"/>
                          </a:cubicBezTo>
                          <a:cubicBezTo>
                            <a:pt x="34" y="27"/>
                            <a:pt x="34" y="27"/>
                            <a:pt x="35" y="27"/>
                          </a:cubicBezTo>
                          <a:cubicBezTo>
                            <a:pt x="35" y="27"/>
                            <a:pt x="35" y="28"/>
                            <a:pt x="34" y="28"/>
                          </a:cubicBezTo>
                          <a:close/>
                          <a:moveTo>
                            <a:pt x="34" y="23"/>
                          </a:moveTo>
                          <a:cubicBezTo>
                            <a:pt x="34" y="23"/>
                            <a:pt x="35" y="22"/>
                            <a:pt x="35" y="23"/>
                          </a:cubicBezTo>
                          <a:cubicBezTo>
                            <a:pt x="35" y="23"/>
                            <a:pt x="35" y="23"/>
                            <a:pt x="34" y="23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100000"/>
                      </a:srgbClr>
                    </a:solidFill>
                    <a:ln w="8001">
                      <a:noFill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1302" name="组合 11301"/>
                <p:cNvGrpSpPr/>
                <p:nvPr/>
              </p:nvGrpSpPr>
              <p:grpSpPr>
                <a:xfrm>
                  <a:off x="4824" y="2614"/>
                  <a:ext cx="749" cy="285"/>
                  <a:chOff x="4830" y="2522"/>
                  <a:chExt cx="749" cy="285"/>
                </a:xfrm>
              </p:grpSpPr>
              <p:grpSp>
                <p:nvGrpSpPr>
                  <p:cNvPr id="11303" name="组合 11302"/>
                  <p:cNvGrpSpPr/>
                  <p:nvPr/>
                </p:nvGrpSpPr>
                <p:grpSpPr>
                  <a:xfrm>
                    <a:off x="4830" y="2522"/>
                    <a:ext cx="749" cy="285"/>
                    <a:chOff x="4830" y="2522"/>
                    <a:chExt cx="749" cy="285"/>
                  </a:xfrm>
                </p:grpSpPr>
                <p:sp>
                  <p:nvSpPr>
                    <p:cNvPr id="11304" name="任意多边形 11303"/>
                    <p:cNvSpPr/>
                    <p:nvPr/>
                  </p:nvSpPr>
                  <p:spPr>
                    <a:xfrm>
                      <a:off x="4830" y="2522"/>
                      <a:ext cx="749" cy="285"/>
                    </a:xfrm>
                    <a:custGeom>
                      <a:avLst/>
                      <a:gdLst/>
                      <a:ahLst/>
                      <a:cxnLst/>
                      <a:pathLst>
                        <a:path w="681" h="259">
                          <a:moveTo>
                            <a:pt x="0" y="140"/>
                          </a:moveTo>
                          <a:lnTo>
                            <a:pt x="295" y="0"/>
                          </a:lnTo>
                          <a:lnTo>
                            <a:pt x="681" y="68"/>
                          </a:lnTo>
                          <a:lnTo>
                            <a:pt x="437" y="259"/>
                          </a:lnTo>
                          <a:lnTo>
                            <a:pt x="0" y="140"/>
                          </a:lnTo>
                          <a:close/>
                        </a:path>
                      </a:pathLst>
                    </a:custGeom>
                    <a:solidFill>
                      <a:srgbClr val="C5B293">
                        <a:alpha val="100000"/>
                      </a:srgbClr>
                    </a:solidFill>
                    <a:ln w="8001" cap="flat" cmpd="sng">
                      <a:solidFill>
                        <a:srgbClr val="B9A279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5" name="任意多边形 11304"/>
                    <p:cNvSpPr/>
                    <p:nvPr/>
                  </p:nvSpPr>
                  <p:spPr>
                    <a:xfrm>
                      <a:off x="4977" y="2586"/>
                      <a:ext cx="483" cy="218"/>
                    </a:xfrm>
                    <a:custGeom>
                      <a:avLst/>
                      <a:gdLst/>
                      <a:ahLst/>
                      <a:cxnLst/>
                      <a:pathLst>
                        <a:path w="440" h="199">
                          <a:moveTo>
                            <a:pt x="408" y="199"/>
                          </a:moveTo>
                          <a:lnTo>
                            <a:pt x="408" y="199"/>
                          </a:lnTo>
                          <a:lnTo>
                            <a:pt x="408" y="193"/>
                          </a:lnTo>
                          <a:lnTo>
                            <a:pt x="410" y="195"/>
                          </a:lnTo>
                          <a:lnTo>
                            <a:pt x="410" y="191"/>
                          </a:lnTo>
                          <a:lnTo>
                            <a:pt x="414" y="193"/>
                          </a:lnTo>
                          <a:lnTo>
                            <a:pt x="414" y="187"/>
                          </a:lnTo>
                          <a:lnTo>
                            <a:pt x="415" y="191"/>
                          </a:lnTo>
                          <a:lnTo>
                            <a:pt x="415" y="185"/>
                          </a:lnTo>
                          <a:lnTo>
                            <a:pt x="417" y="187"/>
                          </a:lnTo>
                          <a:lnTo>
                            <a:pt x="417" y="184"/>
                          </a:lnTo>
                          <a:lnTo>
                            <a:pt x="421" y="185"/>
                          </a:lnTo>
                          <a:lnTo>
                            <a:pt x="421" y="180"/>
                          </a:lnTo>
                          <a:lnTo>
                            <a:pt x="423" y="184"/>
                          </a:lnTo>
                          <a:lnTo>
                            <a:pt x="423" y="178"/>
                          </a:lnTo>
                          <a:lnTo>
                            <a:pt x="427" y="182"/>
                          </a:lnTo>
                          <a:lnTo>
                            <a:pt x="427" y="180"/>
                          </a:lnTo>
                          <a:lnTo>
                            <a:pt x="427" y="176"/>
                          </a:lnTo>
                          <a:lnTo>
                            <a:pt x="431" y="178"/>
                          </a:lnTo>
                          <a:lnTo>
                            <a:pt x="431" y="172"/>
                          </a:lnTo>
                          <a:lnTo>
                            <a:pt x="432" y="174"/>
                          </a:lnTo>
                          <a:lnTo>
                            <a:pt x="432" y="170"/>
                          </a:lnTo>
                          <a:lnTo>
                            <a:pt x="434" y="172"/>
                          </a:lnTo>
                          <a:lnTo>
                            <a:pt x="434" y="167"/>
                          </a:lnTo>
                          <a:lnTo>
                            <a:pt x="436" y="170"/>
                          </a:lnTo>
                          <a:lnTo>
                            <a:pt x="436" y="165"/>
                          </a:lnTo>
                          <a:lnTo>
                            <a:pt x="438" y="165"/>
                          </a:lnTo>
                          <a:lnTo>
                            <a:pt x="440" y="95"/>
                          </a:lnTo>
                          <a:lnTo>
                            <a:pt x="37" y="0"/>
                          </a:lnTo>
                          <a:lnTo>
                            <a:pt x="0" y="19"/>
                          </a:lnTo>
                          <a:lnTo>
                            <a:pt x="408" y="119"/>
                          </a:lnTo>
                          <a:lnTo>
                            <a:pt x="408" y="199"/>
                          </a:lnTo>
                          <a:close/>
                        </a:path>
                      </a:pathLst>
                    </a:custGeom>
                    <a:solidFill>
                      <a:srgbClr val="D8C9B3">
                        <a:alpha val="100000"/>
                      </a:srgbClr>
                    </a:solidFill>
                    <a:ln w="8001">
                      <a:noFill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1306" name="任意多边形 11305"/>
                  <p:cNvSpPr/>
                  <p:nvPr/>
                </p:nvSpPr>
                <p:spPr>
                  <a:xfrm>
                    <a:off x="4992" y="2596"/>
                    <a:ext cx="448" cy="109"/>
                  </a:xfrm>
                  <a:custGeom>
                    <a:avLst/>
                    <a:gdLst/>
                    <a:ahLst/>
                    <a:cxnLst/>
                    <a:pathLst>
                      <a:path w="408" h="98">
                        <a:moveTo>
                          <a:pt x="0" y="0"/>
                        </a:moveTo>
                        <a:lnTo>
                          <a:pt x="406" y="98"/>
                        </a:lnTo>
                        <a:lnTo>
                          <a:pt x="408" y="96"/>
                        </a:lnTo>
                        <a:lnTo>
                          <a:pt x="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0C0A8">
                      <a:alpha val="100000"/>
                    </a:srgbClr>
                  </a:solidFill>
                  <a:ln w="8001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1307" name="组合 11306"/>
              <p:cNvGrpSpPr/>
              <p:nvPr/>
            </p:nvGrpSpPr>
            <p:grpSpPr>
              <a:xfrm>
                <a:off x="4740" y="3412"/>
                <a:ext cx="445" cy="426"/>
                <a:chOff x="4432" y="3361"/>
                <a:chExt cx="400" cy="383"/>
              </a:xfrm>
            </p:grpSpPr>
            <p:sp>
              <p:nvSpPr>
                <p:cNvPr id="11308" name="任意多边形 11307"/>
                <p:cNvSpPr/>
                <p:nvPr/>
              </p:nvSpPr>
              <p:spPr>
                <a:xfrm>
                  <a:off x="4635" y="3372"/>
                  <a:ext cx="93" cy="72"/>
                </a:xfrm>
                <a:custGeom>
                  <a:avLst/>
                  <a:gdLst/>
                  <a:ahLst/>
                  <a:cxnLst/>
                  <a:pathLst>
                    <a:path w="111" h="85">
                      <a:moveTo>
                        <a:pt x="0" y="0"/>
                      </a:moveTo>
                      <a:lnTo>
                        <a:pt x="110" y="85"/>
                      </a:lnTo>
                      <a:lnTo>
                        <a:pt x="111" y="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09" name="任意多边形 11308"/>
                <p:cNvSpPr/>
                <p:nvPr/>
              </p:nvSpPr>
              <p:spPr>
                <a:xfrm>
                  <a:off x="4669" y="3388"/>
                  <a:ext cx="11" cy="13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3" y="7"/>
                      </a:moveTo>
                      <a:cubicBezTo>
                        <a:pt x="5" y="8"/>
                        <a:pt x="6" y="7"/>
                        <a:pt x="6" y="7"/>
                      </a:cubicBezTo>
                      <a:cubicBezTo>
                        <a:pt x="7" y="5"/>
                        <a:pt x="6" y="2"/>
                        <a:pt x="4" y="1"/>
                      </a:cubicBezTo>
                      <a:cubicBezTo>
                        <a:pt x="2" y="0"/>
                        <a:pt x="1" y="0"/>
                        <a:pt x="0" y="2"/>
                      </a:cubicBezTo>
                      <a:cubicBezTo>
                        <a:pt x="0" y="3"/>
                        <a:pt x="1" y="6"/>
                        <a:pt x="3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0" name="任意多边形 11309"/>
                <p:cNvSpPr/>
                <p:nvPr/>
              </p:nvSpPr>
              <p:spPr>
                <a:xfrm>
                  <a:off x="4669" y="3399"/>
                  <a:ext cx="11" cy="13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1" y="1"/>
                      </a:moveTo>
                      <a:cubicBezTo>
                        <a:pt x="0" y="2"/>
                        <a:pt x="0" y="5"/>
                        <a:pt x="1" y="6"/>
                      </a:cubicBezTo>
                      <a:cubicBezTo>
                        <a:pt x="3" y="8"/>
                        <a:pt x="6" y="8"/>
                        <a:pt x="7" y="7"/>
                      </a:cubicBezTo>
                      <a:cubicBezTo>
                        <a:pt x="7" y="6"/>
                        <a:pt x="7" y="6"/>
                        <a:pt x="7" y="4"/>
                      </a:cubicBezTo>
                      <a:cubicBezTo>
                        <a:pt x="6" y="2"/>
                        <a:pt x="2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1" name="任意多边形 11310"/>
                <p:cNvSpPr>
                  <a:spLocks noEditPoints="1"/>
                </p:cNvSpPr>
                <p:nvPr/>
              </p:nvSpPr>
              <p:spPr>
                <a:xfrm>
                  <a:off x="4718" y="3396"/>
                  <a:ext cx="57" cy="82"/>
                </a:xfrm>
                <a:custGeom>
                  <a:avLst/>
                  <a:gdLst/>
                  <a:ahLst/>
                  <a:cxnLst/>
                  <a:pathLst>
                    <a:path w="36" h="52">
                      <a:moveTo>
                        <a:pt x="36" y="26"/>
                      </a:moveTo>
                      <a:cubicBezTo>
                        <a:pt x="36" y="22"/>
                        <a:pt x="36" y="18"/>
                        <a:pt x="36" y="15"/>
                      </a:cubicBezTo>
                      <a:cubicBezTo>
                        <a:pt x="33" y="13"/>
                        <a:pt x="29" y="11"/>
                        <a:pt x="25" y="10"/>
                      </a:cubicBezTo>
                      <a:cubicBezTo>
                        <a:pt x="24" y="10"/>
                        <a:pt x="22" y="8"/>
                        <a:pt x="20" y="8"/>
                      </a:cubicBezTo>
                      <a:cubicBezTo>
                        <a:pt x="17" y="7"/>
                        <a:pt x="14" y="5"/>
                        <a:pt x="10" y="4"/>
                      </a:cubicBezTo>
                      <a:cubicBezTo>
                        <a:pt x="10" y="4"/>
                        <a:pt x="9" y="3"/>
                        <a:pt x="9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5" y="2"/>
                        <a:pt x="3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8"/>
                        <a:pt x="2" y="8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6"/>
                        <a:pt x="2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5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8"/>
                        <a:pt x="4" y="8"/>
                        <a:pt x="5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4" y="11"/>
                        <a:pt x="5" y="11"/>
                      </a:cubicBezTo>
                      <a:cubicBezTo>
                        <a:pt x="5" y="11"/>
                        <a:pt x="5" y="11"/>
                        <a:pt x="6" y="10"/>
                      </a:cubicBezTo>
                      <a:cubicBezTo>
                        <a:pt x="6" y="11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3" y="10"/>
                      </a:cubicBezTo>
                      <a:cubicBezTo>
                        <a:pt x="2" y="10"/>
                        <a:pt x="3" y="10"/>
                        <a:pt x="2" y="10"/>
                      </a:cubicBezTo>
                      <a:cubicBezTo>
                        <a:pt x="2" y="11"/>
                        <a:pt x="2" y="11"/>
                        <a:pt x="2" y="12"/>
                      </a:cubicBezTo>
                      <a:cubicBezTo>
                        <a:pt x="2" y="12"/>
                        <a:pt x="2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2" y="13"/>
                        <a:pt x="2" y="12"/>
                        <a:pt x="1" y="12"/>
                      </a:cubicBezTo>
                      <a:cubicBezTo>
                        <a:pt x="1" y="12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1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9"/>
                        <a:pt x="0" y="9"/>
                        <a:pt x="0" y="9"/>
                      </a:cubicBezTo>
                      <a:cubicBezTo>
                        <a:pt x="0" y="10"/>
                        <a:pt x="0" y="13"/>
                        <a:pt x="0" y="15"/>
                      </a:cubicBezTo>
                      <a:cubicBezTo>
                        <a:pt x="0" y="18"/>
                        <a:pt x="1" y="22"/>
                        <a:pt x="0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0" y="32"/>
                        <a:pt x="1" y="35"/>
                        <a:pt x="1" y="36"/>
                      </a:cubicBezTo>
                      <a:cubicBezTo>
                        <a:pt x="1" y="37"/>
                        <a:pt x="1" y="37"/>
                        <a:pt x="2" y="37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1" y="37"/>
                        <a:pt x="1" y="37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4" y="39"/>
                        <a:pt x="4" y="38"/>
                        <a:pt x="4" y="38"/>
                      </a:cubicBezTo>
                      <a:cubicBezTo>
                        <a:pt x="4" y="38"/>
                        <a:pt x="4" y="39"/>
                        <a:pt x="4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40"/>
                        <a:pt x="6" y="39"/>
                        <a:pt x="7" y="40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40"/>
                        <a:pt x="9" y="39"/>
                        <a:pt x="9" y="40"/>
                      </a:cubicBezTo>
                      <a:cubicBezTo>
                        <a:pt x="9" y="40"/>
                        <a:pt x="8" y="40"/>
                        <a:pt x="9" y="41"/>
                      </a:cubicBezTo>
                      <a:cubicBezTo>
                        <a:pt x="10" y="42"/>
                        <a:pt x="13" y="43"/>
                        <a:pt x="14" y="43"/>
                      </a:cubicBezTo>
                      <a:cubicBezTo>
                        <a:pt x="14" y="43"/>
                        <a:pt x="14" y="43"/>
                        <a:pt x="15" y="43"/>
                      </a:cubicBezTo>
                      <a:cubicBezTo>
                        <a:pt x="15" y="43"/>
                        <a:pt x="14" y="43"/>
                        <a:pt x="15" y="43"/>
                      </a:cubicBezTo>
                      <a:cubicBezTo>
                        <a:pt x="15" y="44"/>
                        <a:pt x="16" y="44"/>
                        <a:pt x="17" y="44"/>
                      </a:cubicBezTo>
                      <a:cubicBezTo>
                        <a:pt x="17" y="44"/>
                        <a:pt x="16" y="44"/>
                        <a:pt x="16" y="44"/>
                      </a:cubicBezTo>
                      <a:cubicBezTo>
                        <a:pt x="16" y="43"/>
                        <a:pt x="16" y="44"/>
                        <a:pt x="16" y="44"/>
                      </a:cubicBezTo>
                      <a:cubicBezTo>
                        <a:pt x="16" y="43"/>
                        <a:pt x="15" y="43"/>
                        <a:pt x="15" y="43"/>
                      </a:cubicBezTo>
                      <a:cubicBezTo>
                        <a:pt x="16" y="43"/>
                        <a:pt x="18" y="44"/>
                        <a:pt x="19" y="44"/>
                      </a:cubicBezTo>
                      <a:cubicBezTo>
                        <a:pt x="19" y="44"/>
                        <a:pt x="19" y="45"/>
                        <a:pt x="20" y="45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20" y="46"/>
                        <a:pt x="20" y="45"/>
                        <a:pt x="20" y="46"/>
                      </a:cubicBezTo>
                      <a:cubicBezTo>
                        <a:pt x="21" y="46"/>
                        <a:pt x="22" y="47"/>
                        <a:pt x="23" y="47"/>
                      </a:cubicBezTo>
                      <a:cubicBezTo>
                        <a:pt x="23" y="46"/>
                        <a:pt x="23" y="47"/>
                        <a:pt x="22" y="46"/>
                      </a:cubicBezTo>
                      <a:cubicBezTo>
                        <a:pt x="23" y="46"/>
                        <a:pt x="23" y="45"/>
                        <a:pt x="23" y="45"/>
                      </a:cubicBezTo>
                      <a:cubicBezTo>
                        <a:pt x="24" y="46"/>
                        <a:pt x="24" y="46"/>
                        <a:pt x="24" y="45"/>
                      </a:cubicBezTo>
                      <a:cubicBezTo>
                        <a:pt x="24" y="45"/>
                        <a:pt x="24" y="45"/>
                        <a:pt x="23" y="45"/>
                      </a:cubicBezTo>
                      <a:cubicBezTo>
                        <a:pt x="23" y="44"/>
                        <a:pt x="23" y="44"/>
                        <a:pt x="23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4" y="42"/>
                        <a:pt x="22" y="39"/>
                        <a:pt x="23" y="39"/>
                      </a:cubicBezTo>
                      <a:cubicBezTo>
                        <a:pt x="23" y="39"/>
                        <a:pt x="23" y="38"/>
                        <a:pt x="23" y="38"/>
                      </a:cubicBezTo>
                      <a:cubicBezTo>
                        <a:pt x="23" y="39"/>
                        <a:pt x="24" y="38"/>
                        <a:pt x="24" y="39"/>
                      </a:cubicBezTo>
                      <a:cubicBezTo>
                        <a:pt x="24" y="39"/>
                        <a:pt x="24" y="39"/>
                        <a:pt x="24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4" y="40"/>
                        <a:pt x="24" y="41"/>
                        <a:pt x="24" y="41"/>
                      </a:cubicBezTo>
                      <a:cubicBezTo>
                        <a:pt x="24" y="41"/>
                        <a:pt x="24" y="42"/>
                        <a:pt x="25" y="42"/>
                      </a:cubicBezTo>
                      <a:cubicBezTo>
                        <a:pt x="25" y="42"/>
                        <a:pt x="25" y="41"/>
                        <a:pt x="26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2"/>
                        <a:pt x="24" y="42"/>
                        <a:pt x="24" y="42"/>
                      </a:cubicBezTo>
                      <a:cubicBezTo>
                        <a:pt x="24" y="42"/>
                        <a:pt x="24" y="42"/>
                        <a:pt x="24" y="43"/>
                      </a:cubicBezTo>
                      <a:cubicBezTo>
                        <a:pt x="24" y="43"/>
                        <a:pt x="24" y="43"/>
                        <a:pt x="24" y="44"/>
                      </a:cubicBezTo>
                      <a:cubicBezTo>
                        <a:pt x="24" y="44"/>
                        <a:pt x="25" y="44"/>
                        <a:pt x="25" y="45"/>
                      </a:cubicBezTo>
                      <a:cubicBezTo>
                        <a:pt x="25" y="46"/>
                        <a:pt x="25" y="46"/>
                        <a:pt x="25" y="47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8"/>
                        <a:pt x="24" y="47"/>
                        <a:pt x="24" y="47"/>
                      </a:cubicBezTo>
                      <a:cubicBezTo>
                        <a:pt x="25" y="48"/>
                        <a:pt x="26" y="48"/>
                        <a:pt x="27" y="49"/>
                      </a:cubicBezTo>
                      <a:cubicBezTo>
                        <a:pt x="27" y="49"/>
                        <a:pt x="27" y="48"/>
                        <a:pt x="27" y="48"/>
                      </a:cubicBezTo>
                      <a:cubicBezTo>
                        <a:pt x="28" y="49"/>
                        <a:pt x="27" y="49"/>
                        <a:pt x="28" y="49"/>
                      </a:cubicBezTo>
                      <a:cubicBezTo>
                        <a:pt x="29" y="50"/>
                        <a:pt x="31" y="51"/>
                        <a:pt x="32" y="51"/>
                      </a:cubicBezTo>
                      <a:cubicBezTo>
                        <a:pt x="32" y="51"/>
                        <a:pt x="32" y="50"/>
                        <a:pt x="32" y="50"/>
                      </a:cubicBezTo>
                      <a:cubicBezTo>
                        <a:pt x="33" y="50"/>
                        <a:pt x="34" y="51"/>
                        <a:pt x="33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2"/>
                        <a:pt x="34" y="52"/>
                        <a:pt x="35" y="52"/>
                      </a:cubicBezTo>
                      <a:cubicBezTo>
                        <a:pt x="36" y="51"/>
                        <a:pt x="36" y="49"/>
                        <a:pt x="35" y="47"/>
                      </a:cubicBezTo>
                      <a:cubicBezTo>
                        <a:pt x="35" y="45"/>
                        <a:pt x="36" y="44"/>
                        <a:pt x="36" y="41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38"/>
                        <a:pt x="36" y="34"/>
                        <a:pt x="36" y="31"/>
                      </a:cubicBezTo>
                      <a:cubicBezTo>
                        <a:pt x="36" y="31"/>
                        <a:pt x="35" y="30"/>
                        <a:pt x="36" y="30"/>
                      </a:cubicBez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6"/>
                        <a:pt x="36" y="26"/>
                      </a:cubicBezTo>
                      <a:close/>
                      <a:moveTo>
                        <a:pt x="1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lose/>
                      <a:moveTo>
                        <a:pt x="4" y="6"/>
                      </a:moveTo>
                      <a:cubicBezTo>
                        <a:pt x="3" y="6"/>
                        <a:pt x="3" y="5"/>
                        <a:pt x="4" y="5"/>
                      </a:cubicBezTo>
                      <a:cubicBezTo>
                        <a:pt x="4" y="5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lose/>
                      <a:moveTo>
                        <a:pt x="5" y="4"/>
                      </a:moveTo>
                      <a:cubicBezTo>
                        <a:pt x="5" y="3"/>
                        <a:pt x="6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lose/>
                      <a:moveTo>
                        <a:pt x="5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lose/>
                      <a:moveTo>
                        <a:pt x="25" y="44"/>
                      </a:moveTo>
                      <a:cubicBezTo>
                        <a:pt x="25" y="44"/>
                        <a:pt x="25" y="43"/>
                        <a:pt x="25" y="43"/>
                      </a:cubicBezTo>
                      <a:cubicBezTo>
                        <a:pt x="25" y="43"/>
                        <a:pt x="25" y="44"/>
                        <a:pt x="25" y="44"/>
                      </a:cubicBezTo>
                      <a:cubicBezTo>
                        <a:pt x="25" y="44"/>
                        <a:pt x="25" y="44"/>
                        <a:pt x="25" y="4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5" y="18"/>
                      </a:cubicBezTo>
                      <a:close/>
                      <a:moveTo>
                        <a:pt x="34" y="20"/>
                      </a:moveTo>
                      <a:cubicBezTo>
                        <a:pt x="35" y="20"/>
                        <a:pt x="34" y="20"/>
                        <a:pt x="34" y="21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lose/>
                      <a:moveTo>
                        <a:pt x="34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2"/>
                      </a:cubicBezTo>
                      <a:close/>
                      <a:moveTo>
                        <a:pt x="34" y="35"/>
                      </a:moveTo>
                      <a:cubicBezTo>
                        <a:pt x="34" y="35"/>
                        <a:pt x="34" y="35"/>
                        <a:pt x="35" y="34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5" y="36"/>
                        <a:pt x="34" y="35"/>
                        <a:pt x="34" y="35"/>
                      </a:cubicBezTo>
                      <a:close/>
                      <a:moveTo>
                        <a:pt x="35" y="43"/>
                      </a:moveTo>
                      <a:cubicBezTo>
                        <a:pt x="35" y="43"/>
                        <a:pt x="34" y="43"/>
                        <a:pt x="34" y="42"/>
                      </a:cubicBezTo>
                      <a:cubicBezTo>
                        <a:pt x="34" y="42"/>
                        <a:pt x="35" y="42"/>
                        <a:pt x="35" y="42"/>
                      </a:cubicBezTo>
                      <a:cubicBezTo>
                        <a:pt x="35" y="42"/>
                        <a:pt x="35" y="43"/>
                        <a:pt x="35" y="43"/>
                      </a:cubicBezTo>
                      <a:close/>
                      <a:moveTo>
                        <a:pt x="32" y="26"/>
                      </a:moveTo>
                      <a:cubicBezTo>
                        <a:pt x="32" y="26"/>
                        <a:pt x="32" y="27"/>
                        <a:pt x="33" y="27"/>
                      </a:cubicBezTo>
                      <a:cubicBezTo>
                        <a:pt x="33" y="28"/>
                        <a:pt x="32" y="28"/>
                        <a:pt x="32" y="28"/>
                      </a:cubicBezTo>
                      <a:cubicBezTo>
                        <a:pt x="32" y="27"/>
                        <a:pt x="32" y="27"/>
                        <a:pt x="31" y="27"/>
                      </a:cubicBezTo>
                      <a:cubicBezTo>
                        <a:pt x="32" y="27"/>
                        <a:pt x="32" y="26"/>
                        <a:pt x="32" y="26"/>
                      </a:cubicBezTo>
                      <a:close/>
                      <a:moveTo>
                        <a:pt x="32" y="25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5"/>
                        <a:pt x="32" y="25"/>
                        <a:pt x="32" y="25"/>
                      </a:cubicBezTo>
                      <a:close/>
                      <a:moveTo>
                        <a:pt x="34" y="38"/>
                      </a:move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4" y="38"/>
                        <a:pt x="33" y="38"/>
                        <a:pt x="34" y="38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lose/>
                      <a:moveTo>
                        <a:pt x="33" y="36"/>
                      </a:moveTo>
                      <a:cubicBezTo>
                        <a:pt x="33" y="36"/>
                        <a:pt x="33" y="35"/>
                        <a:pt x="33" y="35"/>
                      </a:cubicBezTo>
                      <a:cubicBezTo>
                        <a:pt x="34" y="35"/>
                        <a:pt x="34" y="36"/>
                        <a:pt x="34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3" y="34"/>
                      </a:moveTo>
                      <a:cubicBezTo>
                        <a:pt x="33" y="34"/>
                        <a:pt x="33" y="34"/>
                        <a:pt x="32" y="34"/>
                      </a:cubicBezTo>
                      <a:cubicBezTo>
                        <a:pt x="32" y="33"/>
                        <a:pt x="33" y="33"/>
                        <a:pt x="33" y="33"/>
                      </a:cubicBezTo>
                      <a:cubicBezTo>
                        <a:pt x="33" y="33"/>
                        <a:pt x="33" y="32"/>
                        <a:pt x="33" y="32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3" y="33"/>
                        <a:pt x="34" y="33"/>
                        <a:pt x="34" y="33"/>
                      </a:cubicBezTo>
                      <a:cubicBezTo>
                        <a:pt x="34" y="34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3" y="34"/>
                      </a:cubicBezTo>
                      <a:close/>
                      <a:moveTo>
                        <a:pt x="32" y="38"/>
                      </a:moveTo>
                      <a:cubicBezTo>
                        <a:pt x="32" y="38"/>
                        <a:pt x="33" y="39"/>
                        <a:pt x="33" y="38"/>
                      </a:cubicBezTo>
                      <a:cubicBezTo>
                        <a:pt x="33" y="39"/>
                        <a:pt x="32" y="39"/>
                        <a:pt x="32" y="38"/>
                      </a:cubicBezTo>
                      <a:close/>
                      <a:moveTo>
                        <a:pt x="32" y="38"/>
                      </a:move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2" y="37"/>
                        <a:pt x="32" y="37"/>
                        <a:pt x="32" y="38"/>
                      </a:cubicBezTo>
                      <a:cubicBezTo>
                        <a:pt x="32" y="37"/>
                        <a:pt x="32" y="38"/>
                        <a:pt x="32" y="38"/>
                      </a:cubicBezTo>
                      <a:close/>
                      <a:moveTo>
                        <a:pt x="33" y="37"/>
                      </a:move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3" y="38"/>
                        <a:pt x="32" y="38"/>
                        <a:pt x="33" y="37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5" y="33"/>
                        <a:pt x="35" y="34"/>
                      </a:cubicBezTo>
                      <a:cubicBezTo>
                        <a:pt x="34" y="33"/>
                        <a:pt x="34" y="33"/>
                        <a:pt x="34" y="32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3"/>
                        <a:pt x="35" y="24"/>
                      </a:cubicBezTo>
                      <a:cubicBezTo>
                        <a:pt x="35" y="24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4" y="24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2" y="32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4" y="31"/>
                        <a:pt x="35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7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1" y="31"/>
                        <a:pt x="31" y="31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lose/>
                      <a:moveTo>
                        <a:pt x="33" y="40"/>
                      </a:moveTo>
                      <a:cubicBezTo>
                        <a:pt x="33" y="40"/>
                        <a:pt x="32" y="40"/>
                        <a:pt x="32" y="40"/>
                      </a:cubicBezTo>
                      <a:cubicBezTo>
                        <a:pt x="32" y="39"/>
                        <a:pt x="33" y="40"/>
                        <a:pt x="33" y="40"/>
                      </a:cubicBezTo>
                      <a:close/>
                      <a:moveTo>
                        <a:pt x="32" y="40"/>
                      </a:moveTo>
                      <a:cubicBezTo>
                        <a:pt x="33" y="40"/>
                        <a:pt x="32" y="41"/>
                        <a:pt x="33" y="41"/>
                      </a:cubicBezTo>
                      <a:cubicBezTo>
                        <a:pt x="33" y="41"/>
                        <a:pt x="33" y="40"/>
                        <a:pt x="33" y="40"/>
                      </a:cubicBezTo>
                      <a:cubicBezTo>
                        <a:pt x="33" y="40"/>
                        <a:pt x="34" y="40"/>
                        <a:pt x="34" y="41"/>
                      </a:cubicBezTo>
                      <a:cubicBezTo>
                        <a:pt x="33" y="41"/>
                        <a:pt x="33" y="41"/>
                        <a:pt x="33" y="42"/>
                      </a:cubicBezTo>
                      <a:cubicBezTo>
                        <a:pt x="33" y="42"/>
                        <a:pt x="33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3" y="41"/>
                        <a:pt x="34" y="41"/>
                        <a:pt x="34" y="41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2"/>
                        <a:pt x="34" y="22"/>
                      </a:cubicBezTo>
                      <a:cubicBezTo>
                        <a:pt x="34" y="23"/>
                        <a:pt x="34" y="22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5" y="25"/>
                        <a:pt x="34" y="25"/>
                      </a:cubicBezTo>
                      <a:cubicBezTo>
                        <a:pt x="33" y="25"/>
                        <a:pt x="33" y="24"/>
                        <a:pt x="32" y="23"/>
                      </a:cubicBezTo>
                      <a:cubicBezTo>
                        <a:pt x="32" y="23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3" y="23"/>
                        <a:pt x="33" y="23"/>
                        <a:pt x="34" y="23"/>
                      </a:cubicBezTo>
                      <a:cubicBezTo>
                        <a:pt x="33" y="24"/>
                        <a:pt x="33" y="23"/>
                        <a:pt x="33" y="24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3" y="23"/>
                      </a:moveTo>
                      <a:cubicBezTo>
                        <a:pt x="33" y="22"/>
                        <a:pt x="33" y="22"/>
                        <a:pt x="34" y="22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33" y="20"/>
                      </a:move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19"/>
                        <a:pt x="32" y="19"/>
                      </a:cubicBezTo>
                      <a:cubicBezTo>
                        <a:pt x="33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3" y="16"/>
                        <a:pt x="32" y="18"/>
                        <a:pt x="33" y="19"/>
                      </a:cubicBezTo>
                      <a:close/>
                      <a:moveTo>
                        <a:pt x="31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1"/>
                        <a:pt x="32" y="21"/>
                      </a:cubicBezTo>
                      <a:cubicBezTo>
                        <a:pt x="31" y="21"/>
                        <a:pt x="31" y="20"/>
                        <a:pt x="31" y="20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ubicBezTo>
                        <a:pt x="30" y="15"/>
                        <a:pt x="30" y="16"/>
                        <a:pt x="31" y="16"/>
                      </a:cubicBezTo>
                      <a:close/>
                      <a:moveTo>
                        <a:pt x="30" y="45"/>
                      </a:moveTo>
                      <a:cubicBezTo>
                        <a:pt x="30" y="45"/>
                        <a:pt x="30" y="46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lose/>
                      <a:moveTo>
                        <a:pt x="30" y="18"/>
                      </a:moveTo>
                      <a:cubicBezTo>
                        <a:pt x="30" y="19"/>
                        <a:pt x="30" y="18"/>
                        <a:pt x="30" y="19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lose/>
                      <a:moveTo>
                        <a:pt x="30" y="41"/>
                      </a:moveTo>
                      <a:cubicBezTo>
                        <a:pt x="30" y="41"/>
                        <a:pt x="30" y="40"/>
                        <a:pt x="29" y="40"/>
                      </a:cubicBezTo>
                      <a:cubicBezTo>
                        <a:pt x="29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1"/>
                      </a:cubicBezTo>
                      <a:close/>
                      <a:moveTo>
                        <a:pt x="27" y="42"/>
                      </a:moveTo>
                      <a:cubicBezTo>
                        <a:pt x="27" y="42"/>
                        <a:pt x="26" y="42"/>
                        <a:pt x="27" y="41"/>
                      </a:cubicBezTo>
                      <a:cubicBezTo>
                        <a:pt x="27" y="41"/>
                        <a:pt x="27" y="42"/>
                        <a:pt x="27" y="42"/>
                      </a:cubicBezTo>
                      <a:close/>
                      <a:moveTo>
                        <a:pt x="27" y="23"/>
                      </a:moveTo>
                      <a:cubicBezTo>
                        <a:pt x="27" y="23"/>
                        <a:pt x="27" y="23"/>
                        <a:pt x="27" y="24"/>
                      </a:cubicBezTo>
                      <a:cubicBezTo>
                        <a:pt x="27" y="24"/>
                        <a:pt x="27" y="23"/>
                        <a:pt x="27" y="23"/>
                      </a:cubicBezTo>
                      <a:close/>
                      <a:moveTo>
                        <a:pt x="28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8" y="34"/>
                        <a:pt x="28" y="34"/>
                      </a:cubicBezTo>
                      <a:close/>
                      <a:moveTo>
                        <a:pt x="28" y="43"/>
                      </a:moveTo>
                      <a:cubicBezTo>
                        <a:pt x="28" y="43"/>
                        <a:pt x="28" y="43"/>
                        <a:pt x="28" y="44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7" y="43"/>
                        <a:pt x="27" y="43"/>
                        <a:pt x="28" y="43"/>
                      </a:cubicBezTo>
                      <a:close/>
                      <a:moveTo>
                        <a:pt x="28" y="22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2"/>
                        <a:pt x="28" y="22"/>
                      </a:cubicBezTo>
                      <a:close/>
                      <a:moveTo>
                        <a:pt x="28" y="22"/>
                      </a:moveTo>
                      <a:cubicBezTo>
                        <a:pt x="28" y="22"/>
                        <a:pt x="29" y="22"/>
                        <a:pt x="29" y="21"/>
                      </a:cubicBezTo>
                      <a:cubicBezTo>
                        <a:pt x="29" y="21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8" y="22"/>
                      </a:cubicBezTo>
                      <a:close/>
                      <a:moveTo>
                        <a:pt x="29" y="23"/>
                      </a:moveTo>
                      <a:cubicBezTo>
                        <a:pt x="29" y="23"/>
                        <a:pt x="30" y="23"/>
                        <a:pt x="30" y="24"/>
                      </a:cubicBezTo>
                      <a:cubicBezTo>
                        <a:pt x="29" y="24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3"/>
                      </a:cubicBezTo>
                      <a:close/>
                      <a:moveTo>
                        <a:pt x="30" y="19"/>
                      </a:move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lose/>
                      <a:moveTo>
                        <a:pt x="29" y="13"/>
                      </a:moveTo>
                      <a:cubicBezTo>
                        <a:pt x="29" y="13"/>
                        <a:pt x="29" y="14"/>
                        <a:pt x="29" y="14"/>
                      </a:cubicBezTo>
                      <a:cubicBezTo>
                        <a:pt x="29" y="14"/>
                        <a:pt x="29" y="13"/>
                        <a:pt x="29" y="13"/>
                      </a:cubicBezTo>
                      <a:close/>
                      <a:moveTo>
                        <a:pt x="29" y="18"/>
                      </a:move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17"/>
                        <a:pt x="29" y="18"/>
                        <a:pt x="29" y="18"/>
                      </a:cubicBezTo>
                      <a:close/>
                      <a:moveTo>
                        <a:pt x="27" y="12"/>
                      </a:move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7" y="13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lose/>
                      <a:moveTo>
                        <a:pt x="27" y="13"/>
                      </a:moveTo>
                      <a:cubicBezTo>
                        <a:pt x="27" y="13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lose/>
                      <a:moveTo>
                        <a:pt x="24" y="16"/>
                      </a:moveTo>
                      <a:cubicBezTo>
                        <a:pt x="24" y="15"/>
                        <a:pt x="24" y="15"/>
                        <a:pt x="24" y="14"/>
                      </a:cubicBezTo>
                      <a:cubicBezTo>
                        <a:pt x="24" y="14"/>
                        <a:pt x="23" y="13"/>
                        <a:pt x="23" y="13"/>
                      </a:cubicBezTo>
                      <a:cubicBezTo>
                        <a:pt x="24" y="13"/>
                        <a:pt x="24" y="12"/>
                        <a:pt x="24" y="11"/>
                      </a:cubicBezTo>
                      <a:cubicBezTo>
                        <a:pt x="24" y="11"/>
                        <a:pt x="25" y="11"/>
                        <a:pt x="25" y="11"/>
                      </a:cubicBezTo>
                      <a:cubicBezTo>
                        <a:pt x="25" y="12"/>
                        <a:pt x="25" y="12"/>
                        <a:pt x="24" y="12"/>
                      </a:cubicBezTo>
                      <a:cubicBezTo>
                        <a:pt x="25" y="12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4"/>
                        <a:pt x="25" y="14"/>
                        <a:pt x="26" y="14"/>
                      </a:cubicBezTo>
                      <a:cubicBezTo>
                        <a:pt x="26" y="14"/>
                        <a:pt x="26" y="13"/>
                        <a:pt x="26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7" y="14"/>
                        <a:pt x="27" y="14"/>
                        <a:pt x="28" y="15"/>
                      </a:cubicBezTo>
                      <a:cubicBezTo>
                        <a:pt x="28" y="16"/>
                        <a:pt x="27" y="15"/>
                        <a:pt x="28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8" y="17"/>
                        <a:pt x="28" y="18"/>
                        <a:pt x="28" y="17"/>
                      </a:cubicBezTo>
                      <a:cubicBezTo>
                        <a:pt x="29" y="18"/>
                        <a:pt x="28" y="18"/>
                        <a:pt x="28" y="19"/>
                      </a:cubicBezTo>
                      <a:cubicBezTo>
                        <a:pt x="28" y="19"/>
                        <a:pt x="28" y="19"/>
                        <a:pt x="28" y="20"/>
                      </a:cubicBezTo>
                      <a:cubicBezTo>
                        <a:pt x="29" y="20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20"/>
                      </a:cubicBezTo>
                      <a:cubicBezTo>
                        <a:pt x="29" y="20"/>
                        <a:pt x="29" y="20"/>
                        <a:pt x="29" y="21"/>
                      </a:cubicBezTo>
                      <a:cubicBezTo>
                        <a:pt x="29" y="21"/>
                        <a:pt x="29" y="20"/>
                        <a:pt x="29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19"/>
                        <a:pt x="27" y="19"/>
                      </a:cubicBezTo>
                      <a:cubicBezTo>
                        <a:pt x="27" y="19"/>
                        <a:pt x="27" y="19"/>
                        <a:pt x="26" y="19"/>
                      </a:cubicBezTo>
                      <a:cubicBezTo>
                        <a:pt x="26" y="19"/>
                        <a:pt x="26" y="19"/>
                        <a:pt x="26" y="18"/>
                      </a:cubicBezTo>
                      <a:cubicBezTo>
                        <a:pt x="26" y="18"/>
                        <a:pt x="26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4" y="18"/>
                        <a:pt x="25" y="18"/>
                        <a:pt x="25" y="17"/>
                      </a:cubicBezTo>
                      <a:cubicBezTo>
                        <a:pt x="25" y="17"/>
                        <a:pt x="25" y="18"/>
                        <a:pt x="26" y="18"/>
                      </a:cubicBezTo>
                      <a:cubicBezTo>
                        <a:pt x="26" y="18"/>
                        <a:pt x="25" y="16"/>
                        <a:pt x="25" y="16"/>
                      </a:cubicBezTo>
                      <a:cubicBezTo>
                        <a:pt x="24" y="16"/>
                        <a:pt x="23" y="19"/>
                        <a:pt x="25" y="21"/>
                      </a:cubicBezTo>
                      <a:cubicBezTo>
                        <a:pt x="24" y="21"/>
                        <a:pt x="24" y="20"/>
                        <a:pt x="24" y="20"/>
                      </a:cubicBezTo>
                      <a:cubicBezTo>
                        <a:pt x="24" y="20"/>
                        <a:pt x="24" y="21"/>
                        <a:pt x="23" y="21"/>
                      </a:cubicBezTo>
                      <a:cubicBezTo>
                        <a:pt x="23" y="20"/>
                        <a:pt x="23" y="19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4" y="19"/>
                        <a:pt x="23" y="16"/>
                        <a:pt x="24" y="16"/>
                      </a:cubicBezTo>
                      <a:close/>
                      <a:moveTo>
                        <a:pt x="25" y="20"/>
                      </a:move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0"/>
                        <a:pt x="25" y="21"/>
                        <a:pt x="25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lose/>
                      <a:moveTo>
                        <a:pt x="25" y="22"/>
                      </a:move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4" y="22"/>
                        <a:pt x="24" y="21"/>
                        <a:pt x="24" y="21"/>
                      </a:cubicBezTo>
                      <a:cubicBezTo>
                        <a:pt x="25" y="21"/>
                        <a:pt x="25" y="22"/>
                        <a:pt x="25" y="22"/>
                      </a:cubicBezTo>
                      <a:close/>
                      <a:moveTo>
                        <a:pt x="26" y="24"/>
                      </a:moveTo>
                      <a:cubicBezTo>
                        <a:pt x="26" y="24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4"/>
                      </a:cubicBezTo>
                      <a:close/>
                      <a:moveTo>
                        <a:pt x="23" y="17"/>
                      </a:moveTo>
                      <a:cubicBezTo>
                        <a:pt x="23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3" y="17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0" y="10"/>
                      </a:move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0" y="12"/>
                        <a:pt x="21" y="12"/>
                        <a:pt x="21" y="12"/>
                      </a:cubicBezTo>
                      <a:cubicBezTo>
                        <a:pt x="22" y="12"/>
                        <a:pt x="22" y="12"/>
                        <a:pt x="23" y="13"/>
                      </a:cubicBezTo>
                      <a:cubicBezTo>
                        <a:pt x="23" y="14"/>
                        <a:pt x="22" y="13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1" y="13"/>
                        <a:pt x="21" y="13"/>
                      </a:cubicBezTo>
                      <a:cubicBezTo>
                        <a:pt x="21" y="12"/>
                        <a:pt x="20" y="13"/>
                        <a:pt x="20" y="12"/>
                      </a:cubicBezTo>
                      <a:cubicBezTo>
                        <a:pt x="20" y="12"/>
                        <a:pt x="20" y="13"/>
                        <a:pt x="19" y="13"/>
                      </a:cubicBezTo>
                      <a:cubicBezTo>
                        <a:pt x="19" y="12"/>
                        <a:pt x="20" y="11"/>
                        <a:pt x="19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lose/>
                      <a:moveTo>
                        <a:pt x="20" y="17"/>
                      </a:move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7"/>
                        <a:pt x="20" y="18"/>
                        <a:pt x="20" y="17"/>
                      </a:cubicBezTo>
                      <a:close/>
                      <a:moveTo>
                        <a:pt x="20" y="17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9" y="15"/>
                        <a:pt x="20" y="15"/>
                        <a:pt x="21" y="16"/>
                      </a:cubicBezTo>
                      <a:cubicBezTo>
                        <a:pt x="21" y="16"/>
                        <a:pt x="20" y="16"/>
                        <a:pt x="20" y="17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1" y="15"/>
                        <a:pt x="20" y="14"/>
                      </a:cubicBezTo>
                      <a:close/>
                      <a:moveTo>
                        <a:pt x="19" y="15"/>
                      </a:move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lose/>
                      <a:moveTo>
                        <a:pt x="18" y="9"/>
                      </a:moveTo>
                      <a:cubicBezTo>
                        <a:pt x="19" y="9"/>
                        <a:pt x="19" y="9"/>
                        <a:pt x="20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9"/>
                        <a:pt x="18" y="9"/>
                        <a:pt x="18" y="9"/>
                      </a:cubicBezTo>
                      <a:close/>
                      <a:moveTo>
                        <a:pt x="18" y="9"/>
                      </a:move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9"/>
                        <a:pt x="17" y="9"/>
                        <a:pt x="17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7" y="13"/>
                      </a:move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8" y="12"/>
                        <a:pt x="19" y="12"/>
                        <a:pt x="19" y="13"/>
                      </a:cubicBezTo>
                      <a:cubicBezTo>
                        <a:pt x="18" y="13"/>
                        <a:pt x="18" y="14"/>
                        <a:pt x="18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lose/>
                      <a:moveTo>
                        <a:pt x="17" y="13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7" y="14"/>
                        <a:pt x="17" y="15"/>
                      </a:cubicBezTo>
                      <a:cubicBezTo>
                        <a:pt x="16" y="14"/>
                        <a:pt x="16" y="14"/>
                        <a:pt x="17" y="13"/>
                      </a:cubicBezTo>
                      <a:close/>
                      <a:moveTo>
                        <a:pt x="14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lose/>
                      <a:moveTo>
                        <a:pt x="14" y="15"/>
                      </a:move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3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3" y="11"/>
                        <a:pt x="14" y="10"/>
                        <a:pt x="14" y="12"/>
                      </a:cubicBezTo>
                      <a:close/>
                      <a:moveTo>
                        <a:pt x="13" y="13"/>
                      </a:moveTo>
                      <a:cubicBezTo>
                        <a:pt x="14" y="14"/>
                        <a:pt x="13" y="14"/>
                        <a:pt x="13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7"/>
                        <a:pt x="12" y="16"/>
                      </a:cubicBezTo>
                      <a:close/>
                      <a:moveTo>
                        <a:pt x="12" y="9"/>
                      </a:moveTo>
                      <a:cubicBezTo>
                        <a:pt x="12" y="10"/>
                        <a:pt x="12" y="9"/>
                        <a:pt x="12" y="10"/>
                      </a:cubicBezTo>
                      <a:cubicBezTo>
                        <a:pt x="10" y="9"/>
                        <a:pt x="11" y="8"/>
                        <a:pt x="12" y="9"/>
                      </a:cubicBezTo>
                      <a:close/>
                      <a:moveTo>
                        <a:pt x="11" y="12"/>
                      </a:moveTo>
                      <a:cubicBezTo>
                        <a:pt x="12" y="12"/>
                        <a:pt x="12" y="13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lose/>
                      <a:moveTo>
                        <a:pt x="11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2" y="16"/>
                        <a:pt x="11" y="16"/>
                      </a:cubicBezTo>
                      <a:close/>
                      <a:moveTo>
                        <a:pt x="8" y="4"/>
                      </a:moveTo>
                      <a:cubicBezTo>
                        <a:pt x="8" y="4"/>
                        <a:pt x="8" y="5"/>
                        <a:pt x="8" y="5"/>
                      </a:cubicBezTo>
                      <a:cubicBezTo>
                        <a:pt x="8" y="5"/>
                        <a:pt x="7" y="5"/>
                        <a:pt x="8" y="4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ubicBezTo>
                        <a:pt x="8" y="5"/>
                        <a:pt x="8" y="6"/>
                        <a:pt x="8" y="5"/>
                      </a:cubicBezTo>
                      <a:cubicBezTo>
                        <a:pt x="8" y="5"/>
                        <a:pt x="8" y="5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9" y="6"/>
                        <a:pt x="9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1" y="5"/>
                      </a:cubicBezTo>
                      <a:cubicBezTo>
                        <a:pt x="11" y="6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9" y="7"/>
                        <a:pt x="10" y="7"/>
                      </a:cubicBezTo>
                      <a:cubicBezTo>
                        <a:pt x="10" y="8"/>
                        <a:pt x="10" y="8"/>
                        <a:pt x="11" y="9"/>
                      </a:cubicBezTo>
                      <a:cubicBezTo>
                        <a:pt x="11" y="10"/>
                        <a:pt x="10" y="10"/>
                        <a:pt x="1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1" y="13"/>
                        <a:pt x="10" y="13"/>
                        <a:pt x="10" y="14"/>
                      </a:cubicBezTo>
                      <a:cubicBezTo>
                        <a:pt x="10" y="14"/>
                        <a:pt x="10" y="14"/>
                        <a:pt x="10" y="13"/>
                      </a:cubicBezTo>
                      <a:cubicBezTo>
                        <a:pt x="10" y="13"/>
                        <a:pt x="10" y="13"/>
                        <a:pt x="10" y="12"/>
                      </a:cubicBez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10" y="12"/>
                        <a:pt x="10" y="11"/>
                        <a:pt x="10" y="10"/>
                      </a:cubicBezTo>
                      <a:cubicBezTo>
                        <a:pt x="9" y="10"/>
                        <a:pt x="9" y="11"/>
                        <a:pt x="9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7" y="10"/>
                        <a:pt x="8" y="10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7"/>
                        <a:pt x="7" y="6"/>
                        <a:pt x="8" y="6"/>
                      </a:cubicBezTo>
                      <a:close/>
                      <a:moveTo>
                        <a:pt x="8" y="35"/>
                      </a:moveTo>
                      <a:cubicBezTo>
                        <a:pt x="9" y="35"/>
                        <a:pt x="8" y="35"/>
                        <a:pt x="8" y="34"/>
                      </a:cubicBezTo>
                      <a:cubicBezTo>
                        <a:pt x="8" y="34"/>
                        <a:pt x="8" y="34"/>
                        <a:pt x="8" y="35"/>
                      </a:cubicBezTo>
                      <a:close/>
                      <a:moveTo>
                        <a:pt x="8" y="32"/>
                      </a:move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3"/>
                        <a:pt x="8" y="32"/>
                        <a:pt x="8" y="32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10" y="15"/>
                        <a:pt x="9" y="15"/>
                      </a:cubicBezTo>
                      <a:cubicBezTo>
                        <a:pt x="9" y="15"/>
                        <a:pt x="8" y="14"/>
                        <a:pt x="7" y="14"/>
                      </a:cubicBezTo>
                      <a:close/>
                      <a:moveTo>
                        <a:pt x="7" y="11"/>
                      </a:moveTo>
                      <a:cubicBezTo>
                        <a:pt x="6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8" y="12"/>
                      </a:moveTo>
                      <a:cubicBezTo>
                        <a:pt x="9" y="12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3"/>
                        <a:pt x="8" y="12"/>
                        <a:pt x="8" y="12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9" y="16"/>
                        <a:pt x="9" y="16"/>
                        <a:pt x="9" y="15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lose/>
                      <a:moveTo>
                        <a:pt x="10" y="15"/>
                      </a:moveTo>
                      <a:cubicBezTo>
                        <a:pt x="10" y="16"/>
                        <a:pt x="10" y="16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0" y="38"/>
                      </a:moveTo>
                      <a:cubicBezTo>
                        <a:pt x="10" y="39"/>
                        <a:pt x="9" y="38"/>
                        <a:pt x="9" y="39"/>
                      </a:cubicBezTo>
                      <a:cubicBezTo>
                        <a:pt x="9" y="39"/>
                        <a:pt x="9" y="38"/>
                        <a:pt x="9" y="38"/>
                      </a:cubicBezTo>
                      <a:cubicBezTo>
                        <a:pt x="9" y="38"/>
                        <a:pt x="10" y="38"/>
                        <a:pt x="10" y="38"/>
                      </a:cubicBezTo>
                      <a:close/>
                      <a:moveTo>
                        <a:pt x="7" y="9"/>
                      </a:moveTo>
                      <a:cubicBezTo>
                        <a:pt x="7" y="9"/>
                        <a:pt x="7" y="10"/>
                        <a:pt x="7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0"/>
                        <a:pt x="6" y="10"/>
                        <a:pt x="7" y="10"/>
                      </a:cubicBezTo>
                      <a:cubicBezTo>
                        <a:pt x="6" y="9"/>
                        <a:pt x="7" y="9"/>
                        <a:pt x="7" y="9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6" y="12"/>
                        <a:pt x="6" y="11"/>
                      </a:cubicBezTo>
                      <a:cubicBezTo>
                        <a:pt x="6" y="10"/>
                        <a:pt x="7" y="11"/>
                        <a:pt x="7" y="12"/>
                      </a:cubicBezTo>
                      <a:close/>
                      <a:moveTo>
                        <a:pt x="6" y="12"/>
                      </a:moveTo>
                      <a:cubicBezTo>
                        <a:pt x="6" y="13"/>
                        <a:pt x="5" y="13"/>
                        <a:pt x="4" y="13"/>
                      </a:cubicBezTo>
                      <a:cubicBezTo>
                        <a:pt x="5" y="12"/>
                        <a:pt x="5" y="12"/>
                        <a:pt x="6" y="12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4" y="23"/>
                      </a:moveTo>
                      <a:cubicBezTo>
                        <a:pt x="5" y="23"/>
                        <a:pt x="5" y="23"/>
                        <a:pt x="4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lose/>
                      <a:moveTo>
                        <a:pt x="5" y="24"/>
                      </a:move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4"/>
                        <a:pt x="5" y="24"/>
                        <a:pt x="5" y="24"/>
                      </a:cubicBezTo>
                      <a:close/>
                      <a:moveTo>
                        <a:pt x="3" y="33"/>
                      </a:move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2"/>
                        <a:pt x="2" y="32"/>
                        <a:pt x="2" y="32"/>
                      </a:cubicBezTo>
                      <a:cubicBezTo>
                        <a:pt x="3" y="31"/>
                        <a:pt x="2" y="30"/>
                        <a:pt x="2" y="30"/>
                      </a:cubicBezTo>
                      <a:cubicBezTo>
                        <a:pt x="3" y="30"/>
                        <a:pt x="3" y="30"/>
                        <a:pt x="3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3" y="31"/>
                        <a:pt x="3" y="32"/>
                        <a:pt x="3" y="32"/>
                      </a:cubicBezTo>
                      <a:cubicBezTo>
                        <a:pt x="3" y="32"/>
                        <a:pt x="3" y="31"/>
                        <a:pt x="4" y="32"/>
                      </a:cubicBezTo>
                      <a:cubicBezTo>
                        <a:pt x="4" y="32"/>
                        <a:pt x="3" y="33"/>
                        <a:pt x="3" y="33"/>
                      </a:cubicBezTo>
                      <a:close/>
                      <a:moveTo>
                        <a:pt x="3" y="29"/>
                      </a:move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29"/>
                        <a:pt x="3" y="30"/>
                        <a:pt x="3" y="30"/>
                      </a:cubicBezTo>
                      <a:cubicBezTo>
                        <a:pt x="3" y="30"/>
                        <a:pt x="3" y="29"/>
                        <a:pt x="3" y="29"/>
                      </a:cubicBezTo>
                      <a:close/>
                      <a:moveTo>
                        <a:pt x="4" y="33"/>
                      </a:moveTo>
                      <a:cubicBezTo>
                        <a:pt x="4" y="33"/>
                        <a:pt x="4" y="33"/>
                        <a:pt x="4" y="34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4" y="33"/>
                        <a:pt x="4" y="33"/>
                        <a:pt x="4" y="33"/>
                      </a:cubicBezTo>
                      <a:close/>
                      <a:moveTo>
                        <a:pt x="4" y="31"/>
                      </a:move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lose/>
                      <a:moveTo>
                        <a:pt x="5" y="32"/>
                      </a:moveTo>
                      <a:cubicBezTo>
                        <a:pt x="5" y="32"/>
                        <a:pt x="4" y="32"/>
                        <a:pt x="4" y="32"/>
                      </a:cubicBezTo>
                      <a:cubicBezTo>
                        <a:pt x="4" y="32"/>
                        <a:pt x="4" y="32"/>
                        <a:pt x="5" y="32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20"/>
                        <a:pt x="4" y="21"/>
                        <a:pt x="4" y="20"/>
                      </a:cubicBezTo>
                      <a:close/>
                      <a:moveTo>
                        <a:pt x="4" y="25"/>
                      </a:move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4"/>
                        <a:pt x="4" y="25"/>
                        <a:pt x="4" y="25"/>
                      </a:cubicBezTo>
                      <a:close/>
                      <a:moveTo>
                        <a:pt x="4" y="23"/>
                      </a:moveTo>
                      <a:cubicBezTo>
                        <a:pt x="3" y="23"/>
                        <a:pt x="3" y="22"/>
                        <a:pt x="3" y="22"/>
                      </a:cubicBezTo>
                      <a:cubicBezTo>
                        <a:pt x="3" y="22"/>
                        <a:pt x="4" y="23"/>
                        <a:pt x="4" y="23"/>
                      </a:cubicBezTo>
                      <a:close/>
                      <a:moveTo>
                        <a:pt x="2" y="27"/>
                      </a:moveTo>
                      <a:cubicBezTo>
                        <a:pt x="2" y="27"/>
                        <a:pt x="2" y="26"/>
                        <a:pt x="2" y="26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2" y="27"/>
                      </a:cubicBezTo>
                      <a:close/>
                      <a:moveTo>
                        <a:pt x="3" y="21"/>
                      </a:moveTo>
                      <a:cubicBezTo>
                        <a:pt x="3" y="21"/>
                        <a:pt x="2" y="21"/>
                        <a:pt x="2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lose/>
                      <a:moveTo>
                        <a:pt x="3" y="18"/>
                      </a:moveTo>
                      <a:cubicBezTo>
                        <a:pt x="2" y="18"/>
                        <a:pt x="2" y="17"/>
                        <a:pt x="3" y="17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lose/>
                      <a:moveTo>
                        <a:pt x="3" y="14"/>
                      </a:move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2" y="15"/>
                        <a:pt x="2" y="14"/>
                        <a:pt x="3" y="14"/>
                      </a:cubicBezTo>
                      <a:close/>
                      <a:moveTo>
                        <a:pt x="3" y="16"/>
                      </a:moveTo>
                      <a:cubicBezTo>
                        <a:pt x="3" y="17"/>
                        <a:pt x="2" y="16"/>
                        <a:pt x="2" y="16"/>
                      </a:cubicBezTo>
                      <a:cubicBezTo>
                        <a:pt x="2" y="16"/>
                        <a:pt x="3" y="16"/>
                        <a:pt x="3" y="16"/>
                      </a:cubicBez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cubicBezTo>
                        <a:pt x="2" y="14"/>
                        <a:pt x="2" y="13"/>
                        <a:pt x="2" y="13"/>
                      </a:cubicBezTo>
                      <a:close/>
                      <a:moveTo>
                        <a:pt x="1" y="12"/>
                      </a:moveTo>
                      <a:cubicBezTo>
                        <a:pt x="1" y="13"/>
                        <a:pt x="2" y="14"/>
                        <a:pt x="1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2"/>
                        <a:pt x="1" y="12"/>
                      </a:cubicBezTo>
                      <a:close/>
                      <a:moveTo>
                        <a:pt x="1" y="14"/>
                      </a:moveTo>
                      <a:cubicBezTo>
                        <a:pt x="1" y="14"/>
                        <a:pt x="2" y="15"/>
                        <a:pt x="2" y="14"/>
                      </a:cubicBezTo>
                      <a:cubicBezTo>
                        <a:pt x="2" y="15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1" y="18"/>
                        <a:pt x="1" y="19"/>
                      </a:cubicBezTo>
                      <a:cubicBezTo>
                        <a:pt x="1" y="19"/>
                        <a:pt x="1" y="18"/>
                        <a:pt x="1" y="18"/>
                      </a:cubicBezTo>
                      <a:close/>
                      <a:moveTo>
                        <a:pt x="1" y="19"/>
                      </a:moveTo>
                      <a:cubicBezTo>
                        <a:pt x="1" y="19"/>
                        <a:pt x="2" y="19"/>
                        <a:pt x="2" y="20"/>
                      </a:cubicBezTo>
                      <a:cubicBezTo>
                        <a:pt x="2" y="20"/>
                        <a:pt x="1" y="20"/>
                        <a:pt x="1" y="20"/>
                      </a:cubicBezTo>
                      <a:cubicBezTo>
                        <a:pt x="1" y="19"/>
                        <a:pt x="1" y="19"/>
                        <a:pt x="1" y="19"/>
                      </a:cubicBezTo>
                      <a:close/>
                      <a:moveTo>
                        <a:pt x="1" y="29"/>
                      </a:moveTo>
                      <a:cubicBezTo>
                        <a:pt x="1" y="29"/>
                        <a:pt x="1" y="28"/>
                        <a:pt x="2" y="29"/>
                      </a:cubicBezTo>
                      <a:cubicBezTo>
                        <a:pt x="2" y="29"/>
                        <a:pt x="2" y="29"/>
                        <a:pt x="2" y="30"/>
                      </a:cubicBezTo>
                      <a:cubicBezTo>
                        <a:pt x="2" y="29"/>
                        <a:pt x="2" y="30"/>
                        <a:pt x="1" y="29"/>
                      </a:cubicBezTo>
                      <a:close/>
                      <a:moveTo>
                        <a:pt x="4" y="36"/>
                      </a:moveTo>
                      <a:cubicBezTo>
                        <a:pt x="3" y="36"/>
                        <a:pt x="3" y="36"/>
                        <a:pt x="2" y="35"/>
                      </a:cubicBezTo>
                      <a:cubicBezTo>
                        <a:pt x="2" y="35"/>
                        <a:pt x="3" y="35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34"/>
                        <a:pt x="2" y="34"/>
                        <a:pt x="2" y="35"/>
                      </a:cubicBezTo>
                      <a:cubicBezTo>
                        <a:pt x="2" y="34"/>
                        <a:pt x="2" y="33"/>
                        <a:pt x="2" y="32"/>
                      </a:cubicBezTo>
                      <a:cubicBezTo>
                        <a:pt x="3" y="32"/>
                        <a:pt x="2" y="33"/>
                        <a:pt x="2" y="33"/>
                      </a:cubicBezTo>
                      <a:cubicBezTo>
                        <a:pt x="3" y="34"/>
                        <a:pt x="3" y="34"/>
                        <a:pt x="4" y="35"/>
                      </a:cubicBezTo>
                      <a:cubicBezTo>
                        <a:pt x="3" y="35"/>
                        <a:pt x="3" y="35"/>
                        <a:pt x="4" y="36"/>
                      </a:cubicBezTo>
                      <a:close/>
                      <a:moveTo>
                        <a:pt x="4" y="37"/>
                      </a:moveTo>
                      <a:cubicBezTo>
                        <a:pt x="4" y="36"/>
                        <a:pt x="4" y="35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3"/>
                        <a:pt x="4" y="33"/>
                        <a:pt x="5" y="33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7"/>
                        <a:pt x="5" y="37"/>
                        <a:pt x="4" y="37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4" y="18"/>
                        <a:pt x="4" y="18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5" y="16"/>
                        <a:pt x="5" y="15"/>
                        <a:pt x="6" y="15"/>
                      </a:cubicBezTo>
                      <a:cubicBezTo>
                        <a:pt x="6" y="16"/>
                        <a:pt x="5" y="16"/>
                        <a:pt x="6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4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6" y="18"/>
                      </a:cubicBezTo>
                      <a:cubicBezTo>
                        <a:pt x="6" y="19"/>
                        <a:pt x="5" y="19"/>
                        <a:pt x="5" y="19"/>
                      </a:cubicBezTo>
                      <a:close/>
                      <a:moveTo>
                        <a:pt x="5" y="26"/>
                      </a:move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7"/>
                        <a:pt x="5" y="27"/>
                        <a:pt x="5" y="26"/>
                      </a:cubicBezTo>
                      <a:close/>
                      <a:moveTo>
                        <a:pt x="5" y="6"/>
                      </a:moveTo>
                      <a:cubicBezTo>
                        <a:pt x="6" y="6"/>
                        <a:pt x="6" y="6"/>
                        <a:pt x="6" y="7"/>
                      </a:cubicBezTo>
                      <a:cubicBezTo>
                        <a:pt x="5" y="6"/>
                        <a:pt x="6" y="6"/>
                        <a:pt x="5" y="6"/>
                      </a:cubicBezTo>
                      <a:close/>
                      <a:moveTo>
                        <a:pt x="6" y="36"/>
                      </a:moveTo>
                      <a:cubicBezTo>
                        <a:pt x="6" y="35"/>
                        <a:pt x="6" y="35"/>
                        <a:pt x="6" y="34"/>
                      </a:cubicBezTo>
                      <a:cubicBezTo>
                        <a:pt x="6" y="35"/>
                        <a:pt x="7" y="35"/>
                        <a:pt x="7" y="35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8" y="34"/>
                        <a:pt x="7" y="34"/>
                        <a:pt x="7" y="35"/>
                      </a:cubicBezTo>
                      <a:cubicBezTo>
                        <a:pt x="8" y="35"/>
                        <a:pt x="8" y="35"/>
                        <a:pt x="9" y="35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8" y="36"/>
                        <a:pt x="8" y="36"/>
                        <a:pt x="8" y="35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7" y="36"/>
                        <a:pt x="8" y="37"/>
                        <a:pt x="7" y="37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7" y="35"/>
                        <a:pt x="6" y="35"/>
                        <a:pt x="6" y="36"/>
                      </a:cubicBezTo>
                      <a:close/>
                      <a:moveTo>
                        <a:pt x="8" y="39"/>
                      </a:moveTo>
                      <a:cubicBezTo>
                        <a:pt x="8" y="39"/>
                        <a:pt x="8" y="39"/>
                        <a:pt x="8" y="38"/>
                      </a:cubicBezTo>
                      <a:cubicBezTo>
                        <a:pt x="8" y="38"/>
                        <a:pt x="8" y="39"/>
                        <a:pt x="7" y="39"/>
                      </a:cubicBezTo>
                      <a:cubicBezTo>
                        <a:pt x="7" y="38"/>
                        <a:pt x="7" y="37"/>
                        <a:pt x="8" y="38"/>
                      </a:cubicBezTo>
                      <a:cubicBezTo>
                        <a:pt x="8" y="37"/>
                        <a:pt x="8" y="37"/>
                        <a:pt x="9" y="37"/>
                      </a:cubicBezTo>
                      <a:cubicBezTo>
                        <a:pt x="8" y="38"/>
                        <a:pt x="9" y="39"/>
                        <a:pt x="8" y="39"/>
                      </a:cubicBezTo>
                      <a:close/>
                      <a:moveTo>
                        <a:pt x="10" y="36"/>
                      </a:move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5"/>
                        <a:pt x="10" y="36"/>
                        <a:pt x="10" y="36"/>
                      </a:cubicBezTo>
                      <a:close/>
                      <a:moveTo>
                        <a:pt x="9" y="40"/>
                      </a:moveTo>
                      <a:cubicBezTo>
                        <a:pt x="9" y="40"/>
                        <a:pt x="10" y="41"/>
                        <a:pt x="10" y="41"/>
                      </a:cubicBezTo>
                      <a:cubicBezTo>
                        <a:pt x="10" y="41"/>
                        <a:pt x="9" y="41"/>
                        <a:pt x="9" y="40"/>
                      </a:cubicBezTo>
                      <a:close/>
                      <a:moveTo>
                        <a:pt x="10" y="36"/>
                      </a:moveTo>
                      <a:cubicBezTo>
                        <a:pt x="10" y="36"/>
                        <a:pt x="11" y="37"/>
                        <a:pt x="11" y="37"/>
                      </a:cubicBezTo>
                      <a:cubicBezTo>
                        <a:pt x="11" y="37"/>
                        <a:pt x="11" y="37"/>
                        <a:pt x="10" y="37"/>
                      </a:cubicBezTo>
                      <a:cubicBezTo>
                        <a:pt x="10" y="37"/>
                        <a:pt x="10" y="37"/>
                        <a:pt x="10" y="36"/>
                      </a:cubicBezTo>
                      <a:close/>
                      <a:moveTo>
                        <a:pt x="11" y="41"/>
                      </a:move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2"/>
                        <a:pt x="11" y="41"/>
                        <a:pt x="11" y="41"/>
                      </a:cubicBezTo>
                      <a:close/>
                      <a:moveTo>
                        <a:pt x="11" y="35"/>
                      </a:moveTo>
                      <a:cubicBezTo>
                        <a:pt x="11" y="35"/>
                        <a:pt x="12" y="35"/>
                        <a:pt x="12" y="35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lose/>
                      <a:moveTo>
                        <a:pt x="11" y="39"/>
                      </a:move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2" y="39"/>
                        <a:pt x="12" y="39"/>
                        <a:pt x="11" y="39"/>
                      </a:cubicBezTo>
                      <a:close/>
                      <a:moveTo>
                        <a:pt x="12" y="38"/>
                      </a:moveTo>
                      <a:cubicBezTo>
                        <a:pt x="11" y="38"/>
                        <a:pt x="11" y="37"/>
                        <a:pt x="12" y="37"/>
                      </a:cubicBezTo>
                      <a:cubicBezTo>
                        <a:pt x="12" y="37"/>
                        <a:pt x="12" y="38"/>
                        <a:pt x="12" y="38"/>
                      </a:cubicBezTo>
                      <a:close/>
                      <a:moveTo>
                        <a:pt x="12" y="42"/>
                      </a:moveTo>
                      <a:cubicBezTo>
                        <a:pt x="12" y="42"/>
                        <a:pt x="13" y="42"/>
                        <a:pt x="13" y="42"/>
                      </a:cubicBezTo>
                      <a:cubicBezTo>
                        <a:pt x="13" y="42"/>
                        <a:pt x="13" y="42"/>
                        <a:pt x="12" y="42"/>
                      </a:cubicBezTo>
                      <a:close/>
                      <a:moveTo>
                        <a:pt x="14" y="43"/>
                      </a:moveTo>
                      <a:cubicBezTo>
                        <a:pt x="14" y="43"/>
                        <a:pt x="14" y="42"/>
                        <a:pt x="13" y="42"/>
                      </a:cubicBezTo>
                      <a:cubicBezTo>
                        <a:pt x="13" y="42"/>
                        <a:pt x="14" y="42"/>
                        <a:pt x="14" y="42"/>
                      </a:cubicBezTo>
                      <a:cubicBezTo>
                        <a:pt x="14" y="43"/>
                        <a:pt x="14" y="43"/>
                        <a:pt x="14" y="43"/>
                      </a:cubicBezTo>
                      <a:close/>
                      <a:moveTo>
                        <a:pt x="19" y="43"/>
                      </a:move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8" y="43"/>
                        <a:pt x="18" y="43"/>
                        <a:pt x="19" y="43"/>
                      </a:cubicBezTo>
                      <a:close/>
                      <a:moveTo>
                        <a:pt x="20" y="26"/>
                      </a:moveTo>
                      <a:cubicBezTo>
                        <a:pt x="20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lose/>
                      <a:moveTo>
                        <a:pt x="20" y="42"/>
                      </a:moveTo>
                      <a:cubicBezTo>
                        <a:pt x="21" y="42"/>
                        <a:pt x="21" y="43"/>
                        <a:pt x="21" y="43"/>
                      </a:cubicBezTo>
                      <a:cubicBezTo>
                        <a:pt x="20" y="43"/>
                        <a:pt x="20" y="42"/>
                        <a:pt x="20" y="42"/>
                      </a:cubicBezTo>
                      <a:close/>
                      <a:moveTo>
                        <a:pt x="20" y="38"/>
                      </a:moveTo>
                      <a:cubicBezTo>
                        <a:pt x="21" y="38"/>
                        <a:pt x="21" y="39"/>
                        <a:pt x="21" y="39"/>
                      </a:cubicBezTo>
                      <a:cubicBezTo>
                        <a:pt x="21" y="39"/>
                        <a:pt x="21" y="39"/>
                        <a:pt x="21" y="39"/>
                      </a:cubicBezTo>
                      <a:cubicBezTo>
                        <a:pt x="20" y="39"/>
                        <a:pt x="20" y="39"/>
                        <a:pt x="20" y="38"/>
                      </a:cubicBezTo>
                      <a:close/>
                      <a:moveTo>
                        <a:pt x="20" y="44"/>
                      </a:moveTo>
                      <a:cubicBezTo>
                        <a:pt x="21" y="44"/>
                        <a:pt x="21" y="44"/>
                        <a:pt x="21" y="44"/>
                      </a:cubicBezTo>
                      <a:cubicBezTo>
                        <a:pt x="21" y="45"/>
                        <a:pt x="20" y="44"/>
                        <a:pt x="20" y="44"/>
                      </a:cubicBezTo>
                      <a:close/>
                      <a:moveTo>
                        <a:pt x="21" y="46"/>
                      </a:moveTo>
                      <a:cubicBezTo>
                        <a:pt x="21" y="46"/>
                        <a:pt x="21" y="46"/>
                        <a:pt x="21" y="46"/>
                      </a:cubicBezTo>
                      <a:cubicBezTo>
                        <a:pt x="21" y="46"/>
                        <a:pt x="21" y="46"/>
                        <a:pt x="21" y="46"/>
                      </a:cubicBezTo>
                      <a:close/>
                      <a:moveTo>
                        <a:pt x="22" y="40"/>
                      </a:moveTo>
                      <a:cubicBezTo>
                        <a:pt x="21" y="40"/>
                        <a:pt x="21" y="39"/>
                        <a:pt x="21" y="39"/>
                      </a:cubicBezTo>
                      <a:cubicBezTo>
                        <a:pt x="22" y="39"/>
                        <a:pt x="22" y="40"/>
                        <a:pt x="22" y="40"/>
                      </a:cubicBezTo>
                      <a:close/>
                      <a:moveTo>
                        <a:pt x="23" y="37"/>
                      </a:moveTo>
                      <a:cubicBezTo>
                        <a:pt x="23" y="36"/>
                        <a:pt x="24" y="36"/>
                        <a:pt x="24" y="37"/>
                      </a:cubicBezTo>
                      <a:cubicBezTo>
                        <a:pt x="24" y="37"/>
                        <a:pt x="24" y="37"/>
                        <a:pt x="23" y="37"/>
                      </a:cubicBezTo>
                      <a:close/>
                      <a:moveTo>
                        <a:pt x="24" y="35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4" y="34"/>
                        <a:pt x="24" y="35"/>
                        <a:pt x="24" y="35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3" y="36"/>
                        <a:pt x="23" y="35"/>
                      </a:cubicBezTo>
                      <a:cubicBezTo>
                        <a:pt x="24" y="35"/>
                        <a:pt x="24" y="35"/>
                        <a:pt x="24" y="36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lose/>
                      <a:moveTo>
                        <a:pt x="23" y="26"/>
                      </a:moveTo>
                      <a:cubicBezTo>
                        <a:pt x="23" y="26"/>
                        <a:pt x="23" y="25"/>
                        <a:pt x="22" y="25"/>
                      </a:cubicBezTo>
                      <a:cubicBezTo>
                        <a:pt x="21" y="24"/>
                        <a:pt x="20" y="24"/>
                        <a:pt x="19" y="24"/>
                      </a:cubicBezTo>
                      <a:cubicBezTo>
                        <a:pt x="19" y="24"/>
                        <a:pt x="19" y="24"/>
                        <a:pt x="19" y="23"/>
                      </a:cubicBezTo>
                      <a:cubicBezTo>
                        <a:pt x="18" y="23"/>
                        <a:pt x="19" y="24"/>
                        <a:pt x="19" y="25"/>
                      </a:cubicBezTo>
                      <a:cubicBezTo>
                        <a:pt x="19" y="27"/>
                        <a:pt x="18" y="29"/>
                        <a:pt x="19" y="31"/>
                      </a:cubicBezTo>
                      <a:cubicBezTo>
                        <a:pt x="18" y="31"/>
                        <a:pt x="19" y="32"/>
                        <a:pt x="18" y="33"/>
                      </a:cubicBezTo>
                      <a:cubicBezTo>
                        <a:pt x="19" y="33"/>
                        <a:pt x="19" y="34"/>
                        <a:pt x="19" y="34"/>
                      </a:cubicBezTo>
                      <a:cubicBezTo>
                        <a:pt x="18" y="36"/>
                        <a:pt x="19" y="40"/>
                        <a:pt x="18" y="41"/>
                      </a:cubicBezTo>
                      <a:cubicBezTo>
                        <a:pt x="18" y="42"/>
                        <a:pt x="17" y="43"/>
                        <a:pt x="16" y="42"/>
                      </a:cubicBezTo>
                      <a:cubicBezTo>
                        <a:pt x="14" y="42"/>
                        <a:pt x="12" y="40"/>
                        <a:pt x="12" y="37"/>
                      </a:cubicBezTo>
                      <a:cubicBezTo>
                        <a:pt x="13" y="37"/>
                        <a:pt x="14" y="39"/>
                        <a:pt x="14" y="40"/>
                      </a:cubicBezTo>
                      <a:cubicBezTo>
                        <a:pt x="16" y="41"/>
                        <a:pt x="18" y="41"/>
                        <a:pt x="17" y="39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7" y="36"/>
                        <a:pt x="17" y="33"/>
                        <a:pt x="17" y="30"/>
                      </a:cubicBezTo>
                      <a:cubicBezTo>
                        <a:pt x="17" y="28"/>
                        <a:pt x="17" y="25"/>
                        <a:pt x="17" y="23"/>
                      </a:cubicBezTo>
                      <a:cubicBezTo>
                        <a:pt x="17" y="22"/>
                        <a:pt x="17" y="23"/>
                        <a:pt x="16" y="23"/>
                      </a:cubicBezTo>
                      <a:cubicBezTo>
                        <a:pt x="16" y="22"/>
                        <a:pt x="13" y="21"/>
                        <a:pt x="13" y="22"/>
                      </a:cubicBezTo>
                      <a:cubicBezTo>
                        <a:pt x="12" y="21"/>
                        <a:pt x="11" y="20"/>
                        <a:pt x="10" y="20"/>
                      </a:cubicBezTo>
                      <a:cubicBezTo>
                        <a:pt x="11" y="18"/>
                        <a:pt x="13" y="18"/>
                        <a:pt x="15" y="17"/>
                      </a:cubicBezTo>
                      <a:cubicBezTo>
                        <a:pt x="16" y="18"/>
                        <a:pt x="17" y="18"/>
                        <a:pt x="17" y="18"/>
                      </a:cubicBezTo>
                      <a:cubicBezTo>
                        <a:pt x="17" y="18"/>
                        <a:pt x="17" y="18"/>
                        <a:pt x="17" y="17"/>
                      </a:cubicBezTo>
                      <a:cubicBezTo>
                        <a:pt x="18" y="17"/>
                        <a:pt x="18" y="17"/>
                        <a:pt x="19" y="18"/>
                      </a:cubicBezTo>
                      <a:cubicBezTo>
                        <a:pt x="19" y="18"/>
                        <a:pt x="18" y="18"/>
                        <a:pt x="18" y="18"/>
                      </a:cubicBezTo>
                      <a:cubicBezTo>
                        <a:pt x="19" y="19"/>
                        <a:pt x="21" y="20"/>
                        <a:pt x="23" y="22"/>
                      </a:cubicBezTo>
                      <a:cubicBezTo>
                        <a:pt x="23" y="22"/>
                        <a:pt x="23" y="22"/>
                        <a:pt x="24" y="22"/>
                      </a:cubicBezTo>
                      <a:cubicBezTo>
                        <a:pt x="24" y="23"/>
                        <a:pt x="25" y="24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7" y="26"/>
                        <a:pt x="26" y="26"/>
                        <a:pt x="26" y="27"/>
                      </a:cubicBezTo>
                      <a:cubicBezTo>
                        <a:pt x="25" y="26"/>
                        <a:pt x="24" y="25"/>
                        <a:pt x="23" y="2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4" y="34"/>
                        <a:pt x="14" y="34"/>
                      </a:cubicBezTo>
                      <a:cubicBezTo>
                        <a:pt x="14" y="35"/>
                        <a:pt x="14" y="35"/>
                        <a:pt x="13" y="35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6" y="35"/>
                      </a:moveTo>
                      <a:cubicBezTo>
                        <a:pt x="16" y="35"/>
                        <a:pt x="17" y="36"/>
                        <a:pt x="17" y="36"/>
                      </a:cubicBezTo>
                      <a:cubicBezTo>
                        <a:pt x="17" y="36"/>
                        <a:pt x="16" y="36"/>
                        <a:pt x="16" y="35"/>
                      </a:cubicBezTo>
                      <a:close/>
                      <a:moveTo>
                        <a:pt x="26" y="43"/>
                      </a:moveTo>
                      <a:cubicBezTo>
                        <a:pt x="26" y="43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lose/>
                      <a:moveTo>
                        <a:pt x="27" y="48"/>
                      </a:moveTo>
                      <a:cubicBezTo>
                        <a:pt x="27" y="48"/>
                        <a:pt x="27" y="47"/>
                        <a:pt x="27" y="47"/>
                      </a:cubicBezTo>
                      <a:cubicBezTo>
                        <a:pt x="27" y="47"/>
                        <a:pt x="27" y="47"/>
                        <a:pt x="28" y="47"/>
                      </a:cubicBezTo>
                      <a:cubicBezTo>
                        <a:pt x="28" y="48"/>
                        <a:pt x="27" y="48"/>
                        <a:pt x="27" y="48"/>
                      </a:cubicBezTo>
                      <a:close/>
                      <a:moveTo>
                        <a:pt x="28" y="46"/>
                      </a:move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28" y="46"/>
                        <a:pt x="28" y="46"/>
                        <a:pt x="28" y="46"/>
                      </a:cubicBezTo>
                      <a:close/>
                      <a:moveTo>
                        <a:pt x="28" y="46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7" y="45"/>
                        <a:pt x="27" y="45"/>
                        <a:pt x="27" y="46"/>
                      </a:cubicBezTo>
                      <a:cubicBezTo>
                        <a:pt x="26" y="45"/>
                        <a:pt x="27" y="46"/>
                        <a:pt x="26" y="46"/>
                      </a:cubicBezTo>
                      <a:cubicBezTo>
                        <a:pt x="26" y="45"/>
                        <a:pt x="26" y="45"/>
                        <a:pt x="26" y="4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7" y="44"/>
                        <a:pt x="27" y="45"/>
                        <a:pt x="27" y="44"/>
                      </a:cubicBezTo>
                      <a:cubicBezTo>
                        <a:pt x="27" y="44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9" y="45"/>
                        <a:pt x="29" y="45"/>
                      </a:cubicBezTo>
                      <a:cubicBezTo>
                        <a:pt x="29" y="45"/>
                        <a:pt x="28" y="46"/>
                        <a:pt x="28" y="46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4"/>
                        <a:pt x="29" y="44"/>
                      </a:cubicBezTo>
                      <a:cubicBezTo>
                        <a:pt x="29" y="44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29" y="45"/>
                      </a:cubicBezTo>
                      <a:close/>
                      <a:moveTo>
                        <a:pt x="30" y="46"/>
                      </a:moveTo>
                      <a:cubicBezTo>
                        <a:pt x="30" y="47"/>
                        <a:pt x="31" y="47"/>
                        <a:pt x="31" y="48"/>
                      </a:cubicBezTo>
                      <a:cubicBezTo>
                        <a:pt x="30" y="48"/>
                        <a:pt x="29" y="46"/>
                        <a:pt x="30" y="46"/>
                      </a:cubicBezTo>
                      <a:close/>
                      <a:moveTo>
                        <a:pt x="31" y="37"/>
                      </a:moveTo>
                      <a:cubicBezTo>
                        <a:pt x="31" y="37"/>
                        <a:pt x="31" y="38"/>
                        <a:pt x="32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7"/>
                      </a:cubicBezTo>
                      <a:close/>
                      <a:moveTo>
                        <a:pt x="34" y="48"/>
                      </a:move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4" y="49"/>
                        <a:pt x="34" y="48"/>
                        <a:pt x="34" y="48"/>
                      </a:cubicBezTo>
                      <a:close/>
                      <a:moveTo>
                        <a:pt x="34" y="50"/>
                      </a:moveTo>
                      <a:cubicBezTo>
                        <a:pt x="34" y="50"/>
                        <a:pt x="34" y="50"/>
                        <a:pt x="34" y="50"/>
                      </a:cubicBezTo>
                      <a:cubicBezTo>
                        <a:pt x="35" y="50"/>
                        <a:pt x="35" y="50"/>
                        <a:pt x="34" y="50"/>
                      </a:cubicBezTo>
                      <a:close/>
                      <a:moveTo>
                        <a:pt x="35" y="49"/>
                      </a:moveTo>
                      <a:cubicBezTo>
                        <a:pt x="34" y="48"/>
                        <a:pt x="34" y="48"/>
                        <a:pt x="34" y="48"/>
                      </a:cubicBezTo>
                      <a:cubicBezTo>
                        <a:pt x="34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7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2" y="50"/>
                        <a:pt x="32" y="49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1" y="47"/>
                      </a:cubicBezTo>
                      <a:cubicBezTo>
                        <a:pt x="32" y="47"/>
                        <a:pt x="32" y="48"/>
                        <a:pt x="32" y="47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2" y="47"/>
                        <a:pt x="32" y="47"/>
                        <a:pt x="31" y="47"/>
                      </a:cubicBezTo>
                      <a:cubicBezTo>
                        <a:pt x="31" y="46"/>
                        <a:pt x="31" y="46"/>
                        <a:pt x="31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2" y="45"/>
                        <a:pt x="32" y="44"/>
                        <a:pt x="32" y="44"/>
                      </a:cubicBezTo>
                      <a:cubicBezTo>
                        <a:pt x="32" y="44"/>
                        <a:pt x="32" y="44"/>
                        <a:pt x="33" y="45"/>
                      </a:cubicBezTo>
                      <a:cubicBezTo>
                        <a:pt x="33" y="44"/>
                        <a:pt x="32" y="44"/>
                        <a:pt x="32" y="43"/>
                      </a:cubicBezTo>
                      <a:cubicBezTo>
                        <a:pt x="32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4"/>
                        <a:pt x="33" y="43"/>
                        <a:pt x="33" y="44"/>
                      </a:cubicBezTo>
                      <a:cubicBezTo>
                        <a:pt x="34" y="44"/>
                        <a:pt x="33" y="43"/>
                        <a:pt x="34" y="43"/>
                      </a:cubicBezTo>
                      <a:cubicBezTo>
                        <a:pt x="34" y="43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5" y="44"/>
                      </a:cubicBezTo>
                      <a:cubicBezTo>
                        <a:pt x="35" y="45"/>
                        <a:pt x="35" y="45"/>
                        <a:pt x="35" y="46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7"/>
                        <a:pt x="35" y="48"/>
                        <a:pt x="35" y="49"/>
                      </a:cubicBezTo>
                      <a:close/>
                      <a:moveTo>
                        <a:pt x="35" y="22"/>
                      </a:moveTo>
                      <a:cubicBezTo>
                        <a:pt x="35" y="22"/>
                        <a:pt x="35" y="21"/>
                        <a:pt x="34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0"/>
                        <a:pt x="35" y="21"/>
                        <a:pt x="35" y="22"/>
                      </a:cubicBezTo>
                      <a:cubicBezTo>
                        <a:pt x="35" y="22"/>
                        <a:pt x="35" y="23"/>
                        <a:pt x="35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2" name="任意多边形 11311"/>
                <p:cNvSpPr>
                  <a:spLocks noEditPoints="1"/>
                </p:cNvSpPr>
                <p:nvPr/>
              </p:nvSpPr>
              <p:spPr>
                <a:xfrm>
                  <a:off x="4643" y="3366"/>
                  <a:ext cx="59" cy="81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37" y="43"/>
                      </a:moveTo>
                      <a:cubicBezTo>
                        <a:pt x="37" y="42"/>
                        <a:pt x="37" y="42"/>
                        <a:pt x="37" y="41"/>
                      </a:cubicBezTo>
                      <a:cubicBezTo>
                        <a:pt x="37" y="39"/>
                        <a:pt x="37" y="37"/>
                        <a:pt x="36" y="35"/>
                      </a:cubicBezTo>
                      <a:cubicBezTo>
                        <a:pt x="37" y="33"/>
                        <a:pt x="37" y="31"/>
                        <a:pt x="37" y="28"/>
                      </a:cubicBezTo>
                      <a:cubicBezTo>
                        <a:pt x="37" y="27"/>
                        <a:pt x="36" y="25"/>
                        <a:pt x="36" y="23"/>
                      </a:cubicBezTo>
                      <a:cubicBezTo>
                        <a:pt x="36" y="21"/>
                        <a:pt x="37" y="19"/>
                        <a:pt x="36" y="17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4" y="13"/>
                        <a:pt x="32" y="13"/>
                        <a:pt x="31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29" y="11"/>
                        <a:pt x="28" y="12"/>
                      </a:cubicBezTo>
                      <a:cubicBezTo>
                        <a:pt x="27" y="10"/>
                        <a:pt x="25" y="10"/>
                        <a:pt x="23" y="9"/>
                      </a:cubicBezTo>
                      <a:cubicBezTo>
                        <a:pt x="23" y="9"/>
                        <a:pt x="22" y="9"/>
                        <a:pt x="21" y="8"/>
                      </a:cubicBezTo>
                      <a:cubicBezTo>
                        <a:pt x="18" y="7"/>
                        <a:pt x="16" y="6"/>
                        <a:pt x="13" y="5"/>
                      </a:cubicBezTo>
                      <a:cubicBezTo>
                        <a:pt x="11" y="4"/>
                        <a:pt x="8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1"/>
                        <a:pt x="2" y="1"/>
                        <a:pt x="1" y="1"/>
                      </a:cubicBezTo>
                      <a:cubicBezTo>
                        <a:pt x="0" y="0"/>
                        <a:pt x="0" y="3"/>
                        <a:pt x="0" y="4"/>
                      </a:cubicBezTo>
                      <a:cubicBezTo>
                        <a:pt x="0" y="8"/>
                        <a:pt x="1" y="12"/>
                        <a:pt x="1" y="17"/>
                      </a:cubicBezTo>
                      <a:cubicBezTo>
                        <a:pt x="1" y="20"/>
                        <a:pt x="1" y="23"/>
                        <a:pt x="1" y="26"/>
                      </a:cubicBezTo>
                      <a:cubicBezTo>
                        <a:pt x="1" y="26"/>
                        <a:pt x="1" y="27"/>
                        <a:pt x="2" y="27"/>
                      </a:cubicBezTo>
                      <a:cubicBezTo>
                        <a:pt x="2" y="30"/>
                        <a:pt x="2" y="32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4" y="37"/>
                        <a:pt x="7" y="38"/>
                        <a:pt x="9" y="39"/>
                      </a:cubicBezTo>
                      <a:cubicBezTo>
                        <a:pt x="10" y="39"/>
                        <a:pt x="10" y="40"/>
                        <a:pt x="10" y="40"/>
                      </a:cubicBezTo>
                      <a:cubicBezTo>
                        <a:pt x="11" y="40"/>
                        <a:pt x="13" y="41"/>
                        <a:pt x="14" y="41"/>
                      </a:cubicBezTo>
                      <a:cubicBezTo>
                        <a:pt x="14" y="41"/>
                        <a:pt x="13" y="41"/>
                        <a:pt x="14" y="40"/>
                      </a:cubicBezTo>
                      <a:cubicBezTo>
                        <a:pt x="14" y="41"/>
                        <a:pt x="14" y="40"/>
                        <a:pt x="15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41"/>
                        <a:pt x="14" y="40"/>
                        <a:pt x="14" y="41"/>
                      </a:cubicBezTo>
                      <a:cubicBezTo>
                        <a:pt x="15" y="41"/>
                        <a:pt x="15" y="41"/>
                        <a:pt x="15" y="42"/>
                      </a:cubicBezTo>
                      <a:cubicBezTo>
                        <a:pt x="18" y="43"/>
                        <a:pt x="21" y="44"/>
                        <a:pt x="23" y="45"/>
                      </a:cubicBezTo>
                      <a:cubicBezTo>
                        <a:pt x="26" y="46"/>
                        <a:pt x="28" y="48"/>
                        <a:pt x="31" y="48"/>
                      </a:cubicBezTo>
                      <a:cubicBezTo>
                        <a:pt x="30" y="48"/>
                        <a:pt x="30" y="47"/>
                        <a:pt x="29" y="46"/>
                      </a:cubicBezTo>
                      <a:cubicBezTo>
                        <a:pt x="30" y="46"/>
                        <a:pt x="30" y="46"/>
                        <a:pt x="30" y="45"/>
                      </a:cubicBezTo>
                      <a:cubicBezTo>
                        <a:pt x="30" y="45"/>
                        <a:pt x="30" y="44"/>
                        <a:pt x="30" y="44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1" y="43"/>
                        <a:pt x="31" y="43"/>
                        <a:pt x="31" y="43"/>
                      </a:cubicBezTo>
                      <a:cubicBezTo>
                        <a:pt x="31" y="44"/>
                        <a:pt x="32" y="45"/>
                        <a:pt x="32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3" y="46"/>
                        <a:pt x="32" y="46"/>
                        <a:pt x="32" y="46"/>
                      </a:cubicBezTo>
                      <a:cubicBezTo>
                        <a:pt x="32" y="47"/>
                        <a:pt x="32" y="46"/>
                        <a:pt x="33" y="46"/>
                      </a:cubicBezTo>
                      <a:cubicBezTo>
                        <a:pt x="33" y="47"/>
                        <a:pt x="33" y="47"/>
                        <a:pt x="32" y="47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1" y="47"/>
                        <a:pt x="31" y="48"/>
                      </a:cubicBezTo>
                      <a:cubicBezTo>
                        <a:pt x="32" y="48"/>
                        <a:pt x="32" y="49"/>
                        <a:pt x="32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4" y="50"/>
                        <a:pt x="36" y="51"/>
                        <a:pt x="37" y="51"/>
                      </a:cubicBezTo>
                      <a:cubicBezTo>
                        <a:pt x="37" y="51"/>
                        <a:pt x="37" y="50"/>
                        <a:pt x="37" y="49"/>
                      </a:cubicBezTo>
                      <a:cubicBezTo>
                        <a:pt x="37" y="47"/>
                        <a:pt x="37" y="45"/>
                        <a:pt x="37" y="43"/>
                      </a:cubicBezTo>
                      <a:close/>
                      <a:moveTo>
                        <a:pt x="6" y="8"/>
                      </a:move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7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lose/>
                      <a:moveTo>
                        <a:pt x="5" y="9"/>
                      </a:moveTo>
                      <a:cubicBezTo>
                        <a:pt x="6" y="9"/>
                        <a:pt x="5" y="9"/>
                        <a:pt x="6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lose/>
                      <a:moveTo>
                        <a:pt x="5" y="12"/>
                      </a:move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5" y="12"/>
                      </a:cubicBezTo>
                      <a:close/>
                      <a:moveTo>
                        <a:pt x="6" y="11"/>
                      </a:moveTo>
                      <a:cubicBezTo>
                        <a:pt x="7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8" y="11"/>
                      </a:cubicBezTo>
                      <a:cubicBezTo>
                        <a:pt x="8" y="12"/>
                        <a:pt x="7" y="12"/>
                        <a:pt x="6" y="11"/>
                      </a:cubicBezTo>
                      <a:close/>
                      <a:moveTo>
                        <a:pt x="8" y="6"/>
                      </a:move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25" y="30"/>
                      </a:moveTo>
                      <a:cubicBezTo>
                        <a:pt x="25" y="30"/>
                        <a:pt x="25" y="30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lose/>
                      <a:moveTo>
                        <a:pt x="22" y="15"/>
                      </a:moveTo>
                      <a:cubicBezTo>
                        <a:pt x="23" y="17"/>
                        <a:pt x="24" y="18"/>
                        <a:pt x="24" y="20"/>
                      </a:cubicBezTo>
                      <a:cubicBezTo>
                        <a:pt x="24" y="21"/>
                        <a:pt x="22" y="22"/>
                        <a:pt x="21" y="22"/>
                      </a:cubicBezTo>
                      <a:cubicBezTo>
                        <a:pt x="22" y="23"/>
                        <a:pt x="23" y="24"/>
                        <a:pt x="23" y="25"/>
                      </a:cubicBezTo>
                      <a:cubicBezTo>
                        <a:pt x="24" y="25"/>
                        <a:pt x="24" y="26"/>
                        <a:pt x="24" y="26"/>
                      </a:cubicBezTo>
                      <a:cubicBezTo>
                        <a:pt x="25" y="28"/>
                        <a:pt x="24" y="29"/>
                        <a:pt x="23" y="30"/>
                      </a:cubicBezTo>
                      <a:cubicBezTo>
                        <a:pt x="22" y="30"/>
                        <a:pt x="20" y="30"/>
                        <a:pt x="18" y="29"/>
                      </a:cubicBezTo>
                      <a:cubicBezTo>
                        <a:pt x="18" y="28"/>
                        <a:pt x="17" y="27"/>
                        <a:pt x="16" y="27"/>
                      </a:cubicBezTo>
                      <a:cubicBezTo>
                        <a:pt x="15" y="25"/>
                        <a:pt x="14" y="22"/>
                        <a:pt x="16" y="21"/>
                      </a:cubicBezTo>
                      <a:cubicBezTo>
                        <a:pt x="17" y="21"/>
                        <a:pt x="17" y="21"/>
                        <a:pt x="18" y="21"/>
                      </a:cubicBezTo>
                      <a:cubicBezTo>
                        <a:pt x="17" y="20"/>
                        <a:pt x="16" y="20"/>
                        <a:pt x="16" y="19"/>
                      </a:cubicBezTo>
                      <a:cubicBezTo>
                        <a:pt x="15" y="18"/>
                        <a:pt x="15" y="15"/>
                        <a:pt x="15" y="14"/>
                      </a:cubicBezTo>
                      <a:cubicBezTo>
                        <a:pt x="15" y="14"/>
                        <a:pt x="17" y="13"/>
                        <a:pt x="17" y="13"/>
                      </a:cubicBezTo>
                      <a:cubicBezTo>
                        <a:pt x="18" y="13"/>
                        <a:pt x="20" y="14"/>
                        <a:pt x="22" y="15"/>
                      </a:cubicBezTo>
                      <a:close/>
                      <a:moveTo>
                        <a:pt x="24" y="35"/>
                      </a:moveTo>
                      <a:cubicBezTo>
                        <a:pt x="24" y="35"/>
                        <a:pt x="24" y="35"/>
                        <a:pt x="24" y="35"/>
                      </a:cubicBezTo>
                      <a:cubicBezTo>
                        <a:pt x="24" y="35"/>
                        <a:pt x="24" y="35"/>
                        <a:pt x="24" y="35"/>
                      </a:cubicBezTo>
                      <a:close/>
                      <a:moveTo>
                        <a:pt x="15" y="12"/>
                      </a:moveTo>
                      <a:cubicBezTo>
                        <a:pt x="16" y="11"/>
                        <a:pt x="16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lose/>
                      <a:moveTo>
                        <a:pt x="14" y="11"/>
                      </a:move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1"/>
                        <a:pt x="14" y="11"/>
                        <a:pt x="14" y="10"/>
                      </a:cubicBezTo>
                      <a:cubicBezTo>
                        <a:pt x="14" y="10"/>
                        <a:pt x="14" y="10"/>
                        <a:pt x="14" y="11"/>
                      </a:cubicBezTo>
                      <a:close/>
                      <a:moveTo>
                        <a:pt x="13" y="8"/>
                      </a:move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lose/>
                      <a:moveTo>
                        <a:pt x="11" y="30"/>
                      </a:moveTo>
                      <a:cubicBezTo>
                        <a:pt x="17" y="33"/>
                        <a:pt x="23" y="35"/>
                        <a:pt x="28" y="37"/>
                      </a:cubicBezTo>
                      <a:cubicBezTo>
                        <a:pt x="28" y="38"/>
                        <a:pt x="28" y="39"/>
                        <a:pt x="28" y="39"/>
                      </a:cubicBezTo>
                      <a:cubicBezTo>
                        <a:pt x="28" y="40"/>
                        <a:pt x="27" y="39"/>
                        <a:pt x="27" y="39"/>
                      </a:cubicBezTo>
                      <a:cubicBezTo>
                        <a:pt x="23" y="37"/>
                        <a:pt x="20" y="36"/>
                        <a:pt x="17" y="34"/>
                      </a:cubicBezTo>
                      <a:cubicBezTo>
                        <a:pt x="15" y="34"/>
                        <a:pt x="13" y="33"/>
                        <a:pt x="11" y="32"/>
                      </a:cubicBezTo>
                      <a:cubicBezTo>
                        <a:pt x="11" y="31"/>
                        <a:pt x="11" y="30"/>
                        <a:pt x="11" y="30"/>
                      </a:cubicBezTo>
                      <a:close/>
                      <a:moveTo>
                        <a:pt x="28" y="45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lose/>
                      <a:moveTo>
                        <a:pt x="28" y="44"/>
                      </a:moveTo>
                      <a:cubicBezTo>
                        <a:pt x="28" y="44"/>
                        <a:pt x="27" y="44"/>
                        <a:pt x="27" y="44"/>
                      </a:cubicBezTo>
                      <a:cubicBezTo>
                        <a:pt x="27" y="44"/>
                        <a:pt x="27" y="44"/>
                        <a:pt x="27" y="44"/>
                      </a:cubicBezTo>
                      <a:cubicBezTo>
                        <a:pt x="22" y="42"/>
                        <a:pt x="16" y="39"/>
                        <a:pt x="11" y="37"/>
                      </a:cubicBezTo>
                      <a:cubicBezTo>
                        <a:pt x="11" y="36"/>
                        <a:pt x="11" y="35"/>
                        <a:pt x="11" y="35"/>
                      </a:cubicBezTo>
                      <a:cubicBezTo>
                        <a:pt x="14" y="36"/>
                        <a:pt x="17" y="37"/>
                        <a:pt x="20" y="38"/>
                      </a:cubicBezTo>
                      <a:cubicBezTo>
                        <a:pt x="20" y="39"/>
                        <a:pt x="21" y="39"/>
                        <a:pt x="21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4" y="40"/>
                        <a:pt x="25" y="41"/>
                        <a:pt x="26" y="41"/>
                      </a:cubicBezTo>
                      <a:cubicBezTo>
                        <a:pt x="27" y="42"/>
                        <a:pt x="27" y="41"/>
                        <a:pt x="28" y="42"/>
                      </a:cubicBezTo>
                      <a:cubicBezTo>
                        <a:pt x="28" y="42"/>
                        <a:pt x="28" y="44"/>
                        <a:pt x="28" y="44"/>
                      </a:cubicBezTo>
                      <a:close/>
                      <a:moveTo>
                        <a:pt x="32" y="49"/>
                      </a:move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3" y="48"/>
                      </a:cubicBezTo>
                      <a:cubicBezTo>
                        <a:pt x="33" y="48"/>
                        <a:pt x="33" y="49"/>
                        <a:pt x="32" y="49"/>
                      </a:cubicBezTo>
                      <a:close/>
                      <a:moveTo>
                        <a:pt x="33" y="36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1" y="35"/>
                        <a:pt x="32" y="35"/>
                        <a:pt x="33" y="36"/>
                      </a:cubicBezTo>
                      <a:cubicBezTo>
                        <a:pt x="33" y="36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2" y="36"/>
                        <a:pt x="32" y="36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1" y="38"/>
                      </a:moveTo>
                      <a:cubicBezTo>
                        <a:pt x="31" y="38"/>
                        <a:pt x="32" y="38"/>
                        <a:pt x="32" y="38"/>
                      </a:cubicBezTo>
                      <a:cubicBezTo>
                        <a:pt x="32" y="38"/>
                        <a:pt x="32" y="38"/>
                        <a:pt x="31" y="38"/>
                      </a:cubicBezTo>
                      <a:close/>
                      <a:moveTo>
                        <a:pt x="32" y="17"/>
                      </a:moveTo>
                      <a:cubicBezTo>
                        <a:pt x="32" y="17"/>
                        <a:pt x="32" y="17"/>
                        <a:pt x="33" y="18"/>
                      </a:cubicBezTo>
                      <a:cubicBezTo>
                        <a:pt x="33" y="18"/>
                        <a:pt x="33" y="18"/>
                        <a:pt x="33" y="19"/>
                      </a:cubicBezTo>
                      <a:cubicBezTo>
                        <a:pt x="33" y="18"/>
                        <a:pt x="32" y="18"/>
                        <a:pt x="32" y="17"/>
                      </a:cubicBezTo>
                      <a:close/>
                      <a:moveTo>
                        <a:pt x="33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19"/>
                        <a:pt x="32" y="19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9"/>
                        <a:pt x="33" y="19"/>
                        <a:pt x="33" y="20"/>
                      </a:cubicBezTo>
                      <a:close/>
                      <a:moveTo>
                        <a:pt x="33" y="29"/>
                      </a:move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3" y="29"/>
                        <a:pt x="33" y="29"/>
                        <a:pt x="34" y="30"/>
                      </a:cubicBezTo>
                      <a:cubicBezTo>
                        <a:pt x="34" y="30"/>
                        <a:pt x="33" y="30"/>
                        <a:pt x="33" y="30"/>
                      </a:cubicBezTo>
                      <a:cubicBezTo>
                        <a:pt x="33" y="30"/>
                        <a:pt x="33" y="29"/>
                        <a:pt x="33" y="29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7"/>
                        <a:pt x="34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lose/>
                      <a:moveTo>
                        <a:pt x="33" y="14"/>
                      </a:moveTo>
                      <a:cubicBezTo>
                        <a:pt x="33" y="15"/>
                        <a:pt x="33" y="14"/>
                        <a:pt x="32" y="14"/>
                      </a:cubicBezTo>
                      <a:cubicBezTo>
                        <a:pt x="32" y="14"/>
                        <a:pt x="33" y="14"/>
                        <a:pt x="33" y="14"/>
                      </a:cubicBezTo>
                      <a:close/>
                      <a:moveTo>
                        <a:pt x="32" y="16"/>
                      </a:moveTo>
                      <a:cubicBezTo>
                        <a:pt x="32" y="16"/>
                        <a:pt x="33" y="16"/>
                        <a:pt x="33" y="17"/>
                      </a:cubicBezTo>
                      <a:cubicBezTo>
                        <a:pt x="33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2" y="18"/>
                        <a:pt x="31" y="18"/>
                      </a:cubicBezTo>
                      <a:close/>
                      <a:moveTo>
                        <a:pt x="30" y="18"/>
                      </a:moveTo>
                      <a:cubicBezTo>
                        <a:pt x="31" y="18"/>
                        <a:pt x="31" y="19"/>
                        <a:pt x="30" y="19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lose/>
                      <a:moveTo>
                        <a:pt x="30" y="14"/>
                      </a:move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lose/>
                      <a:moveTo>
                        <a:pt x="30" y="21"/>
                      </a:moveTo>
                      <a:cubicBezTo>
                        <a:pt x="30" y="21"/>
                        <a:pt x="30" y="22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29" y="18"/>
                        <a:pt x="30" y="18"/>
                        <a:pt x="30" y="17"/>
                      </a:cubicBezTo>
                      <a:close/>
                      <a:moveTo>
                        <a:pt x="29" y="45"/>
                      </a:moveTo>
                      <a:cubicBezTo>
                        <a:pt x="30" y="45"/>
                        <a:pt x="30" y="46"/>
                        <a:pt x="30" y="46"/>
                      </a:cubicBezTo>
                      <a:cubicBezTo>
                        <a:pt x="29" y="46"/>
                        <a:pt x="29" y="46"/>
                        <a:pt x="29" y="45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5"/>
                        <a:pt x="29" y="44"/>
                      </a:cubicBezTo>
                      <a:cubicBezTo>
                        <a:pt x="29" y="45"/>
                        <a:pt x="30" y="45"/>
                        <a:pt x="30" y="45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lose/>
                      <a:moveTo>
                        <a:pt x="29" y="43"/>
                      </a:moveTo>
                      <a:cubicBezTo>
                        <a:pt x="29" y="43"/>
                        <a:pt x="29" y="43"/>
                        <a:pt x="30" y="43"/>
                      </a:cubicBezTo>
                      <a:cubicBezTo>
                        <a:pt x="30" y="43"/>
                        <a:pt x="30" y="44"/>
                        <a:pt x="30" y="44"/>
                      </a:cubicBezTo>
                      <a:cubicBezTo>
                        <a:pt x="29" y="44"/>
                        <a:pt x="30" y="43"/>
                        <a:pt x="29" y="43"/>
                      </a:cubicBezTo>
                      <a:close/>
                      <a:moveTo>
                        <a:pt x="30" y="33"/>
                      </a:moveTo>
                      <a:cubicBezTo>
                        <a:pt x="30" y="32"/>
                        <a:pt x="30" y="33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lose/>
                      <a:moveTo>
                        <a:pt x="30" y="19"/>
                      </a:move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30" y="20"/>
                        <a:pt x="30" y="19"/>
                      </a:cubicBezTo>
                      <a:close/>
                      <a:moveTo>
                        <a:pt x="31" y="42"/>
                      </a:moveTo>
                      <a:cubicBezTo>
                        <a:pt x="31" y="42"/>
                        <a:pt x="31" y="42"/>
                        <a:pt x="31" y="43"/>
                      </a:cubicBezTo>
                      <a:cubicBezTo>
                        <a:pt x="31" y="43"/>
                        <a:pt x="31" y="42"/>
                        <a:pt x="31" y="42"/>
                      </a:cubicBezTo>
                      <a:cubicBezTo>
                        <a:pt x="31" y="41"/>
                        <a:pt x="31" y="41"/>
                        <a:pt x="31" y="40"/>
                      </a:cubicBezTo>
                      <a:cubicBezTo>
                        <a:pt x="31" y="40"/>
                        <a:pt x="31" y="40"/>
                        <a:pt x="31" y="39"/>
                      </a:cubicBezTo>
                      <a:cubicBezTo>
                        <a:pt x="31" y="39"/>
                        <a:pt x="31" y="40"/>
                        <a:pt x="32" y="40"/>
                      </a:cubicBezTo>
                      <a:cubicBezTo>
                        <a:pt x="32" y="40"/>
                        <a:pt x="31" y="40"/>
                        <a:pt x="31" y="40"/>
                      </a:cubicBezTo>
                      <a:cubicBezTo>
                        <a:pt x="31" y="41"/>
                        <a:pt x="31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ubicBezTo>
                        <a:pt x="32" y="41"/>
                        <a:pt x="32" y="40"/>
                        <a:pt x="32" y="40"/>
                      </a:cubicBezTo>
                      <a:cubicBezTo>
                        <a:pt x="33" y="41"/>
                        <a:pt x="33" y="42"/>
                        <a:pt x="33" y="42"/>
                      </a:cubicBezTo>
                      <a:cubicBezTo>
                        <a:pt x="32" y="42"/>
                        <a:pt x="33" y="41"/>
                        <a:pt x="32" y="41"/>
                      </a:cubicBezTo>
                      <a:cubicBezTo>
                        <a:pt x="32" y="41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1" y="42"/>
                      </a:cubicBezTo>
                      <a:close/>
                      <a:moveTo>
                        <a:pt x="33" y="46"/>
                      </a:move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4"/>
                        <a:pt x="32" y="44"/>
                        <a:pt x="32" y="44"/>
                      </a:cubicBezTo>
                      <a:cubicBezTo>
                        <a:pt x="32" y="44"/>
                        <a:pt x="32" y="43"/>
                        <a:pt x="32" y="43"/>
                      </a:cubicBezTo>
                      <a:cubicBezTo>
                        <a:pt x="32" y="44"/>
                        <a:pt x="33" y="44"/>
                        <a:pt x="33" y="44"/>
                      </a:cubicBezTo>
                      <a:cubicBezTo>
                        <a:pt x="33" y="44"/>
                        <a:pt x="34" y="44"/>
                        <a:pt x="34" y="45"/>
                      </a:cubicBez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5"/>
                        <a:pt x="33" y="46"/>
                        <a:pt x="33" y="46"/>
                      </a:cubicBezTo>
                      <a:close/>
                      <a:moveTo>
                        <a:pt x="32" y="40"/>
                      </a:moveTo>
                      <a:cubicBezTo>
                        <a:pt x="32" y="40"/>
                        <a:pt x="32" y="39"/>
                        <a:pt x="32" y="39"/>
                      </a:cubicBezTo>
                      <a:cubicBezTo>
                        <a:pt x="32" y="39"/>
                        <a:pt x="32" y="39"/>
                        <a:pt x="33" y="39"/>
                      </a:cubicBezTo>
                      <a:cubicBezTo>
                        <a:pt x="33" y="39"/>
                        <a:pt x="33" y="38"/>
                        <a:pt x="33" y="39"/>
                      </a:cubicBezTo>
                      <a:cubicBezTo>
                        <a:pt x="34" y="39"/>
                        <a:pt x="33" y="40"/>
                        <a:pt x="34" y="40"/>
                      </a:cubicBezTo>
                      <a:cubicBezTo>
                        <a:pt x="34" y="41"/>
                        <a:pt x="34" y="40"/>
                        <a:pt x="34" y="40"/>
                      </a:cubicBezTo>
                      <a:cubicBezTo>
                        <a:pt x="34" y="41"/>
                        <a:pt x="33" y="40"/>
                        <a:pt x="32" y="40"/>
                      </a:cubicBezTo>
                      <a:close/>
                      <a:moveTo>
                        <a:pt x="35" y="44"/>
                      </a:move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5"/>
                        <a:pt x="35" y="45"/>
                        <a:pt x="35" y="44"/>
                      </a:cubicBezTo>
                      <a:close/>
                      <a:moveTo>
                        <a:pt x="35" y="48"/>
                      </a:moveTo>
                      <a:cubicBezTo>
                        <a:pt x="35" y="48"/>
                        <a:pt x="35" y="47"/>
                        <a:pt x="35" y="47"/>
                      </a:cubicBezTo>
                      <a:cubicBezTo>
                        <a:pt x="35" y="47"/>
                        <a:pt x="36" y="48"/>
                        <a:pt x="36" y="48"/>
                      </a:cubicBezTo>
                      <a:cubicBezTo>
                        <a:pt x="35" y="48"/>
                        <a:pt x="35" y="48"/>
                        <a:pt x="35" y="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3" name="任意多边形 11312"/>
                <p:cNvSpPr/>
                <p:nvPr/>
              </p:nvSpPr>
              <p:spPr>
                <a:xfrm>
                  <a:off x="4432" y="3437"/>
                  <a:ext cx="237" cy="307"/>
                </a:xfrm>
                <a:custGeom>
                  <a:avLst/>
                  <a:gdLst/>
                  <a:ahLst/>
                  <a:cxnLst/>
                  <a:pathLst>
                    <a:path w="282" h="365">
                      <a:moveTo>
                        <a:pt x="45" y="219"/>
                      </a:moveTo>
                      <a:lnTo>
                        <a:pt x="278" y="365"/>
                      </a:lnTo>
                      <a:lnTo>
                        <a:pt x="282" y="131"/>
                      </a:lnTo>
                      <a:lnTo>
                        <a:pt x="0" y="0"/>
                      </a:lnTo>
                      <a:lnTo>
                        <a:pt x="45" y="21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4" name="任意多边形 11313"/>
                <p:cNvSpPr/>
                <p:nvPr/>
              </p:nvSpPr>
              <p:spPr>
                <a:xfrm>
                  <a:off x="4665" y="3423"/>
                  <a:ext cx="167" cy="321"/>
                </a:xfrm>
                <a:custGeom>
                  <a:avLst/>
                  <a:gdLst/>
                  <a:ahLst/>
                  <a:cxnLst/>
                  <a:pathLst>
                    <a:path w="198" h="382">
                      <a:moveTo>
                        <a:pt x="198" y="0"/>
                      </a:moveTo>
                      <a:lnTo>
                        <a:pt x="4" y="148"/>
                      </a:lnTo>
                      <a:lnTo>
                        <a:pt x="0" y="382"/>
                      </a:lnTo>
                      <a:lnTo>
                        <a:pt x="164" y="214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5" name="任意多边形 11314"/>
                <p:cNvSpPr/>
                <p:nvPr/>
              </p:nvSpPr>
              <p:spPr>
                <a:xfrm>
                  <a:off x="4432" y="3361"/>
                  <a:ext cx="400" cy="186"/>
                </a:xfrm>
                <a:custGeom>
                  <a:avLst/>
                  <a:gdLst/>
                  <a:ahLst/>
                  <a:cxnLst/>
                  <a:pathLst>
                    <a:path w="476" h="221">
                      <a:moveTo>
                        <a:pt x="0" y="90"/>
                      </a:moveTo>
                      <a:lnTo>
                        <a:pt x="244" y="0"/>
                      </a:lnTo>
                      <a:lnTo>
                        <a:pt x="476" y="73"/>
                      </a:lnTo>
                      <a:lnTo>
                        <a:pt x="282" y="221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6" name="任意多边形 11315"/>
                <p:cNvSpPr/>
                <p:nvPr/>
              </p:nvSpPr>
              <p:spPr>
                <a:xfrm>
                  <a:off x="4460" y="3371"/>
                  <a:ext cx="178" cy="71"/>
                </a:xfrm>
                <a:custGeom>
                  <a:avLst/>
                  <a:gdLst/>
                  <a:ahLst/>
                  <a:cxnLst/>
                  <a:pathLst>
                    <a:path w="212" h="85">
                      <a:moveTo>
                        <a:pt x="0" y="81"/>
                      </a:moveTo>
                      <a:lnTo>
                        <a:pt x="212" y="0"/>
                      </a:lnTo>
                      <a:lnTo>
                        <a:pt x="210" y="6"/>
                      </a:lnTo>
                      <a:lnTo>
                        <a:pt x="9" y="85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555248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7" name="任意多边形 11316"/>
                <p:cNvSpPr/>
                <p:nvPr/>
              </p:nvSpPr>
              <p:spPr>
                <a:xfrm>
                  <a:off x="4637" y="3371"/>
                  <a:ext cx="170" cy="59"/>
                </a:xfrm>
                <a:custGeom>
                  <a:avLst/>
                  <a:gdLst/>
                  <a:ahLst/>
                  <a:cxnLst/>
                  <a:pathLst>
                    <a:path w="202" h="70">
                      <a:moveTo>
                        <a:pt x="2" y="0"/>
                      </a:moveTo>
                      <a:lnTo>
                        <a:pt x="202" y="66"/>
                      </a:lnTo>
                      <a:lnTo>
                        <a:pt x="196" y="70"/>
                      </a:lnTo>
                      <a:lnTo>
                        <a:pt x="0" y="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8" name="任意多边形 11317"/>
                <p:cNvSpPr/>
                <p:nvPr/>
              </p:nvSpPr>
              <p:spPr>
                <a:xfrm>
                  <a:off x="4468" y="3430"/>
                  <a:ext cx="334" cy="98"/>
                </a:xfrm>
                <a:custGeom>
                  <a:avLst/>
                  <a:gdLst/>
                  <a:ahLst/>
                  <a:cxnLst/>
                  <a:pathLst>
                    <a:path w="397" h="117">
                      <a:moveTo>
                        <a:pt x="0" y="15"/>
                      </a:moveTo>
                      <a:lnTo>
                        <a:pt x="233" y="117"/>
                      </a:lnTo>
                      <a:lnTo>
                        <a:pt x="397" y="0"/>
                      </a:lnTo>
                      <a:lnTo>
                        <a:pt x="397" y="0"/>
                      </a:lnTo>
                      <a:lnTo>
                        <a:pt x="233" y="115"/>
                      </a:lnTo>
                      <a:lnTo>
                        <a:pt x="2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9" name="任意多边形 11318"/>
                <p:cNvSpPr/>
                <p:nvPr/>
              </p:nvSpPr>
              <p:spPr>
                <a:xfrm>
                  <a:off x="4453" y="3460"/>
                  <a:ext cx="34" cy="160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0" y="0"/>
                      </a:moveTo>
                      <a:lnTo>
                        <a:pt x="35" y="191"/>
                      </a:lnTo>
                      <a:lnTo>
                        <a:pt x="41" y="185"/>
                      </a:lnTo>
                      <a:lnTo>
                        <a:pt x="9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0" name="任意多边形 11319"/>
                <p:cNvSpPr/>
                <p:nvPr/>
              </p:nvSpPr>
              <p:spPr>
                <a:xfrm>
                  <a:off x="4482" y="3615"/>
                  <a:ext cx="169" cy="108"/>
                </a:xfrm>
                <a:custGeom>
                  <a:avLst/>
                  <a:gdLst/>
                  <a:ahLst/>
                  <a:cxnLst/>
                  <a:pathLst>
                    <a:path w="201" h="128">
                      <a:moveTo>
                        <a:pt x="201" y="128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201" y="123"/>
                      </a:lnTo>
                      <a:lnTo>
                        <a:pt x="201" y="128"/>
                      </a:lnTo>
                      <a:close/>
                    </a:path>
                  </a:pathLst>
                </a:custGeom>
                <a:solidFill>
                  <a:srgbClr val="E9D9C5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1" name="任意多边形 11320"/>
                <p:cNvSpPr/>
                <p:nvPr/>
              </p:nvSpPr>
              <p:spPr>
                <a:xfrm>
                  <a:off x="4460" y="3464"/>
                  <a:ext cx="193" cy="259"/>
                </a:xfrm>
                <a:custGeom>
                  <a:avLst/>
                  <a:gdLst/>
                  <a:ahLst/>
                  <a:cxnLst/>
                  <a:pathLst>
                    <a:path w="229" h="308">
                      <a:moveTo>
                        <a:pt x="0" y="0"/>
                      </a:moveTo>
                      <a:lnTo>
                        <a:pt x="227" y="110"/>
                      </a:lnTo>
                      <a:lnTo>
                        <a:pt x="229" y="308"/>
                      </a:lnTo>
                      <a:lnTo>
                        <a:pt x="227" y="308"/>
                      </a:lnTo>
                      <a:lnTo>
                        <a:pt x="225" y="1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2" name="任意多边形 11321"/>
                <p:cNvSpPr/>
                <p:nvPr/>
              </p:nvSpPr>
              <p:spPr>
                <a:xfrm>
                  <a:off x="4794" y="3441"/>
                  <a:ext cx="29" cy="157"/>
                </a:xfrm>
                <a:custGeom>
                  <a:avLst/>
                  <a:gdLst/>
                  <a:ahLst/>
                  <a:cxnLst/>
                  <a:pathLst>
                    <a:path w="34" h="187">
                      <a:moveTo>
                        <a:pt x="34" y="0"/>
                      </a:moveTo>
                      <a:lnTo>
                        <a:pt x="6" y="187"/>
                      </a:lnTo>
                      <a:lnTo>
                        <a:pt x="0" y="185"/>
                      </a:lnTo>
                      <a:lnTo>
                        <a:pt x="26" y="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5C5546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3" name="任意多边形 11322"/>
                <p:cNvSpPr/>
                <p:nvPr/>
              </p:nvSpPr>
              <p:spPr>
                <a:xfrm>
                  <a:off x="4676" y="3596"/>
                  <a:ext cx="123" cy="125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0" y="79"/>
                      </a:moveTo>
                      <a:cubicBezTo>
                        <a:pt x="0" y="78"/>
                        <a:pt x="0" y="74"/>
                        <a:pt x="0" y="7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4" name="任意多边形 11323"/>
                <p:cNvSpPr/>
                <p:nvPr/>
              </p:nvSpPr>
              <p:spPr>
                <a:xfrm>
                  <a:off x="4676" y="3441"/>
                  <a:ext cx="147" cy="273"/>
                </a:xfrm>
                <a:custGeom>
                  <a:avLst/>
                  <a:gdLst/>
                  <a:ahLst/>
                  <a:cxnLst/>
                  <a:pathLst>
                    <a:path w="174" h="325">
                      <a:moveTo>
                        <a:pt x="0" y="325"/>
                      </a:moveTo>
                      <a:lnTo>
                        <a:pt x="4" y="132"/>
                      </a:lnTo>
                      <a:lnTo>
                        <a:pt x="174" y="0"/>
                      </a:lnTo>
                      <a:lnTo>
                        <a:pt x="166" y="8"/>
                      </a:lnTo>
                      <a:lnTo>
                        <a:pt x="6" y="134"/>
                      </a:lnTo>
                      <a:lnTo>
                        <a:pt x="0" y="325"/>
                      </a:lnTo>
                      <a:lnTo>
                        <a:pt x="0" y="32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4763" cap="flat" cmpd="sng">
                  <a:solidFill>
                    <a:srgbClr val="231F20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325" name="组合 11324"/>
              <p:cNvGrpSpPr/>
              <p:nvPr/>
            </p:nvGrpSpPr>
            <p:grpSpPr>
              <a:xfrm>
                <a:off x="4700" y="3225"/>
                <a:ext cx="447" cy="429"/>
                <a:chOff x="2622" y="3342"/>
                <a:chExt cx="524" cy="503"/>
              </a:xfrm>
            </p:grpSpPr>
            <p:sp>
              <p:nvSpPr>
                <p:cNvPr id="11326" name="任意多边形 11325"/>
                <p:cNvSpPr/>
                <p:nvPr/>
              </p:nvSpPr>
              <p:spPr>
                <a:xfrm>
                  <a:off x="2836" y="3442"/>
                  <a:ext cx="310" cy="397"/>
                </a:xfrm>
                <a:custGeom>
                  <a:avLst/>
                  <a:gdLst/>
                  <a:ahLst/>
                  <a:cxnLst/>
                  <a:pathLst>
                    <a:path w="282" h="362">
                      <a:moveTo>
                        <a:pt x="237" y="217"/>
                      </a:moveTo>
                      <a:lnTo>
                        <a:pt x="4" y="362"/>
                      </a:lnTo>
                      <a:lnTo>
                        <a:pt x="0" y="128"/>
                      </a:lnTo>
                      <a:lnTo>
                        <a:pt x="282" y="0"/>
                      </a:lnTo>
                      <a:lnTo>
                        <a:pt x="237" y="217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7" name="任意多边形 11326"/>
                <p:cNvSpPr/>
                <p:nvPr/>
              </p:nvSpPr>
              <p:spPr>
                <a:xfrm>
                  <a:off x="2625" y="3427"/>
                  <a:ext cx="218" cy="418"/>
                </a:xfrm>
                <a:custGeom>
                  <a:avLst/>
                  <a:gdLst/>
                  <a:ahLst/>
                  <a:cxnLst/>
                  <a:pathLst>
                    <a:path w="198" h="381">
                      <a:moveTo>
                        <a:pt x="0" y="0"/>
                      </a:moveTo>
                      <a:lnTo>
                        <a:pt x="194" y="147"/>
                      </a:lnTo>
                      <a:lnTo>
                        <a:pt x="198" y="381"/>
                      </a:lnTo>
                      <a:lnTo>
                        <a:pt x="34" y="2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8" name="任意多边形 11327"/>
                <p:cNvSpPr/>
                <p:nvPr/>
              </p:nvSpPr>
              <p:spPr>
                <a:xfrm>
                  <a:off x="2622" y="3342"/>
                  <a:ext cx="524" cy="241"/>
                </a:xfrm>
                <a:custGeom>
                  <a:avLst/>
                  <a:gdLst/>
                  <a:ahLst/>
                  <a:cxnLst/>
                  <a:pathLst>
                    <a:path w="476" h="219">
                      <a:moveTo>
                        <a:pt x="476" y="91"/>
                      </a:moveTo>
                      <a:lnTo>
                        <a:pt x="232" y="0"/>
                      </a:lnTo>
                      <a:lnTo>
                        <a:pt x="0" y="72"/>
                      </a:lnTo>
                      <a:lnTo>
                        <a:pt x="194" y="219"/>
                      </a:lnTo>
                      <a:lnTo>
                        <a:pt x="476" y="9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9" name="任意多边形 11328"/>
                <p:cNvSpPr/>
                <p:nvPr/>
              </p:nvSpPr>
              <p:spPr>
                <a:xfrm>
                  <a:off x="2875" y="3354"/>
                  <a:ext cx="233" cy="93"/>
                </a:xfrm>
                <a:custGeom>
                  <a:avLst/>
                  <a:gdLst/>
                  <a:ahLst/>
                  <a:cxnLst/>
                  <a:pathLst>
                    <a:path w="212" h="84">
                      <a:moveTo>
                        <a:pt x="212" y="80"/>
                      </a:moveTo>
                      <a:lnTo>
                        <a:pt x="0" y="0"/>
                      </a:lnTo>
                      <a:lnTo>
                        <a:pt x="2" y="6"/>
                      </a:lnTo>
                      <a:lnTo>
                        <a:pt x="202" y="84"/>
                      </a:lnTo>
                      <a:lnTo>
                        <a:pt x="212" y="8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0" name="任意多边形 11329"/>
                <p:cNvSpPr/>
                <p:nvPr/>
              </p:nvSpPr>
              <p:spPr>
                <a:xfrm>
                  <a:off x="2656" y="3354"/>
                  <a:ext cx="221" cy="76"/>
                </a:xfrm>
                <a:custGeom>
                  <a:avLst/>
                  <a:gdLst/>
                  <a:ahLst/>
                  <a:cxnLst/>
                  <a:pathLst>
                    <a:path w="202" h="68">
                      <a:moveTo>
                        <a:pt x="200" y="0"/>
                      </a:moveTo>
                      <a:lnTo>
                        <a:pt x="0" y="65"/>
                      </a:lnTo>
                      <a:lnTo>
                        <a:pt x="6" y="68"/>
                      </a:lnTo>
                      <a:lnTo>
                        <a:pt x="202" y="6"/>
                      </a:lnTo>
                      <a:lnTo>
                        <a:pt x="20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1" name="任意多边形 11330"/>
                <p:cNvSpPr/>
                <p:nvPr/>
              </p:nvSpPr>
              <p:spPr>
                <a:xfrm>
                  <a:off x="2662" y="3430"/>
                  <a:ext cx="435" cy="130"/>
                </a:xfrm>
                <a:custGeom>
                  <a:avLst/>
                  <a:gdLst/>
                  <a:ahLst/>
                  <a:cxnLst/>
                  <a:pathLst>
                    <a:path w="396" h="119">
                      <a:moveTo>
                        <a:pt x="396" y="16"/>
                      </a:moveTo>
                      <a:lnTo>
                        <a:pt x="164" y="119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64" y="116"/>
                      </a:lnTo>
                      <a:lnTo>
                        <a:pt x="396" y="16"/>
                      </a:lnTo>
                      <a:lnTo>
                        <a:pt x="396" y="16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2" name="任意多边形 11331"/>
                <p:cNvSpPr/>
                <p:nvPr/>
              </p:nvSpPr>
              <p:spPr>
                <a:xfrm>
                  <a:off x="3072" y="3468"/>
                  <a:ext cx="46" cy="209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41" y="0"/>
                      </a:moveTo>
                      <a:lnTo>
                        <a:pt x="5" y="191"/>
                      </a:lnTo>
                      <a:lnTo>
                        <a:pt x="0" y="185"/>
                      </a:lnTo>
                      <a:lnTo>
                        <a:pt x="32" y="6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6C6452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3" name="任意多边形 11332"/>
                <p:cNvSpPr/>
                <p:nvPr/>
              </p:nvSpPr>
              <p:spPr>
                <a:xfrm>
                  <a:off x="2858" y="3670"/>
                  <a:ext cx="220" cy="145"/>
                </a:xfrm>
                <a:custGeom>
                  <a:avLst/>
                  <a:gdLst/>
                  <a:ahLst/>
                  <a:cxnLst/>
                  <a:pathLst>
                    <a:path w="200" h="131">
                      <a:moveTo>
                        <a:pt x="0" y="131"/>
                      </a:moveTo>
                      <a:lnTo>
                        <a:pt x="200" y="6"/>
                      </a:lnTo>
                      <a:lnTo>
                        <a:pt x="195" y="0"/>
                      </a:lnTo>
                      <a:lnTo>
                        <a:pt x="0" y="123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4" name="任意多边形 11333"/>
                <p:cNvSpPr/>
                <p:nvPr/>
              </p:nvSpPr>
              <p:spPr>
                <a:xfrm>
                  <a:off x="2858" y="3474"/>
                  <a:ext cx="250" cy="341"/>
                </a:xfrm>
                <a:custGeom>
                  <a:avLst/>
                  <a:gdLst/>
                  <a:ahLst/>
                  <a:cxnLst/>
                  <a:pathLst>
                    <a:path w="227" h="310">
                      <a:moveTo>
                        <a:pt x="227" y="0"/>
                      </a:moveTo>
                      <a:lnTo>
                        <a:pt x="0" y="110"/>
                      </a:lnTo>
                      <a:lnTo>
                        <a:pt x="0" y="310"/>
                      </a:lnTo>
                      <a:lnTo>
                        <a:pt x="0" y="310"/>
                      </a:lnTo>
                      <a:lnTo>
                        <a:pt x="2" y="111"/>
                      </a:lnTo>
                      <a:lnTo>
                        <a:pt x="227" y="0"/>
                      </a:lnTo>
                      <a:lnTo>
                        <a:pt x="22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 cap="flat" cmpd="sng">
                  <a:solidFill>
                    <a:srgbClr val="231F2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5" name="任意多边形 11334"/>
                <p:cNvSpPr/>
                <p:nvPr/>
              </p:nvSpPr>
              <p:spPr>
                <a:xfrm>
                  <a:off x="2638" y="3452"/>
                  <a:ext cx="37" cy="203"/>
                </a:xfrm>
                <a:custGeom>
                  <a:avLst/>
                  <a:gdLst/>
                  <a:ahLst/>
                  <a:cxnLst/>
                  <a:pathLst>
                    <a:path w="34" h="185">
                      <a:moveTo>
                        <a:pt x="0" y="0"/>
                      </a:moveTo>
                      <a:lnTo>
                        <a:pt x="28" y="185"/>
                      </a:lnTo>
                      <a:lnTo>
                        <a:pt x="34" y="183"/>
                      </a:lnTo>
                      <a:lnTo>
                        <a:pt x="8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6" name="任意多边形 11335"/>
                <p:cNvSpPr/>
                <p:nvPr/>
              </p:nvSpPr>
              <p:spPr>
                <a:xfrm>
                  <a:off x="2668" y="3653"/>
                  <a:ext cx="161" cy="163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77" y="79"/>
                      </a:moveTo>
                      <a:cubicBezTo>
                        <a:pt x="77" y="79"/>
                        <a:pt x="77" y="74"/>
                        <a:pt x="77" y="74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77" y="79"/>
                      </a:lnTo>
                      <a:close/>
                    </a:path>
                  </a:pathLst>
                </a:custGeom>
                <a:solidFill>
                  <a:srgbClr val="DEC5A7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7" name="任意多边形 11336"/>
                <p:cNvSpPr/>
                <p:nvPr/>
              </p:nvSpPr>
              <p:spPr>
                <a:xfrm>
                  <a:off x="2638" y="3452"/>
                  <a:ext cx="191" cy="355"/>
                </a:xfrm>
                <a:custGeom>
                  <a:avLst/>
                  <a:gdLst/>
                  <a:ahLst/>
                  <a:cxnLst/>
                  <a:pathLst>
                    <a:path w="174" h="323">
                      <a:moveTo>
                        <a:pt x="174" y="323"/>
                      </a:moveTo>
                      <a:lnTo>
                        <a:pt x="170" y="132"/>
                      </a:lnTo>
                      <a:lnTo>
                        <a:pt x="0" y="0"/>
                      </a:lnTo>
                      <a:lnTo>
                        <a:pt x="8" y="7"/>
                      </a:lnTo>
                      <a:lnTo>
                        <a:pt x="168" y="132"/>
                      </a:lnTo>
                      <a:lnTo>
                        <a:pt x="174" y="323"/>
                      </a:lnTo>
                      <a:lnTo>
                        <a:pt x="174" y="323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338" name="组合 11337"/>
              <p:cNvGrpSpPr/>
              <p:nvPr/>
            </p:nvGrpSpPr>
            <p:grpSpPr>
              <a:xfrm>
                <a:off x="4720" y="2994"/>
                <a:ext cx="445" cy="426"/>
                <a:chOff x="3878" y="2568"/>
                <a:chExt cx="522" cy="500"/>
              </a:xfrm>
            </p:grpSpPr>
            <p:sp>
              <p:nvSpPr>
                <p:cNvPr id="11339" name="任意多边形 11338"/>
                <p:cNvSpPr/>
                <p:nvPr/>
              </p:nvSpPr>
              <p:spPr>
                <a:xfrm>
                  <a:off x="4143" y="2582"/>
                  <a:ext cx="122" cy="94"/>
                </a:xfrm>
                <a:custGeom>
                  <a:avLst/>
                  <a:gdLst/>
                  <a:ahLst/>
                  <a:cxnLst/>
                  <a:pathLst>
                    <a:path w="111" h="85">
                      <a:moveTo>
                        <a:pt x="0" y="0"/>
                      </a:moveTo>
                      <a:lnTo>
                        <a:pt x="110" y="85"/>
                      </a:lnTo>
                      <a:lnTo>
                        <a:pt x="111" y="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0"/>
                  </a:srgbClr>
                </a:solidFill>
                <a:ln w="8001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0" name="任意多边形 11339"/>
                <p:cNvSpPr/>
                <p:nvPr/>
              </p:nvSpPr>
              <p:spPr>
                <a:xfrm>
                  <a:off x="4188" y="2603"/>
                  <a:ext cx="14" cy="17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3" y="7"/>
                      </a:moveTo>
                      <a:cubicBezTo>
                        <a:pt x="5" y="8"/>
                        <a:pt x="6" y="7"/>
                        <a:pt x="6" y="7"/>
                      </a:cubicBezTo>
                      <a:cubicBezTo>
                        <a:pt x="7" y="5"/>
                        <a:pt x="6" y="2"/>
                        <a:pt x="4" y="1"/>
                      </a:cubicBezTo>
                      <a:cubicBezTo>
                        <a:pt x="2" y="0"/>
                        <a:pt x="1" y="0"/>
                        <a:pt x="0" y="2"/>
                      </a:cubicBezTo>
                      <a:cubicBezTo>
                        <a:pt x="0" y="3"/>
                        <a:pt x="1" y="6"/>
                        <a:pt x="3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1" name="任意多边形 11340"/>
                <p:cNvSpPr/>
                <p:nvPr/>
              </p:nvSpPr>
              <p:spPr>
                <a:xfrm>
                  <a:off x="4188" y="2617"/>
                  <a:ext cx="14" cy="17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1" y="1"/>
                      </a:moveTo>
                      <a:cubicBezTo>
                        <a:pt x="0" y="2"/>
                        <a:pt x="0" y="5"/>
                        <a:pt x="1" y="6"/>
                      </a:cubicBezTo>
                      <a:cubicBezTo>
                        <a:pt x="3" y="8"/>
                        <a:pt x="6" y="8"/>
                        <a:pt x="7" y="7"/>
                      </a:cubicBezTo>
                      <a:cubicBezTo>
                        <a:pt x="7" y="6"/>
                        <a:pt x="7" y="6"/>
                        <a:pt x="7" y="4"/>
                      </a:cubicBezTo>
                      <a:cubicBezTo>
                        <a:pt x="6" y="2"/>
                        <a:pt x="2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2" name="任意多边形 11341"/>
                <p:cNvSpPr>
                  <a:spLocks noEditPoints="1"/>
                </p:cNvSpPr>
                <p:nvPr/>
              </p:nvSpPr>
              <p:spPr>
                <a:xfrm>
                  <a:off x="4251" y="2613"/>
                  <a:ext cx="75" cy="107"/>
                </a:xfrm>
                <a:custGeom>
                  <a:avLst/>
                  <a:gdLst/>
                  <a:ahLst/>
                  <a:cxnLst/>
                  <a:pathLst>
                    <a:path w="36" h="52">
                      <a:moveTo>
                        <a:pt x="36" y="26"/>
                      </a:moveTo>
                      <a:cubicBezTo>
                        <a:pt x="36" y="22"/>
                        <a:pt x="36" y="18"/>
                        <a:pt x="36" y="15"/>
                      </a:cubicBezTo>
                      <a:cubicBezTo>
                        <a:pt x="33" y="13"/>
                        <a:pt x="29" y="11"/>
                        <a:pt x="25" y="10"/>
                      </a:cubicBezTo>
                      <a:cubicBezTo>
                        <a:pt x="24" y="10"/>
                        <a:pt x="22" y="8"/>
                        <a:pt x="20" y="8"/>
                      </a:cubicBezTo>
                      <a:cubicBezTo>
                        <a:pt x="17" y="7"/>
                        <a:pt x="14" y="5"/>
                        <a:pt x="10" y="4"/>
                      </a:cubicBezTo>
                      <a:cubicBezTo>
                        <a:pt x="10" y="4"/>
                        <a:pt x="9" y="3"/>
                        <a:pt x="9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5" y="2"/>
                        <a:pt x="3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8"/>
                        <a:pt x="2" y="8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6"/>
                        <a:pt x="2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5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8"/>
                        <a:pt x="4" y="8"/>
                        <a:pt x="5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4" y="11"/>
                        <a:pt x="5" y="11"/>
                      </a:cubicBezTo>
                      <a:cubicBezTo>
                        <a:pt x="5" y="11"/>
                        <a:pt x="5" y="11"/>
                        <a:pt x="6" y="10"/>
                      </a:cubicBezTo>
                      <a:cubicBezTo>
                        <a:pt x="6" y="11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3" y="10"/>
                      </a:cubicBezTo>
                      <a:cubicBezTo>
                        <a:pt x="2" y="10"/>
                        <a:pt x="3" y="10"/>
                        <a:pt x="2" y="10"/>
                      </a:cubicBezTo>
                      <a:cubicBezTo>
                        <a:pt x="2" y="11"/>
                        <a:pt x="2" y="11"/>
                        <a:pt x="2" y="12"/>
                      </a:cubicBezTo>
                      <a:cubicBezTo>
                        <a:pt x="2" y="12"/>
                        <a:pt x="2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2" y="13"/>
                        <a:pt x="2" y="12"/>
                        <a:pt x="1" y="12"/>
                      </a:cubicBezTo>
                      <a:cubicBezTo>
                        <a:pt x="1" y="12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1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9"/>
                        <a:pt x="0" y="9"/>
                        <a:pt x="0" y="9"/>
                      </a:cubicBezTo>
                      <a:cubicBezTo>
                        <a:pt x="0" y="10"/>
                        <a:pt x="0" y="13"/>
                        <a:pt x="0" y="15"/>
                      </a:cubicBezTo>
                      <a:cubicBezTo>
                        <a:pt x="0" y="18"/>
                        <a:pt x="1" y="22"/>
                        <a:pt x="0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0" y="32"/>
                        <a:pt x="1" y="35"/>
                        <a:pt x="1" y="36"/>
                      </a:cubicBezTo>
                      <a:cubicBezTo>
                        <a:pt x="1" y="37"/>
                        <a:pt x="1" y="37"/>
                        <a:pt x="2" y="37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1" y="37"/>
                        <a:pt x="1" y="37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4" y="39"/>
                        <a:pt x="4" y="38"/>
                        <a:pt x="4" y="38"/>
                      </a:cubicBezTo>
                      <a:cubicBezTo>
                        <a:pt x="4" y="38"/>
                        <a:pt x="4" y="39"/>
                        <a:pt x="4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40"/>
                        <a:pt x="6" y="39"/>
                        <a:pt x="7" y="40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40"/>
                        <a:pt x="9" y="39"/>
                        <a:pt x="9" y="40"/>
                      </a:cubicBezTo>
                      <a:cubicBezTo>
                        <a:pt x="9" y="40"/>
                        <a:pt x="8" y="40"/>
                        <a:pt x="9" y="41"/>
                      </a:cubicBezTo>
                      <a:cubicBezTo>
                        <a:pt x="10" y="42"/>
                        <a:pt x="13" y="43"/>
                        <a:pt x="14" y="43"/>
                      </a:cubicBezTo>
                      <a:cubicBezTo>
                        <a:pt x="14" y="43"/>
                        <a:pt x="14" y="43"/>
                        <a:pt x="15" y="43"/>
                      </a:cubicBezTo>
                      <a:cubicBezTo>
                        <a:pt x="15" y="43"/>
                        <a:pt x="14" y="43"/>
                        <a:pt x="15" y="43"/>
                      </a:cubicBezTo>
                      <a:cubicBezTo>
                        <a:pt x="15" y="44"/>
                        <a:pt x="16" y="44"/>
                        <a:pt x="17" y="44"/>
                      </a:cubicBezTo>
                      <a:cubicBezTo>
                        <a:pt x="17" y="44"/>
                        <a:pt x="16" y="44"/>
                        <a:pt x="16" y="44"/>
                      </a:cubicBezTo>
                      <a:cubicBezTo>
                        <a:pt x="16" y="43"/>
                        <a:pt x="16" y="44"/>
                        <a:pt x="16" y="44"/>
                      </a:cubicBezTo>
                      <a:cubicBezTo>
                        <a:pt x="16" y="43"/>
                        <a:pt x="15" y="43"/>
                        <a:pt x="15" y="43"/>
                      </a:cubicBezTo>
                      <a:cubicBezTo>
                        <a:pt x="16" y="43"/>
                        <a:pt x="18" y="44"/>
                        <a:pt x="19" y="44"/>
                      </a:cubicBezTo>
                      <a:cubicBezTo>
                        <a:pt x="19" y="44"/>
                        <a:pt x="19" y="45"/>
                        <a:pt x="20" y="45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20" y="46"/>
                        <a:pt x="20" y="45"/>
                        <a:pt x="20" y="46"/>
                      </a:cubicBezTo>
                      <a:cubicBezTo>
                        <a:pt x="21" y="46"/>
                        <a:pt x="22" y="47"/>
                        <a:pt x="23" y="47"/>
                      </a:cubicBezTo>
                      <a:cubicBezTo>
                        <a:pt x="23" y="46"/>
                        <a:pt x="23" y="47"/>
                        <a:pt x="22" y="46"/>
                      </a:cubicBezTo>
                      <a:cubicBezTo>
                        <a:pt x="23" y="46"/>
                        <a:pt x="23" y="45"/>
                        <a:pt x="23" y="45"/>
                      </a:cubicBezTo>
                      <a:cubicBezTo>
                        <a:pt x="24" y="46"/>
                        <a:pt x="24" y="46"/>
                        <a:pt x="24" y="45"/>
                      </a:cubicBezTo>
                      <a:cubicBezTo>
                        <a:pt x="24" y="45"/>
                        <a:pt x="24" y="45"/>
                        <a:pt x="23" y="45"/>
                      </a:cubicBezTo>
                      <a:cubicBezTo>
                        <a:pt x="23" y="44"/>
                        <a:pt x="23" y="44"/>
                        <a:pt x="23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4" y="42"/>
                        <a:pt x="22" y="39"/>
                        <a:pt x="23" y="39"/>
                      </a:cubicBezTo>
                      <a:cubicBezTo>
                        <a:pt x="23" y="39"/>
                        <a:pt x="23" y="38"/>
                        <a:pt x="23" y="38"/>
                      </a:cubicBezTo>
                      <a:cubicBezTo>
                        <a:pt x="23" y="39"/>
                        <a:pt x="24" y="38"/>
                        <a:pt x="24" y="39"/>
                      </a:cubicBezTo>
                      <a:cubicBezTo>
                        <a:pt x="24" y="39"/>
                        <a:pt x="24" y="39"/>
                        <a:pt x="24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4" y="40"/>
                        <a:pt x="24" y="41"/>
                        <a:pt x="24" y="41"/>
                      </a:cubicBezTo>
                      <a:cubicBezTo>
                        <a:pt x="24" y="41"/>
                        <a:pt x="24" y="42"/>
                        <a:pt x="25" y="42"/>
                      </a:cubicBezTo>
                      <a:cubicBezTo>
                        <a:pt x="25" y="42"/>
                        <a:pt x="25" y="41"/>
                        <a:pt x="26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2"/>
                        <a:pt x="24" y="42"/>
                        <a:pt x="24" y="42"/>
                      </a:cubicBezTo>
                      <a:cubicBezTo>
                        <a:pt x="24" y="42"/>
                        <a:pt x="24" y="42"/>
                        <a:pt x="24" y="43"/>
                      </a:cubicBezTo>
                      <a:cubicBezTo>
                        <a:pt x="24" y="43"/>
                        <a:pt x="24" y="43"/>
                        <a:pt x="24" y="44"/>
                      </a:cubicBezTo>
                      <a:cubicBezTo>
                        <a:pt x="24" y="44"/>
                        <a:pt x="25" y="44"/>
                        <a:pt x="25" y="45"/>
                      </a:cubicBezTo>
                      <a:cubicBezTo>
                        <a:pt x="25" y="46"/>
                        <a:pt x="25" y="46"/>
                        <a:pt x="25" y="47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8"/>
                        <a:pt x="24" y="47"/>
                        <a:pt x="24" y="47"/>
                      </a:cubicBezTo>
                      <a:cubicBezTo>
                        <a:pt x="25" y="48"/>
                        <a:pt x="26" y="48"/>
                        <a:pt x="27" y="49"/>
                      </a:cubicBezTo>
                      <a:cubicBezTo>
                        <a:pt x="27" y="49"/>
                        <a:pt x="27" y="48"/>
                        <a:pt x="27" y="48"/>
                      </a:cubicBezTo>
                      <a:cubicBezTo>
                        <a:pt x="28" y="49"/>
                        <a:pt x="27" y="49"/>
                        <a:pt x="28" y="49"/>
                      </a:cubicBezTo>
                      <a:cubicBezTo>
                        <a:pt x="29" y="50"/>
                        <a:pt x="31" y="51"/>
                        <a:pt x="32" y="51"/>
                      </a:cubicBezTo>
                      <a:cubicBezTo>
                        <a:pt x="32" y="51"/>
                        <a:pt x="32" y="50"/>
                        <a:pt x="32" y="50"/>
                      </a:cubicBezTo>
                      <a:cubicBezTo>
                        <a:pt x="33" y="50"/>
                        <a:pt x="34" y="51"/>
                        <a:pt x="33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2"/>
                        <a:pt x="34" y="52"/>
                        <a:pt x="35" y="52"/>
                      </a:cubicBezTo>
                      <a:cubicBezTo>
                        <a:pt x="36" y="51"/>
                        <a:pt x="36" y="49"/>
                        <a:pt x="35" y="47"/>
                      </a:cubicBezTo>
                      <a:cubicBezTo>
                        <a:pt x="35" y="45"/>
                        <a:pt x="36" y="44"/>
                        <a:pt x="36" y="41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38"/>
                        <a:pt x="36" y="34"/>
                        <a:pt x="36" y="31"/>
                      </a:cubicBezTo>
                      <a:cubicBezTo>
                        <a:pt x="36" y="31"/>
                        <a:pt x="35" y="30"/>
                        <a:pt x="36" y="30"/>
                      </a:cubicBez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6"/>
                        <a:pt x="36" y="26"/>
                      </a:cubicBezTo>
                      <a:close/>
                      <a:moveTo>
                        <a:pt x="1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lose/>
                      <a:moveTo>
                        <a:pt x="4" y="6"/>
                      </a:moveTo>
                      <a:cubicBezTo>
                        <a:pt x="3" y="6"/>
                        <a:pt x="3" y="5"/>
                        <a:pt x="4" y="5"/>
                      </a:cubicBezTo>
                      <a:cubicBezTo>
                        <a:pt x="4" y="5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lose/>
                      <a:moveTo>
                        <a:pt x="5" y="4"/>
                      </a:moveTo>
                      <a:cubicBezTo>
                        <a:pt x="5" y="3"/>
                        <a:pt x="6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lose/>
                      <a:moveTo>
                        <a:pt x="5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lose/>
                      <a:moveTo>
                        <a:pt x="25" y="44"/>
                      </a:moveTo>
                      <a:cubicBezTo>
                        <a:pt x="25" y="44"/>
                        <a:pt x="25" y="43"/>
                        <a:pt x="25" y="43"/>
                      </a:cubicBezTo>
                      <a:cubicBezTo>
                        <a:pt x="25" y="43"/>
                        <a:pt x="25" y="44"/>
                        <a:pt x="25" y="44"/>
                      </a:cubicBezTo>
                      <a:cubicBezTo>
                        <a:pt x="25" y="44"/>
                        <a:pt x="25" y="44"/>
                        <a:pt x="25" y="4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5" y="18"/>
                      </a:cubicBezTo>
                      <a:close/>
                      <a:moveTo>
                        <a:pt x="34" y="20"/>
                      </a:moveTo>
                      <a:cubicBezTo>
                        <a:pt x="35" y="20"/>
                        <a:pt x="34" y="20"/>
                        <a:pt x="34" y="21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lose/>
                      <a:moveTo>
                        <a:pt x="34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2"/>
                      </a:cubicBezTo>
                      <a:close/>
                      <a:moveTo>
                        <a:pt x="34" y="35"/>
                      </a:moveTo>
                      <a:cubicBezTo>
                        <a:pt x="34" y="35"/>
                        <a:pt x="34" y="35"/>
                        <a:pt x="35" y="34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5" y="36"/>
                        <a:pt x="34" y="35"/>
                        <a:pt x="34" y="35"/>
                      </a:cubicBezTo>
                      <a:close/>
                      <a:moveTo>
                        <a:pt x="35" y="43"/>
                      </a:moveTo>
                      <a:cubicBezTo>
                        <a:pt x="35" y="43"/>
                        <a:pt x="34" y="43"/>
                        <a:pt x="34" y="42"/>
                      </a:cubicBezTo>
                      <a:cubicBezTo>
                        <a:pt x="34" y="42"/>
                        <a:pt x="35" y="42"/>
                        <a:pt x="35" y="42"/>
                      </a:cubicBezTo>
                      <a:cubicBezTo>
                        <a:pt x="35" y="42"/>
                        <a:pt x="35" y="43"/>
                        <a:pt x="35" y="43"/>
                      </a:cubicBezTo>
                      <a:close/>
                      <a:moveTo>
                        <a:pt x="32" y="26"/>
                      </a:moveTo>
                      <a:cubicBezTo>
                        <a:pt x="32" y="26"/>
                        <a:pt x="32" y="27"/>
                        <a:pt x="33" y="27"/>
                      </a:cubicBezTo>
                      <a:cubicBezTo>
                        <a:pt x="33" y="28"/>
                        <a:pt x="32" y="28"/>
                        <a:pt x="32" y="28"/>
                      </a:cubicBezTo>
                      <a:cubicBezTo>
                        <a:pt x="32" y="27"/>
                        <a:pt x="32" y="27"/>
                        <a:pt x="31" y="27"/>
                      </a:cubicBezTo>
                      <a:cubicBezTo>
                        <a:pt x="32" y="27"/>
                        <a:pt x="32" y="26"/>
                        <a:pt x="32" y="26"/>
                      </a:cubicBezTo>
                      <a:close/>
                      <a:moveTo>
                        <a:pt x="32" y="25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5"/>
                        <a:pt x="32" y="25"/>
                        <a:pt x="32" y="25"/>
                      </a:cubicBezTo>
                      <a:close/>
                      <a:moveTo>
                        <a:pt x="34" y="38"/>
                      </a:move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4" y="38"/>
                        <a:pt x="33" y="38"/>
                        <a:pt x="34" y="38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lose/>
                      <a:moveTo>
                        <a:pt x="33" y="36"/>
                      </a:moveTo>
                      <a:cubicBezTo>
                        <a:pt x="33" y="36"/>
                        <a:pt x="33" y="35"/>
                        <a:pt x="33" y="35"/>
                      </a:cubicBezTo>
                      <a:cubicBezTo>
                        <a:pt x="34" y="35"/>
                        <a:pt x="34" y="36"/>
                        <a:pt x="34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3" y="34"/>
                      </a:moveTo>
                      <a:cubicBezTo>
                        <a:pt x="33" y="34"/>
                        <a:pt x="33" y="34"/>
                        <a:pt x="32" y="34"/>
                      </a:cubicBezTo>
                      <a:cubicBezTo>
                        <a:pt x="32" y="33"/>
                        <a:pt x="33" y="33"/>
                        <a:pt x="33" y="33"/>
                      </a:cubicBezTo>
                      <a:cubicBezTo>
                        <a:pt x="33" y="33"/>
                        <a:pt x="33" y="32"/>
                        <a:pt x="33" y="32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3" y="33"/>
                        <a:pt x="34" y="33"/>
                        <a:pt x="34" y="33"/>
                      </a:cubicBezTo>
                      <a:cubicBezTo>
                        <a:pt x="34" y="34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3" y="34"/>
                      </a:cubicBezTo>
                      <a:close/>
                      <a:moveTo>
                        <a:pt x="32" y="38"/>
                      </a:moveTo>
                      <a:cubicBezTo>
                        <a:pt x="32" y="38"/>
                        <a:pt x="33" y="39"/>
                        <a:pt x="33" y="38"/>
                      </a:cubicBezTo>
                      <a:cubicBezTo>
                        <a:pt x="33" y="39"/>
                        <a:pt x="32" y="39"/>
                        <a:pt x="32" y="38"/>
                      </a:cubicBezTo>
                      <a:close/>
                      <a:moveTo>
                        <a:pt x="32" y="38"/>
                      </a:move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2" y="37"/>
                        <a:pt x="32" y="37"/>
                        <a:pt x="32" y="38"/>
                      </a:cubicBezTo>
                      <a:cubicBezTo>
                        <a:pt x="32" y="37"/>
                        <a:pt x="32" y="38"/>
                        <a:pt x="32" y="38"/>
                      </a:cubicBezTo>
                      <a:close/>
                      <a:moveTo>
                        <a:pt x="33" y="37"/>
                      </a:move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3" y="38"/>
                        <a:pt x="32" y="38"/>
                        <a:pt x="33" y="37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5" y="33"/>
                        <a:pt x="35" y="34"/>
                      </a:cubicBezTo>
                      <a:cubicBezTo>
                        <a:pt x="34" y="33"/>
                        <a:pt x="34" y="33"/>
                        <a:pt x="34" y="32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3"/>
                        <a:pt x="35" y="24"/>
                      </a:cubicBezTo>
                      <a:cubicBezTo>
                        <a:pt x="35" y="24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4" y="24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2" y="32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4" y="31"/>
                        <a:pt x="35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7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1" y="31"/>
                        <a:pt x="31" y="31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lose/>
                      <a:moveTo>
                        <a:pt x="33" y="40"/>
                      </a:moveTo>
                      <a:cubicBezTo>
                        <a:pt x="33" y="40"/>
                        <a:pt x="32" y="40"/>
                        <a:pt x="32" y="40"/>
                      </a:cubicBezTo>
                      <a:cubicBezTo>
                        <a:pt x="32" y="39"/>
                        <a:pt x="33" y="40"/>
                        <a:pt x="33" y="40"/>
                      </a:cubicBezTo>
                      <a:close/>
                      <a:moveTo>
                        <a:pt x="32" y="40"/>
                      </a:moveTo>
                      <a:cubicBezTo>
                        <a:pt x="33" y="40"/>
                        <a:pt x="32" y="41"/>
                        <a:pt x="33" y="41"/>
                      </a:cubicBezTo>
                      <a:cubicBezTo>
                        <a:pt x="33" y="41"/>
                        <a:pt x="33" y="40"/>
                        <a:pt x="33" y="40"/>
                      </a:cubicBezTo>
                      <a:cubicBezTo>
                        <a:pt x="33" y="40"/>
                        <a:pt x="34" y="40"/>
                        <a:pt x="34" y="41"/>
                      </a:cubicBezTo>
                      <a:cubicBezTo>
                        <a:pt x="33" y="41"/>
                        <a:pt x="33" y="41"/>
                        <a:pt x="33" y="42"/>
                      </a:cubicBezTo>
                      <a:cubicBezTo>
                        <a:pt x="33" y="42"/>
                        <a:pt x="33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3" y="41"/>
                        <a:pt x="34" y="41"/>
                        <a:pt x="34" y="41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2"/>
                        <a:pt x="34" y="22"/>
                      </a:cubicBezTo>
                      <a:cubicBezTo>
                        <a:pt x="34" y="23"/>
                        <a:pt x="34" y="22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5" y="25"/>
                        <a:pt x="34" y="25"/>
                      </a:cubicBezTo>
                      <a:cubicBezTo>
                        <a:pt x="33" y="25"/>
                        <a:pt x="33" y="24"/>
                        <a:pt x="32" y="23"/>
                      </a:cubicBezTo>
                      <a:cubicBezTo>
                        <a:pt x="32" y="23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3" y="23"/>
                        <a:pt x="33" y="23"/>
                        <a:pt x="34" y="23"/>
                      </a:cubicBezTo>
                      <a:cubicBezTo>
                        <a:pt x="33" y="24"/>
                        <a:pt x="33" y="23"/>
                        <a:pt x="33" y="24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3" y="23"/>
                      </a:moveTo>
                      <a:cubicBezTo>
                        <a:pt x="33" y="22"/>
                        <a:pt x="33" y="22"/>
                        <a:pt x="34" y="22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33" y="20"/>
                      </a:move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19"/>
                        <a:pt x="32" y="19"/>
                      </a:cubicBezTo>
                      <a:cubicBezTo>
                        <a:pt x="33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3" y="16"/>
                        <a:pt x="32" y="18"/>
                        <a:pt x="33" y="19"/>
                      </a:cubicBezTo>
                      <a:close/>
                      <a:moveTo>
                        <a:pt x="31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1"/>
                        <a:pt x="32" y="21"/>
                      </a:cubicBezTo>
                      <a:cubicBezTo>
                        <a:pt x="31" y="21"/>
                        <a:pt x="31" y="20"/>
                        <a:pt x="31" y="20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ubicBezTo>
                        <a:pt x="30" y="15"/>
                        <a:pt x="30" y="16"/>
                        <a:pt x="31" y="16"/>
                      </a:cubicBezTo>
                      <a:close/>
                      <a:moveTo>
                        <a:pt x="30" y="45"/>
                      </a:moveTo>
                      <a:cubicBezTo>
                        <a:pt x="30" y="45"/>
                        <a:pt x="30" y="46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lose/>
                      <a:moveTo>
                        <a:pt x="30" y="18"/>
                      </a:moveTo>
                      <a:cubicBezTo>
                        <a:pt x="30" y="19"/>
                        <a:pt x="30" y="18"/>
                        <a:pt x="30" y="19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lose/>
                      <a:moveTo>
                        <a:pt x="30" y="41"/>
                      </a:moveTo>
                      <a:cubicBezTo>
                        <a:pt x="30" y="41"/>
                        <a:pt x="30" y="40"/>
                        <a:pt x="29" y="40"/>
                      </a:cubicBezTo>
                      <a:cubicBezTo>
                        <a:pt x="29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1"/>
                      </a:cubicBezTo>
                      <a:close/>
                      <a:moveTo>
                        <a:pt x="27" y="42"/>
                      </a:moveTo>
                      <a:cubicBezTo>
                        <a:pt x="27" y="42"/>
                        <a:pt x="26" y="42"/>
                        <a:pt x="27" y="41"/>
                      </a:cubicBezTo>
                      <a:cubicBezTo>
                        <a:pt x="27" y="41"/>
                        <a:pt x="27" y="42"/>
                        <a:pt x="27" y="42"/>
                      </a:cubicBezTo>
                      <a:close/>
                      <a:moveTo>
                        <a:pt x="27" y="23"/>
                      </a:moveTo>
                      <a:cubicBezTo>
                        <a:pt x="27" y="23"/>
                        <a:pt x="27" y="23"/>
                        <a:pt x="27" y="24"/>
                      </a:cubicBezTo>
                      <a:cubicBezTo>
                        <a:pt x="27" y="24"/>
                        <a:pt x="27" y="23"/>
                        <a:pt x="27" y="23"/>
                      </a:cubicBezTo>
                      <a:close/>
                      <a:moveTo>
                        <a:pt x="28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8" y="34"/>
                        <a:pt x="28" y="34"/>
                      </a:cubicBezTo>
                      <a:close/>
                      <a:moveTo>
                        <a:pt x="28" y="43"/>
                      </a:moveTo>
                      <a:cubicBezTo>
                        <a:pt x="28" y="43"/>
                        <a:pt x="28" y="43"/>
                        <a:pt x="28" y="44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7" y="43"/>
                        <a:pt x="27" y="43"/>
                        <a:pt x="28" y="43"/>
                      </a:cubicBezTo>
                      <a:close/>
                      <a:moveTo>
                        <a:pt x="28" y="22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2"/>
                        <a:pt x="28" y="22"/>
                      </a:cubicBezTo>
                      <a:close/>
                      <a:moveTo>
                        <a:pt x="28" y="22"/>
                      </a:moveTo>
                      <a:cubicBezTo>
                        <a:pt x="28" y="22"/>
                        <a:pt x="29" y="22"/>
                        <a:pt x="29" y="21"/>
                      </a:cubicBezTo>
                      <a:cubicBezTo>
                        <a:pt x="29" y="21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8" y="22"/>
                      </a:cubicBezTo>
                      <a:close/>
                      <a:moveTo>
                        <a:pt x="29" y="23"/>
                      </a:moveTo>
                      <a:cubicBezTo>
                        <a:pt x="29" y="23"/>
                        <a:pt x="30" y="23"/>
                        <a:pt x="30" y="24"/>
                      </a:cubicBezTo>
                      <a:cubicBezTo>
                        <a:pt x="29" y="24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3"/>
                      </a:cubicBezTo>
                      <a:close/>
                      <a:moveTo>
                        <a:pt x="30" y="19"/>
                      </a:move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lose/>
                      <a:moveTo>
                        <a:pt x="29" y="13"/>
                      </a:moveTo>
                      <a:cubicBezTo>
                        <a:pt x="29" y="13"/>
                        <a:pt x="29" y="14"/>
                        <a:pt x="29" y="14"/>
                      </a:cubicBezTo>
                      <a:cubicBezTo>
                        <a:pt x="29" y="14"/>
                        <a:pt x="29" y="13"/>
                        <a:pt x="29" y="13"/>
                      </a:cubicBezTo>
                      <a:close/>
                      <a:moveTo>
                        <a:pt x="29" y="18"/>
                      </a:move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17"/>
                        <a:pt x="29" y="18"/>
                        <a:pt x="29" y="18"/>
                      </a:cubicBezTo>
                      <a:close/>
                      <a:moveTo>
                        <a:pt x="27" y="12"/>
                      </a:move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7" y="13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lose/>
                      <a:moveTo>
                        <a:pt x="27" y="13"/>
                      </a:moveTo>
                      <a:cubicBezTo>
                        <a:pt x="27" y="13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lose/>
                      <a:moveTo>
                        <a:pt x="24" y="16"/>
                      </a:moveTo>
                      <a:cubicBezTo>
                        <a:pt x="24" y="15"/>
                        <a:pt x="24" y="15"/>
                        <a:pt x="24" y="14"/>
                      </a:cubicBezTo>
                      <a:cubicBezTo>
                        <a:pt x="24" y="14"/>
                        <a:pt x="23" y="13"/>
                        <a:pt x="23" y="13"/>
                      </a:cubicBezTo>
                      <a:cubicBezTo>
                        <a:pt x="24" y="13"/>
                        <a:pt x="24" y="12"/>
                        <a:pt x="24" y="11"/>
                      </a:cubicBezTo>
                      <a:cubicBezTo>
                        <a:pt x="24" y="11"/>
                        <a:pt x="25" y="11"/>
                        <a:pt x="25" y="11"/>
                      </a:cubicBezTo>
                      <a:cubicBezTo>
                        <a:pt x="25" y="12"/>
                        <a:pt x="25" y="12"/>
                        <a:pt x="24" y="12"/>
                      </a:cubicBezTo>
                      <a:cubicBezTo>
                        <a:pt x="25" y="12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4"/>
                        <a:pt x="25" y="14"/>
                        <a:pt x="26" y="14"/>
                      </a:cubicBezTo>
                      <a:cubicBezTo>
                        <a:pt x="26" y="14"/>
                        <a:pt x="26" y="13"/>
                        <a:pt x="26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7" y="14"/>
                        <a:pt x="27" y="14"/>
                        <a:pt x="28" y="15"/>
                      </a:cubicBezTo>
                      <a:cubicBezTo>
                        <a:pt x="28" y="16"/>
                        <a:pt x="27" y="15"/>
                        <a:pt x="28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8" y="17"/>
                        <a:pt x="28" y="18"/>
                        <a:pt x="28" y="17"/>
                      </a:cubicBezTo>
                      <a:cubicBezTo>
                        <a:pt x="29" y="18"/>
                        <a:pt x="28" y="18"/>
                        <a:pt x="28" y="19"/>
                      </a:cubicBezTo>
                      <a:cubicBezTo>
                        <a:pt x="28" y="19"/>
                        <a:pt x="28" y="19"/>
                        <a:pt x="28" y="20"/>
                      </a:cubicBezTo>
                      <a:cubicBezTo>
                        <a:pt x="29" y="20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20"/>
                      </a:cubicBezTo>
                      <a:cubicBezTo>
                        <a:pt x="29" y="20"/>
                        <a:pt x="29" y="20"/>
                        <a:pt x="29" y="21"/>
                      </a:cubicBezTo>
                      <a:cubicBezTo>
                        <a:pt x="29" y="21"/>
                        <a:pt x="29" y="20"/>
                        <a:pt x="29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19"/>
                        <a:pt x="27" y="19"/>
                      </a:cubicBezTo>
                      <a:cubicBezTo>
                        <a:pt x="27" y="19"/>
                        <a:pt x="27" y="19"/>
                        <a:pt x="26" y="19"/>
                      </a:cubicBezTo>
                      <a:cubicBezTo>
                        <a:pt x="26" y="19"/>
                        <a:pt x="26" y="19"/>
                        <a:pt x="26" y="18"/>
                      </a:cubicBezTo>
                      <a:cubicBezTo>
                        <a:pt x="26" y="18"/>
                        <a:pt x="26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4" y="18"/>
                        <a:pt x="25" y="18"/>
                        <a:pt x="25" y="17"/>
                      </a:cubicBezTo>
                      <a:cubicBezTo>
                        <a:pt x="25" y="17"/>
                        <a:pt x="25" y="18"/>
                        <a:pt x="26" y="18"/>
                      </a:cubicBezTo>
                      <a:cubicBezTo>
                        <a:pt x="26" y="18"/>
                        <a:pt x="25" y="16"/>
                        <a:pt x="25" y="16"/>
                      </a:cubicBezTo>
                      <a:cubicBezTo>
                        <a:pt x="24" y="16"/>
                        <a:pt x="23" y="19"/>
                        <a:pt x="25" y="21"/>
                      </a:cubicBezTo>
                      <a:cubicBezTo>
                        <a:pt x="24" y="21"/>
                        <a:pt x="24" y="20"/>
                        <a:pt x="24" y="20"/>
                      </a:cubicBezTo>
                      <a:cubicBezTo>
                        <a:pt x="24" y="20"/>
                        <a:pt x="24" y="21"/>
                        <a:pt x="23" y="21"/>
                      </a:cubicBezTo>
                      <a:cubicBezTo>
                        <a:pt x="23" y="20"/>
                        <a:pt x="23" y="19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4" y="19"/>
                        <a:pt x="23" y="16"/>
                        <a:pt x="24" y="16"/>
                      </a:cubicBezTo>
                      <a:close/>
                      <a:moveTo>
                        <a:pt x="25" y="20"/>
                      </a:move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0"/>
                        <a:pt x="25" y="21"/>
                        <a:pt x="25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lose/>
                      <a:moveTo>
                        <a:pt x="25" y="22"/>
                      </a:move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4" y="22"/>
                        <a:pt x="24" y="21"/>
                        <a:pt x="24" y="21"/>
                      </a:cubicBezTo>
                      <a:cubicBezTo>
                        <a:pt x="25" y="21"/>
                        <a:pt x="25" y="22"/>
                        <a:pt x="25" y="22"/>
                      </a:cubicBezTo>
                      <a:close/>
                      <a:moveTo>
                        <a:pt x="26" y="24"/>
                      </a:moveTo>
                      <a:cubicBezTo>
                        <a:pt x="26" y="24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4"/>
                      </a:cubicBezTo>
                      <a:close/>
                      <a:moveTo>
                        <a:pt x="23" y="17"/>
                      </a:moveTo>
                      <a:cubicBezTo>
                        <a:pt x="23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3" y="17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0" y="10"/>
                      </a:move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0" y="12"/>
                        <a:pt x="21" y="12"/>
                        <a:pt x="21" y="12"/>
                      </a:cubicBezTo>
                      <a:cubicBezTo>
                        <a:pt x="22" y="12"/>
                        <a:pt x="22" y="12"/>
                        <a:pt x="23" y="13"/>
                      </a:cubicBezTo>
                      <a:cubicBezTo>
                        <a:pt x="23" y="14"/>
                        <a:pt x="22" y="13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1" y="13"/>
                        <a:pt x="21" y="13"/>
                      </a:cubicBezTo>
                      <a:cubicBezTo>
                        <a:pt x="21" y="12"/>
                        <a:pt x="20" y="13"/>
                        <a:pt x="20" y="12"/>
                      </a:cubicBezTo>
                      <a:cubicBezTo>
                        <a:pt x="20" y="12"/>
                        <a:pt x="20" y="13"/>
                        <a:pt x="19" y="13"/>
                      </a:cubicBezTo>
                      <a:cubicBezTo>
                        <a:pt x="19" y="12"/>
                        <a:pt x="20" y="11"/>
                        <a:pt x="19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lose/>
                      <a:moveTo>
                        <a:pt x="20" y="17"/>
                      </a:move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7"/>
                        <a:pt x="20" y="18"/>
                        <a:pt x="20" y="17"/>
                      </a:cubicBezTo>
                      <a:close/>
                      <a:moveTo>
                        <a:pt x="20" y="17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9" y="15"/>
                        <a:pt x="20" y="15"/>
                        <a:pt x="21" y="16"/>
                      </a:cubicBezTo>
                      <a:cubicBezTo>
                        <a:pt x="21" y="16"/>
                        <a:pt x="20" y="16"/>
                        <a:pt x="20" y="17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1" y="15"/>
                        <a:pt x="20" y="14"/>
                      </a:cubicBezTo>
                      <a:close/>
                      <a:moveTo>
                        <a:pt x="19" y="15"/>
                      </a:move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lose/>
                      <a:moveTo>
                        <a:pt x="18" y="9"/>
                      </a:moveTo>
                      <a:cubicBezTo>
                        <a:pt x="19" y="9"/>
                        <a:pt x="19" y="9"/>
                        <a:pt x="20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9"/>
                        <a:pt x="18" y="9"/>
                        <a:pt x="18" y="9"/>
                      </a:cubicBezTo>
                      <a:close/>
                      <a:moveTo>
                        <a:pt x="18" y="9"/>
                      </a:move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9"/>
                        <a:pt x="17" y="9"/>
                        <a:pt x="17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7" y="13"/>
                      </a:move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8" y="12"/>
                        <a:pt x="19" y="12"/>
                        <a:pt x="19" y="13"/>
                      </a:cubicBezTo>
                      <a:cubicBezTo>
                        <a:pt x="18" y="13"/>
                        <a:pt x="18" y="14"/>
                        <a:pt x="18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lose/>
                      <a:moveTo>
                        <a:pt x="17" y="13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7" y="14"/>
                        <a:pt x="17" y="15"/>
                      </a:cubicBezTo>
                      <a:cubicBezTo>
                        <a:pt x="16" y="14"/>
                        <a:pt x="16" y="14"/>
                        <a:pt x="17" y="13"/>
                      </a:cubicBezTo>
                      <a:close/>
                      <a:moveTo>
                        <a:pt x="14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lose/>
                      <a:moveTo>
                        <a:pt x="14" y="15"/>
                      </a:move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3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3" y="11"/>
                        <a:pt x="14" y="10"/>
                        <a:pt x="14" y="12"/>
                      </a:cubicBezTo>
                      <a:close/>
                      <a:moveTo>
                        <a:pt x="13" y="13"/>
                      </a:moveTo>
                      <a:cubicBezTo>
                        <a:pt x="14" y="14"/>
                        <a:pt x="13" y="14"/>
                        <a:pt x="13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7"/>
                        <a:pt x="12" y="16"/>
                      </a:cubicBezTo>
                      <a:close/>
                      <a:moveTo>
                        <a:pt x="12" y="9"/>
                      </a:moveTo>
                      <a:cubicBezTo>
                        <a:pt x="12" y="10"/>
                        <a:pt x="12" y="9"/>
                        <a:pt x="12" y="10"/>
                      </a:cubicBezTo>
                      <a:cubicBezTo>
                        <a:pt x="10" y="9"/>
                        <a:pt x="11" y="8"/>
                        <a:pt x="12" y="9"/>
                      </a:cubicBezTo>
                      <a:close/>
                      <a:moveTo>
                        <a:pt x="11" y="12"/>
                      </a:moveTo>
                      <a:cubicBezTo>
                        <a:pt x="12" y="12"/>
                        <a:pt x="12" y="13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lose/>
                      <a:moveTo>
                        <a:pt x="11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2" y="16"/>
                        <a:pt x="11" y="16"/>
                      </a:cubicBezTo>
                      <a:close/>
                      <a:moveTo>
                        <a:pt x="8" y="4"/>
                      </a:moveTo>
                      <a:cubicBezTo>
                        <a:pt x="8" y="4"/>
                        <a:pt x="8" y="5"/>
                        <a:pt x="8" y="5"/>
                      </a:cubicBezTo>
                      <a:cubicBezTo>
                        <a:pt x="8" y="5"/>
                        <a:pt x="7" y="5"/>
                        <a:pt x="8" y="4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ubicBezTo>
                        <a:pt x="8" y="5"/>
                        <a:pt x="8" y="6"/>
                        <a:pt x="8" y="5"/>
                      </a:cubicBezTo>
                      <a:cubicBezTo>
                        <a:pt x="8" y="5"/>
                        <a:pt x="8" y="5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9" y="6"/>
                        <a:pt x="9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1" y="5"/>
                      </a:cubicBezTo>
                      <a:cubicBezTo>
                        <a:pt x="11" y="6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9" y="7"/>
                        <a:pt x="10" y="7"/>
                      </a:cubicBezTo>
                      <a:cubicBezTo>
                        <a:pt x="10" y="8"/>
                        <a:pt x="10" y="8"/>
                        <a:pt x="11" y="9"/>
                      </a:cubicBezTo>
                      <a:cubicBezTo>
                        <a:pt x="11" y="10"/>
                        <a:pt x="10" y="10"/>
                        <a:pt x="1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1" y="13"/>
                        <a:pt x="10" y="13"/>
                        <a:pt x="10" y="14"/>
                      </a:cubicBezTo>
                      <a:cubicBezTo>
                        <a:pt x="10" y="14"/>
                        <a:pt x="10" y="14"/>
                        <a:pt x="10" y="13"/>
                      </a:cubicBezTo>
                      <a:cubicBezTo>
                        <a:pt x="10" y="13"/>
                        <a:pt x="10" y="13"/>
                        <a:pt x="10" y="12"/>
                      </a:cubicBez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10" y="12"/>
                        <a:pt x="10" y="11"/>
                        <a:pt x="10" y="10"/>
                      </a:cubicBezTo>
                      <a:cubicBezTo>
                        <a:pt x="9" y="10"/>
                        <a:pt x="9" y="11"/>
                        <a:pt x="9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7" y="10"/>
                        <a:pt x="8" y="10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7"/>
                        <a:pt x="7" y="6"/>
                        <a:pt x="8" y="6"/>
                      </a:cubicBezTo>
                      <a:close/>
                      <a:moveTo>
                        <a:pt x="8" y="35"/>
                      </a:moveTo>
                      <a:cubicBezTo>
                        <a:pt x="9" y="35"/>
                        <a:pt x="8" y="35"/>
                        <a:pt x="8" y="34"/>
                      </a:cubicBezTo>
                      <a:cubicBezTo>
                        <a:pt x="8" y="34"/>
                        <a:pt x="8" y="34"/>
                        <a:pt x="8" y="35"/>
                      </a:cubicBezTo>
                      <a:close/>
                      <a:moveTo>
                        <a:pt x="8" y="32"/>
                      </a:move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3"/>
                        <a:pt x="8" y="32"/>
                        <a:pt x="8" y="32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10" y="15"/>
                        <a:pt x="9" y="15"/>
                      </a:cubicBezTo>
                      <a:cubicBezTo>
                        <a:pt x="9" y="15"/>
                        <a:pt x="8" y="14"/>
                        <a:pt x="7" y="14"/>
                      </a:cubicBezTo>
                      <a:close/>
                      <a:moveTo>
                        <a:pt x="7" y="11"/>
                      </a:moveTo>
                      <a:cubicBezTo>
                        <a:pt x="6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8" y="12"/>
                      </a:moveTo>
                      <a:cubicBezTo>
                        <a:pt x="9" y="12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3"/>
                        <a:pt x="8" y="12"/>
                        <a:pt x="8" y="12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9" y="16"/>
                        <a:pt x="9" y="16"/>
                        <a:pt x="9" y="15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lose/>
                      <a:moveTo>
                        <a:pt x="10" y="15"/>
                      </a:moveTo>
                      <a:cubicBezTo>
                        <a:pt x="10" y="16"/>
                        <a:pt x="10" y="16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0" y="38"/>
                      </a:moveTo>
                      <a:cubicBezTo>
                        <a:pt x="10" y="39"/>
                        <a:pt x="9" y="38"/>
                        <a:pt x="9" y="39"/>
                      </a:cubicBezTo>
                      <a:cubicBezTo>
                        <a:pt x="9" y="39"/>
                        <a:pt x="9" y="38"/>
                        <a:pt x="9" y="38"/>
                      </a:cubicBezTo>
                      <a:cubicBezTo>
                        <a:pt x="9" y="38"/>
                        <a:pt x="10" y="38"/>
                        <a:pt x="10" y="38"/>
                      </a:cubicBezTo>
                      <a:close/>
                      <a:moveTo>
                        <a:pt x="7" y="9"/>
                      </a:moveTo>
                      <a:cubicBezTo>
                        <a:pt x="7" y="9"/>
                        <a:pt x="7" y="10"/>
                        <a:pt x="7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0"/>
                        <a:pt x="6" y="10"/>
                        <a:pt x="7" y="10"/>
                      </a:cubicBezTo>
                      <a:cubicBezTo>
                        <a:pt x="6" y="9"/>
                        <a:pt x="7" y="9"/>
                        <a:pt x="7" y="9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6" y="12"/>
                        <a:pt x="6" y="11"/>
                      </a:cubicBezTo>
                      <a:cubicBezTo>
                        <a:pt x="6" y="10"/>
                        <a:pt x="7" y="11"/>
                        <a:pt x="7" y="12"/>
                      </a:cubicBezTo>
                      <a:close/>
                      <a:moveTo>
                        <a:pt x="6" y="12"/>
                      </a:moveTo>
                      <a:cubicBezTo>
                        <a:pt x="6" y="13"/>
                        <a:pt x="5" y="13"/>
                        <a:pt x="4" y="13"/>
                      </a:cubicBezTo>
                      <a:cubicBezTo>
                        <a:pt x="5" y="12"/>
                        <a:pt x="5" y="12"/>
                        <a:pt x="6" y="12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4" y="23"/>
                      </a:moveTo>
                      <a:cubicBezTo>
                        <a:pt x="5" y="23"/>
                        <a:pt x="5" y="23"/>
                        <a:pt x="4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lose/>
                      <a:moveTo>
                        <a:pt x="5" y="24"/>
                      </a:move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4"/>
                        <a:pt x="5" y="24"/>
                        <a:pt x="5" y="24"/>
                      </a:cubicBezTo>
                      <a:close/>
                      <a:moveTo>
                        <a:pt x="3" y="33"/>
                      </a:move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2"/>
                        <a:pt x="2" y="32"/>
                        <a:pt x="2" y="32"/>
                      </a:cubicBezTo>
                      <a:cubicBezTo>
                        <a:pt x="3" y="31"/>
                        <a:pt x="2" y="30"/>
                        <a:pt x="2" y="30"/>
                      </a:cubicBezTo>
                      <a:cubicBezTo>
                        <a:pt x="3" y="30"/>
                        <a:pt x="3" y="30"/>
                        <a:pt x="3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3" y="31"/>
                        <a:pt x="3" y="32"/>
                        <a:pt x="3" y="32"/>
                      </a:cubicBezTo>
                      <a:cubicBezTo>
                        <a:pt x="3" y="32"/>
                        <a:pt x="3" y="31"/>
                        <a:pt x="4" y="32"/>
                      </a:cubicBezTo>
                      <a:cubicBezTo>
                        <a:pt x="4" y="32"/>
                        <a:pt x="3" y="33"/>
                        <a:pt x="3" y="33"/>
                      </a:cubicBezTo>
                      <a:close/>
                      <a:moveTo>
                        <a:pt x="3" y="29"/>
                      </a:move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29"/>
                        <a:pt x="3" y="30"/>
                        <a:pt x="3" y="30"/>
                      </a:cubicBezTo>
                      <a:cubicBezTo>
                        <a:pt x="3" y="30"/>
                        <a:pt x="3" y="29"/>
                        <a:pt x="3" y="29"/>
                      </a:cubicBezTo>
                      <a:close/>
                      <a:moveTo>
                        <a:pt x="4" y="33"/>
                      </a:moveTo>
                      <a:cubicBezTo>
                        <a:pt x="4" y="33"/>
                        <a:pt x="4" y="33"/>
                        <a:pt x="4" y="34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4" y="33"/>
                        <a:pt x="4" y="33"/>
                        <a:pt x="4" y="33"/>
                      </a:cubicBezTo>
                      <a:close/>
                      <a:moveTo>
                        <a:pt x="4" y="31"/>
                      </a:move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lose/>
                      <a:moveTo>
                        <a:pt x="5" y="32"/>
                      </a:moveTo>
                      <a:cubicBezTo>
                        <a:pt x="5" y="32"/>
                        <a:pt x="4" y="32"/>
                        <a:pt x="4" y="32"/>
                      </a:cubicBezTo>
                      <a:cubicBezTo>
                        <a:pt x="4" y="32"/>
                        <a:pt x="4" y="32"/>
                        <a:pt x="5" y="32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20"/>
                        <a:pt x="4" y="21"/>
                        <a:pt x="4" y="20"/>
                      </a:cubicBezTo>
                      <a:close/>
                      <a:moveTo>
                        <a:pt x="4" y="25"/>
                      </a:move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4"/>
                        <a:pt x="4" y="25"/>
                        <a:pt x="4" y="25"/>
                      </a:cubicBezTo>
                      <a:close/>
                      <a:moveTo>
                        <a:pt x="4" y="23"/>
                      </a:moveTo>
                      <a:cubicBezTo>
                        <a:pt x="3" y="23"/>
                        <a:pt x="3" y="22"/>
                        <a:pt x="3" y="22"/>
                      </a:cubicBezTo>
                      <a:cubicBezTo>
                        <a:pt x="3" y="22"/>
                        <a:pt x="4" y="23"/>
                        <a:pt x="4" y="23"/>
                      </a:cubicBezTo>
                      <a:close/>
                      <a:moveTo>
                        <a:pt x="2" y="27"/>
                      </a:moveTo>
                      <a:cubicBezTo>
                        <a:pt x="2" y="27"/>
                        <a:pt x="2" y="26"/>
                        <a:pt x="2" y="26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2" y="27"/>
                      </a:cubicBezTo>
                      <a:close/>
                      <a:moveTo>
                        <a:pt x="3" y="21"/>
                      </a:moveTo>
                      <a:cubicBezTo>
                        <a:pt x="3" y="21"/>
                        <a:pt x="2" y="21"/>
                        <a:pt x="2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lose/>
                      <a:moveTo>
                        <a:pt x="3" y="18"/>
                      </a:moveTo>
                      <a:cubicBezTo>
                        <a:pt x="2" y="18"/>
                        <a:pt x="2" y="17"/>
                        <a:pt x="3" y="17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lose/>
                      <a:moveTo>
                        <a:pt x="3" y="14"/>
                      </a:move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2" y="15"/>
                        <a:pt x="2" y="14"/>
                        <a:pt x="3" y="14"/>
                      </a:cubicBezTo>
                      <a:close/>
                      <a:moveTo>
                        <a:pt x="3" y="16"/>
                      </a:moveTo>
                      <a:cubicBezTo>
                        <a:pt x="3" y="17"/>
                        <a:pt x="2" y="16"/>
                        <a:pt x="2" y="16"/>
                      </a:cubicBezTo>
                      <a:cubicBezTo>
                        <a:pt x="2" y="16"/>
                        <a:pt x="3" y="16"/>
                        <a:pt x="3" y="16"/>
                      </a:cubicBez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cubicBezTo>
                        <a:pt x="2" y="14"/>
                        <a:pt x="2" y="13"/>
                        <a:pt x="2" y="13"/>
                      </a:cubicBezTo>
                      <a:close/>
                      <a:moveTo>
                        <a:pt x="1" y="12"/>
                      </a:moveTo>
                      <a:cubicBezTo>
                        <a:pt x="1" y="13"/>
                        <a:pt x="2" y="14"/>
                        <a:pt x="1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2"/>
                        <a:pt x="1" y="12"/>
                      </a:cubicBezTo>
                      <a:close/>
                      <a:moveTo>
                        <a:pt x="1" y="14"/>
                      </a:moveTo>
                      <a:cubicBezTo>
                        <a:pt x="1" y="14"/>
                        <a:pt x="2" y="15"/>
                        <a:pt x="2" y="14"/>
                      </a:cubicBezTo>
                      <a:cubicBezTo>
                        <a:pt x="2" y="15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1" y="18"/>
                        <a:pt x="1" y="19"/>
                      </a:cubicBezTo>
                      <a:cubicBezTo>
                        <a:pt x="1" y="19"/>
                        <a:pt x="1" y="18"/>
                        <a:pt x="1" y="18"/>
                      </a:cubicBezTo>
                      <a:close/>
                      <a:moveTo>
                        <a:pt x="1" y="19"/>
                      </a:moveTo>
                      <a:cubicBezTo>
                        <a:pt x="1" y="19"/>
                        <a:pt x="2" y="19"/>
                        <a:pt x="2" y="20"/>
                      </a:cubicBezTo>
                      <a:cubicBezTo>
                        <a:pt x="2" y="20"/>
                        <a:pt x="1" y="20"/>
                        <a:pt x="1" y="20"/>
                      </a:cubicBezTo>
                      <a:cubicBezTo>
                        <a:pt x="1" y="19"/>
                        <a:pt x="1" y="19"/>
                        <a:pt x="1" y="19"/>
                      </a:cubicBezTo>
                      <a:close/>
                      <a:moveTo>
                        <a:pt x="1" y="29"/>
                      </a:moveTo>
                      <a:cubicBezTo>
                        <a:pt x="1" y="29"/>
                        <a:pt x="1" y="28"/>
                        <a:pt x="2" y="29"/>
                      </a:cubicBezTo>
                      <a:cubicBezTo>
                        <a:pt x="2" y="29"/>
                        <a:pt x="2" y="29"/>
                        <a:pt x="2" y="30"/>
                      </a:cubicBezTo>
                      <a:cubicBezTo>
                        <a:pt x="2" y="29"/>
                        <a:pt x="2" y="30"/>
                        <a:pt x="1" y="29"/>
                      </a:cubicBezTo>
                      <a:close/>
                      <a:moveTo>
                        <a:pt x="4" y="36"/>
                      </a:moveTo>
                      <a:cubicBezTo>
                        <a:pt x="3" y="36"/>
                        <a:pt x="3" y="36"/>
                        <a:pt x="2" y="35"/>
                      </a:cubicBezTo>
                      <a:cubicBezTo>
                        <a:pt x="2" y="35"/>
                        <a:pt x="3" y="35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34"/>
                        <a:pt x="2" y="34"/>
                        <a:pt x="2" y="35"/>
                      </a:cubicBezTo>
                      <a:cubicBezTo>
                        <a:pt x="2" y="34"/>
                        <a:pt x="2" y="33"/>
                        <a:pt x="2" y="32"/>
                      </a:cubicBezTo>
                      <a:cubicBezTo>
                        <a:pt x="3" y="32"/>
                        <a:pt x="2" y="33"/>
                        <a:pt x="2" y="33"/>
                      </a:cubicBezTo>
                      <a:cubicBezTo>
                        <a:pt x="3" y="34"/>
                        <a:pt x="3" y="34"/>
                        <a:pt x="4" y="35"/>
                      </a:cubicBezTo>
                      <a:cubicBezTo>
                        <a:pt x="3" y="35"/>
                        <a:pt x="3" y="35"/>
                        <a:pt x="4" y="36"/>
                      </a:cubicBezTo>
                      <a:close/>
                      <a:moveTo>
                        <a:pt x="4" y="37"/>
                      </a:moveTo>
                      <a:cubicBezTo>
                        <a:pt x="4" y="36"/>
                        <a:pt x="4" y="35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3"/>
                        <a:pt x="4" y="33"/>
                        <a:pt x="5" y="33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7"/>
                        <a:pt x="5" y="37"/>
                        <a:pt x="4" y="37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4" y="18"/>
                        <a:pt x="4" y="18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5" y="16"/>
                        <a:pt x="5" y="15"/>
                        <a:pt x="6" y="15"/>
                      </a:cubicBezTo>
                      <a:cubicBezTo>
                        <a:pt x="6" y="16"/>
                        <a:pt x="5" y="16"/>
                        <a:pt x="6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4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6" y="18"/>
                      </a:cubicBezTo>
                      <a:cubicBezTo>
                        <a:pt x="6" y="19"/>
                        <a:pt x="5" y="19"/>
                        <a:pt x="5" y="19"/>
                      </a:cubicBezTo>
                      <a:close/>
                      <a:moveTo>
                        <a:pt x="5" y="26"/>
                      </a:move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7"/>
                        <a:pt x="5" y="27"/>
                        <a:pt x="5" y="26"/>
                      </a:cubicBezTo>
                      <a:close/>
                      <a:moveTo>
                        <a:pt x="5" y="6"/>
                      </a:moveTo>
                      <a:cubicBezTo>
                        <a:pt x="6" y="6"/>
                        <a:pt x="6" y="6"/>
                        <a:pt x="6" y="7"/>
                      </a:cubicBezTo>
                      <a:cubicBezTo>
                        <a:pt x="5" y="6"/>
                        <a:pt x="6" y="6"/>
                        <a:pt x="5" y="6"/>
                      </a:cubicBezTo>
                      <a:close/>
                      <a:moveTo>
                        <a:pt x="6" y="36"/>
                      </a:moveTo>
                      <a:cubicBezTo>
                        <a:pt x="6" y="35"/>
                        <a:pt x="6" y="35"/>
                        <a:pt x="6" y="34"/>
                      </a:cubicBezTo>
                      <a:cubicBezTo>
                        <a:pt x="6" y="35"/>
                        <a:pt x="7" y="35"/>
                        <a:pt x="7" y="35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8" y="34"/>
                        <a:pt x="7" y="34"/>
                        <a:pt x="7" y="35"/>
                      </a:cubicBezTo>
                      <a:cubicBezTo>
                        <a:pt x="8" y="35"/>
                        <a:pt x="8" y="35"/>
                        <a:pt x="9" y="35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8" y="36"/>
                        <a:pt x="8" y="36"/>
                        <a:pt x="8" y="35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7" y="36"/>
                        <a:pt x="8" y="37"/>
                        <a:pt x="7" y="37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7" y="35"/>
                        <a:pt x="6" y="35"/>
                        <a:pt x="6" y="36"/>
                      </a:cubicBezTo>
                      <a:close/>
                      <a:moveTo>
                        <a:pt x="8" y="39"/>
                      </a:moveTo>
                      <a:cubicBezTo>
                        <a:pt x="8" y="39"/>
                        <a:pt x="8" y="39"/>
                        <a:pt x="8" y="38"/>
                      </a:cubicBezTo>
                      <a:cubicBezTo>
                        <a:pt x="8" y="38"/>
                        <a:pt x="8" y="39"/>
                        <a:pt x="7" y="39"/>
                      </a:cubicBezTo>
                      <a:cubicBezTo>
                        <a:pt x="7" y="38"/>
                        <a:pt x="7" y="37"/>
                        <a:pt x="8" y="38"/>
                      </a:cubicBezTo>
                      <a:cubicBezTo>
                        <a:pt x="8" y="37"/>
                        <a:pt x="8" y="37"/>
                        <a:pt x="9" y="37"/>
                      </a:cubicBezTo>
                      <a:cubicBezTo>
                        <a:pt x="8" y="38"/>
                        <a:pt x="9" y="39"/>
                        <a:pt x="8" y="39"/>
                      </a:cubicBezTo>
                      <a:close/>
                      <a:moveTo>
                        <a:pt x="10" y="36"/>
                      </a:move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5"/>
                        <a:pt x="10" y="36"/>
                        <a:pt x="10" y="36"/>
                      </a:cubicBezTo>
                      <a:close/>
                      <a:moveTo>
                        <a:pt x="9" y="40"/>
                      </a:moveTo>
                      <a:cubicBezTo>
                        <a:pt x="9" y="40"/>
                        <a:pt x="10" y="41"/>
                        <a:pt x="10" y="41"/>
                      </a:cubicBezTo>
                      <a:cubicBezTo>
                        <a:pt x="10" y="41"/>
                        <a:pt x="9" y="41"/>
                        <a:pt x="9" y="40"/>
                      </a:cubicBezTo>
                      <a:close/>
                      <a:moveTo>
                        <a:pt x="10" y="36"/>
                      </a:moveTo>
                      <a:cubicBezTo>
                        <a:pt x="10" y="36"/>
                        <a:pt x="11" y="37"/>
                        <a:pt x="11" y="37"/>
                      </a:cubicBezTo>
                      <a:cubicBezTo>
                        <a:pt x="11" y="37"/>
                        <a:pt x="11" y="37"/>
                        <a:pt x="10" y="37"/>
                      </a:cubicBezTo>
                      <a:cubicBezTo>
                        <a:pt x="10" y="37"/>
                        <a:pt x="10" y="37"/>
                        <a:pt x="10" y="36"/>
                      </a:cubicBezTo>
                      <a:close/>
                      <a:moveTo>
                        <a:pt x="11" y="41"/>
                      </a:move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2"/>
                        <a:pt x="11" y="41"/>
                        <a:pt x="11" y="41"/>
                      </a:cubicBezTo>
                      <a:close/>
                      <a:moveTo>
                        <a:pt x="11" y="35"/>
                      </a:moveTo>
                      <a:cubicBezTo>
                        <a:pt x="11" y="35"/>
                        <a:pt x="12" y="35"/>
                        <a:pt x="12" y="35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lose/>
                      <a:moveTo>
                        <a:pt x="11" y="39"/>
                      </a:move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2" y="39"/>
                        <a:pt x="12" y="39"/>
                        <a:pt x="11" y="39"/>
                      </a:cubicBezTo>
                      <a:close/>
                      <a:moveTo>
                        <a:pt x="12" y="38"/>
                      </a:moveTo>
                      <a:cubicBezTo>
                        <a:pt x="11" y="38"/>
                        <a:pt x="11" y="37"/>
                        <a:pt x="12" y="37"/>
                      </a:cubicBezTo>
                      <a:cubicBezTo>
                        <a:pt x="12" y="37"/>
                        <a:pt x="12" y="38"/>
                        <a:pt x="12" y="38"/>
                      </a:cubicBezTo>
                      <a:close/>
                      <a:moveTo>
                        <a:pt x="12" y="42"/>
                      </a:moveTo>
                      <a:cubicBezTo>
                        <a:pt x="12" y="42"/>
                        <a:pt x="13" y="42"/>
                        <a:pt x="13" y="42"/>
                      </a:cubicBezTo>
                      <a:cubicBezTo>
                        <a:pt x="13" y="42"/>
                        <a:pt x="13" y="42"/>
                        <a:pt x="12" y="42"/>
                      </a:cubicBezTo>
                      <a:close/>
                      <a:moveTo>
                        <a:pt x="14" y="43"/>
                      </a:moveTo>
                      <a:cubicBezTo>
                        <a:pt x="14" y="43"/>
                        <a:pt x="14" y="42"/>
                        <a:pt x="13" y="42"/>
                      </a:cubicBezTo>
                      <a:cubicBezTo>
                        <a:pt x="13" y="42"/>
                        <a:pt x="14" y="42"/>
                        <a:pt x="14" y="42"/>
                      </a:cubicBezTo>
                      <a:cubicBezTo>
                        <a:pt x="14" y="43"/>
                        <a:pt x="14" y="43"/>
                        <a:pt x="14" y="43"/>
                      </a:cubicBezTo>
                      <a:close/>
                      <a:moveTo>
                        <a:pt x="19" y="43"/>
                      </a:move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8" y="43"/>
                        <a:pt x="18" y="43"/>
                        <a:pt x="19" y="43"/>
                      </a:cubicBezTo>
                      <a:close/>
                      <a:moveTo>
                        <a:pt x="20" y="26"/>
                      </a:moveTo>
                      <a:cubicBezTo>
                        <a:pt x="20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lose/>
                      <a:moveTo>
                        <a:pt x="20" y="42"/>
                      </a:moveTo>
                      <a:cubicBezTo>
                        <a:pt x="21" y="42"/>
                        <a:pt x="21" y="43"/>
                        <a:pt x="21" y="43"/>
                      </a:cubicBezTo>
                      <a:cubicBezTo>
                        <a:pt x="20" y="43"/>
                        <a:pt x="20" y="42"/>
                        <a:pt x="20" y="42"/>
                      </a:cubicBezTo>
                      <a:close/>
                      <a:moveTo>
                        <a:pt x="20" y="38"/>
                      </a:moveTo>
                      <a:cubicBezTo>
                        <a:pt x="21" y="38"/>
                        <a:pt x="21" y="39"/>
                        <a:pt x="21" y="39"/>
                      </a:cubicBezTo>
                      <a:cubicBezTo>
                        <a:pt x="21" y="39"/>
                        <a:pt x="21" y="39"/>
                        <a:pt x="21" y="39"/>
                      </a:cubicBezTo>
                      <a:cubicBezTo>
                        <a:pt x="20" y="39"/>
                        <a:pt x="20" y="39"/>
                        <a:pt x="20" y="38"/>
                      </a:cubicBezTo>
                      <a:close/>
                      <a:moveTo>
                        <a:pt x="20" y="44"/>
                      </a:moveTo>
                      <a:cubicBezTo>
                        <a:pt x="21" y="44"/>
                        <a:pt x="21" y="44"/>
                        <a:pt x="21" y="44"/>
                      </a:cubicBezTo>
                      <a:cubicBezTo>
                        <a:pt x="21" y="45"/>
                        <a:pt x="20" y="44"/>
                        <a:pt x="20" y="44"/>
                      </a:cubicBezTo>
                      <a:close/>
                      <a:moveTo>
                        <a:pt x="21" y="46"/>
                      </a:moveTo>
                      <a:cubicBezTo>
                        <a:pt x="21" y="46"/>
                        <a:pt x="21" y="46"/>
                        <a:pt x="21" y="46"/>
                      </a:cubicBezTo>
                      <a:cubicBezTo>
                        <a:pt x="21" y="46"/>
                        <a:pt x="21" y="46"/>
                        <a:pt x="21" y="46"/>
                      </a:cubicBezTo>
                      <a:close/>
                      <a:moveTo>
                        <a:pt x="22" y="40"/>
                      </a:moveTo>
                      <a:cubicBezTo>
                        <a:pt x="21" y="40"/>
                        <a:pt x="21" y="39"/>
                        <a:pt x="21" y="39"/>
                      </a:cubicBezTo>
                      <a:cubicBezTo>
                        <a:pt x="22" y="39"/>
                        <a:pt x="22" y="40"/>
                        <a:pt x="22" y="40"/>
                      </a:cubicBezTo>
                      <a:close/>
                      <a:moveTo>
                        <a:pt x="23" y="37"/>
                      </a:moveTo>
                      <a:cubicBezTo>
                        <a:pt x="23" y="36"/>
                        <a:pt x="24" y="36"/>
                        <a:pt x="24" y="37"/>
                      </a:cubicBezTo>
                      <a:cubicBezTo>
                        <a:pt x="24" y="37"/>
                        <a:pt x="24" y="37"/>
                        <a:pt x="23" y="37"/>
                      </a:cubicBezTo>
                      <a:close/>
                      <a:moveTo>
                        <a:pt x="24" y="35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4" y="34"/>
                        <a:pt x="24" y="35"/>
                        <a:pt x="24" y="35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3" y="36"/>
                        <a:pt x="23" y="35"/>
                      </a:cubicBezTo>
                      <a:cubicBezTo>
                        <a:pt x="24" y="35"/>
                        <a:pt x="24" y="35"/>
                        <a:pt x="24" y="36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lose/>
                      <a:moveTo>
                        <a:pt x="23" y="26"/>
                      </a:moveTo>
                      <a:cubicBezTo>
                        <a:pt x="23" y="26"/>
                        <a:pt x="23" y="25"/>
                        <a:pt x="22" y="25"/>
                      </a:cubicBezTo>
                      <a:cubicBezTo>
                        <a:pt x="21" y="24"/>
                        <a:pt x="20" y="24"/>
                        <a:pt x="19" y="24"/>
                      </a:cubicBezTo>
                      <a:cubicBezTo>
                        <a:pt x="19" y="24"/>
                        <a:pt x="19" y="24"/>
                        <a:pt x="19" y="23"/>
                      </a:cubicBezTo>
                      <a:cubicBezTo>
                        <a:pt x="18" y="23"/>
                        <a:pt x="19" y="24"/>
                        <a:pt x="19" y="25"/>
                      </a:cubicBezTo>
                      <a:cubicBezTo>
                        <a:pt x="19" y="27"/>
                        <a:pt x="18" y="29"/>
                        <a:pt x="19" y="31"/>
                      </a:cubicBezTo>
                      <a:cubicBezTo>
                        <a:pt x="18" y="31"/>
                        <a:pt x="19" y="32"/>
                        <a:pt x="18" y="33"/>
                      </a:cubicBezTo>
                      <a:cubicBezTo>
                        <a:pt x="19" y="33"/>
                        <a:pt x="19" y="34"/>
                        <a:pt x="19" y="34"/>
                      </a:cubicBezTo>
                      <a:cubicBezTo>
                        <a:pt x="18" y="36"/>
                        <a:pt x="19" y="40"/>
                        <a:pt x="18" y="41"/>
                      </a:cubicBezTo>
                      <a:cubicBezTo>
                        <a:pt x="18" y="42"/>
                        <a:pt x="17" y="43"/>
                        <a:pt x="16" y="42"/>
                      </a:cubicBezTo>
                      <a:cubicBezTo>
                        <a:pt x="14" y="42"/>
                        <a:pt x="12" y="40"/>
                        <a:pt x="12" y="37"/>
                      </a:cubicBezTo>
                      <a:cubicBezTo>
                        <a:pt x="13" y="37"/>
                        <a:pt x="14" y="39"/>
                        <a:pt x="14" y="40"/>
                      </a:cubicBezTo>
                      <a:cubicBezTo>
                        <a:pt x="16" y="41"/>
                        <a:pt x="18" y="41"/>
                        <a:pt x="17" y="39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7" y="36"/>
                        <a:pt x="17" y="33"/>
                        <a:pt x="17" y="30"/>
                      </a:cubicBezTo>
                      <a:cubicBezTo>
                        <a:pt x="17" y="28"/>
                        <a:pt x="17" y="25"/>
                        <a:pt x="17" y="23"/>
                      </a:cubicBezTo>
                      <a:cubicBezTo>
                        <a:pt x="17" y="22"/>
                        <a:pt x="17" y="23"/>
                        <a:pt x="16" y="23"/>
                      </a:cubicBezTo>
                      <a:cubicBezTo>
                        <a:pt x="16" y="22"/>
                        <a:pt x="13" y="21"/>
                        <a:pt x="13" y="22"/>
                      </a:cubicBezTo>
                      <a:cubicBezTo>
                        <a:pt x="12" y="21"/>
                        <a:pt x="11" y="20"/>
                        <a:pt x="10" y="20"/>
                      </a:cubicBezTo>
                      <a:cubicBezTo>
                        <a:pt x="11" y="18"/>
                        <a:pt x="13" y="18"/>
                        <a:pt x="15" y="17"/>
                      </a:cubicBezTo>
                      <a:cubicBezTo>
                        <a:pt x="16" y="18"/>
                        <a:pt x="17" y="18"/>
                        <a:pt x="17" y="18"/>
                      </a:cubicBezTo>
                      <a:cubicBezTo>
                        <a:pt x="17" y="18"/>
                        <a:pt x="17" y="18"/>
                        <a:pt x="17" y="17"/>
                      </a:cubicBezTo>
                      <a:cubicBezTo>
                        <a:pt x="18" y="17"/>
                        <a:pt x="18" y="17"/>
                        <a:pt x="19" y="18"/>
                      </a:cubicBezTo>
                      <a:cubicBezTo>
                        <a:pt x="19" y="18"/>
                        <a:pt x="18" y="18"/>
                        <a:pt x="18" y="18"/>
                      </a:cubicBezTo>
                      <a:cubicBezTo>
                        <a:pt x="19" y="19"/>
                        <a:pt x="21" y="20"/>
                        <a:pt x="23" y="22"/>
                      </a:cubicBezTo>
                      <a:cubicBezTo>
                        <a:pt x="23" y="22"/>
                        <a:pt x="23" y="22"/>
                        <a:pt x="24" y="22"/>
                      </a:cubicBezTo>
                      <a:cubicBezTo>
                        <a:pt x="24" y="23"/>
                        <a:pt x="25" y="24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7" y="26"/>
                        <a:pt x="26" y="26"/>
                        <a:pt x="26" y="27"/>
                      </a:cubicBezTo>
                      <a:cubicBezTo>
                        <a:pt x="25" y="26"/>
                        <a:pt x="24" y="25"/>
                        <a:pt x="23" y="2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4" y="34"/>
                        <a:pt x="14" y="34"/>
                      </a:cubicBezTo>
                      <a:cubicBezTo>
                        <a:pt x="14" y="35"/>
                        <a:pt x="14" y="35"/>
                        <a:pt x="13" y="35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6" y="35"/>
                      </a:moveTo>
                      <a:cubicBezTo>
                        <a:pt x="16" y="35"/>
                        <a:pt x="17" y="36"/>
                        <a:pt x="17" y="36"/>
                      </a:cubicBezTo>
                      <a:cubicBezTo>
                        <a:pt x="17" y="36"/>
                        <a:pt x="16" y="36"/>
                        <a:pt x="16" y="35"/>
                      </a:cubicBezTo>
                      <a:close/>
                      <a:moveTo>
                        <a:pt x="26" y="43"/>
                      </a:moveTo>
                      <a:cubicBezTo>
                        <a:pt x="26" y="43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lose/>
                      <a:moveTo>
                        <a:pt x="27" y="48"/>
                      </a:moveTo>
                      <a:cubicBezTo>
                        <a:pt x="27" y="48"/>
                        <a:pt x="27" y="47"/>
                        <a:pt x="27" y="47"/>
                      </a:cubicBezTo>
                      <a:cubicBezTo>
                        <a:pt x="27" y="47"/>
                        <a:pt x="27" y="47"/>
                        <a:pt x="28" y="47"/>
                      </a:cubicBezTo>
                      <a:cubicBezTo>
                        <a:pt x="28" y="48"/>
                        <a:pt x="27" y="48"/>
                        <a:pt x="27" y="48"/>
                      </a:cubicBezTo>
                      <a:close/>
                      <a:moveTo>
                        <a:pt x="28" y="46"/>
                      </a:move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28" y="46"/>
                        <a:pt x="28" y="46"/>
                        <a:pt x="28" y="46"/>
                      </a:cubicBezTo>
                      <a:close/>
                      <a:moveTo>
                        <a:pt x="28" y="46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7" y="45"/>
                        <a:pt x="27" y="45"/>
                        <a:pt x="27" y="46"/>
                      </a:cubicBezTo>
                      <a:cubicBezTo>
                        <a:pt x="26" y="45"/>
                        <a:pt x="27" y="46"/>
                        <a:pt x="26" y="46"/>
                      </a:cubicBezTo>
                      <a:cubicBezTo>
                        <a:pt x="26" y="45"/>
                        <a:pt x="26" y="45"/>
                        <a:pt x="26" y="4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7" y="44"/>
                        <a:pt x="27" y="45"/>
                        <a:pt x="27" y="44"/>
                      </a:cubicBezTo>
                      <a:cubicBezTo>
                        <a:pt x="27" y="44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9" y="45"/>
                        <a:pt x="29" y="45"/>
                      </a:cubicBezTo>
                      <a:cubicBezTo>
                        <a:pt x="29" y="45"/>
                        <a:pt x="28" y="46"/>
                        <a:pt x="28" y="46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4"/>
                        <a:pt x="29" y="44"/>
                      </a:cubicBezTo>
                      <a:cubicBezTo>
                        <a:pt x="29" y="44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29" y="45"/>
                      </a:cubicBezTo>
                      <a:close/>
                      <a:moveTo>
                        <a:pt x="30" y="46"/>
                      </a:moveTo>
                      <a:cubicBezTo>
                        <a:pt x="30" y="47"/>
                        <a:pt x="31" y="47"/>
                        <a:pt x="31" y="48"/>
                      </a:cubicBezTo>
                      <a:cubicBezTo>
                        <a:pt x="30" y="48"/>
                        <a:pt x="29" y="46"/>
                        <a:pt x="30" y="46"/>
                      </a:cubicBezTo>
                      <a:close/>
                      <a:moveTo>
                        <a:pt x="31" y="37"/>
                      </a:moveTo>
                      <a:cubicBezTo>
                        <a:pt x="31" y="37"/>
                        <a:pt x="31" y="38"/>
                        <a:pt x="32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7"/>
                      </a:cubicBezTo>
                      <a:close/>
                      <a:moveTo>
                        <a:pt x="34" y="48"/>
                      </a:move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4" y="49"/>
                        <a:pt x="34" y="48"/>
                        <a:pt x="34" y="48"/>
                      </a:cubicBezTo>
                      <a:close/>
                      <a:moveTo>
                        <a:pt x="34" y="50"/>
                      </a:moveTo>
                      <a:cubicBezTo>
                        <a:pt x="34" y="50"/>
                        <a:pt x="34" y="50"/>
                        <a:pt x="34" y="50"/>
                      </a:cubicBezTo>
                      <a:cubicBezTo>
                        <a:pt x="35" y="50"/>
                        <a:pt x="35" y="50"/>
                        <a:pt x="34" y="50"/>
                      </a:cubicBezTo>
                      <a:close/>
                      <a:moveTo>
                        <a:pt x="35" y="49"/>
                      </a:moveTo>
                      <a:cubicBezTo>
                        <a:pt x="34" y="48"/>
                        <a:pt x="34" y="48"/>
                        <a:pt x="34" y="48"/>
                      </a:cubicBezTo>
                      <a:cubicBezTo>
                        <a:pt x="34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7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2" y="50"/>
                        <a:pt x="32" y="49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1" y="47"/>
                      </a:cubicBezTo>
                      <a:cubicBezTo>
                        <a:pt x="32" y="47"/>
                        <a:pt x="32" y="48"/>
                        <a:pt x="32" y="47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2" y="47"/>
                        <a:pt x="32" y="47"/>
                        <a:pt x="31" y="47"/>
                      </a:cubicBezTo>
                      <a:cubicBezTo>
                        <a:pt x="31" y="46"/>
                        <a:pt x="31" y="46"/>
                        <a:pt x="31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2" y="45"/>
                        <a:pt x="32" y="44"/>
                        <a:pt x="32" y="44"/>
                      </a:cubicBezTo>
                      <a:cubicBezTo>
                        <a:pt x="32" y="44"/>
                        <a:pt x="32" y="44"/>
                        <a:pt x="33" y="45"/>
                      </a:cubicBezTo>
                      <a:cubicBezTo>
                        <a:pt x="33" y="44"/>
                        <a:pt x="32" y="44"/>
                        <a:pt x="32" y="43"/>
                      </a:cubicBezTo>
                      <a:cubicBezTo>
                        <a:pt x="32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4"/>
                        <a:pt x="33" y="43"/>
                        <a:pt x="33" y="44"/>
                      </a:cubicBezTo>
                      <a:cubicBezTo>
                        <a:pt x="34" y="44"/>
                        <a:pt x="33" y="43"/>
                        <a:pt x="34" y="43"/>
                      </a:cubicBezTo>
                      <a:cubicBezTo>
                        <a:pt x="34" y="43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5" y="44"/>
                      </a:cubicBezTo>
                      <a:cubicBezTo>
                        <a:pt x="35" y="45"/>
                        <a:pt x="35" y="45"/>
                        <a:pt x="35" y="46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7"/>
                        <a:pt x="35" y="48"/>
                        <a:pt x="35" y="49"/>
                      </a:cubicBezTo>
                      <a:close/>
                      <a:moveTo>
                        <a:pt x="35" y="22"/>
                      </a:moveTo>
                      <a:cubicBezTo>
                        <a:pt x="35" y="22"/>
                        <a:pt x="35" y="21"/>
                        <a:pt x="34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0"/>
                        <a:pt x="35" y="21"/>
                        <a:pt x="35" y="22"/>
                      </a:cubicBezTo>
                      <a:cubicBezTo>
                        <a:pt x="35" y="22"/>
                        <a:pt x="35" y="23"/>
                        <a:pt x="35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3" name="任意多边形 11342"/>
                <p:cNvSpPr>
                  <a:spLocks noEditPoints="1"/>
                </p:cNvSpPr>
                <p:nvPr/>
              </p:nvSpPr>
              <p:spPr>
                <a:xfrm>
                  <a:off x="4154" y="2574"/>
                  <a:ext cx="77" cy="106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37" y="43"/>
                      </a:moveTo>
                      <a:cubicBezTo>
                        <a:pt x="37" y="42"/>
                        <a:pt x="37" y="42"/>
                        <a:pt x="37" y="41"/>
                      </a:cubicBezTo>
                      <a:cubicBezTo>
                        <a:pt x="37" y="39"/>
                        <a:pt x="37" y="37"/>
                        <a:pt x="36" y="35"/>
                      </a:cubicBezTo>
                      <a:cubicBezTo>
                        <a:pt x="37" y="33"/>
                        <a:pt x="37" y="31"/>
                        <a:pt x="37" y="28"/>
                      </a:cubicBezTo>
                      <a:cubicBezTo>
                        <a:pt x="37" y="27"/>
                        <a:pt x="36" y="25"/>
                        <a:pt x="36" y="23"/>
                      </a:cubicBezTo>
                      <a:cubicBezTo>
                        <a:pt x="36" y="21"/>
                        <a:pt x="37" y="19"/>
                        <a:pt x="36" y="17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4" y="13"/>
                        <a:pt x="32" y="13"/>
                        <a:pt x="31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29" y="11"/>
                        <a:pt x="28" y="12"/>
                      </a:cubicBezTo>
                      <a:cubicBezTo>
                        <a:pt x="27" y="10"/>
                        <a:pt x="25" y="10"/>
                        <a:pt x="23" y="9"/>
                      </a:cubicBezTo>
                      <a:cubicBezTo>
                        <a:pt x="23" y="9"/>
                        <a:pt x="22" y="9"/>
                        <a:pt x="21" y="8"/>
                      </a:cubicBezTo>
                      <a:cubicBezTo>
                        <a:pt x="18" y="7"/>
                        <a:pt x="16" y="6"/>
                        <a:pt x="13" y="5"/>
                      </a:cubicBezTo>
                      <a:cubicBezTo>
                        <a:pt x="11" y="4"/>
                        <a:pt x="8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1"/>
                        <a:pt x="2" y="1"/>
                        <a:pt x="1" y="1"/>
                      </a:cubicBezTo>
                      <a:cubicBezTo>
                        <a:pt x="0" y="0"/>
                        <a:pt x="0" y="3"/>
                        <a:pt x="0" y="4"/>
                      </a:cubicBezTo>
                      <a:cubicBezTo>
                        <a:pt x="0" y="8"/>
                        <a:pt x="1" y="12"/>
                        <a:pt x="1" y="17"/>
                      </a:cubicBezTo>
                      <a:cubicBezTo>
                        <a:pt x="1" y="20"/>
                        <a:pt x="1" y="23"/>
                        <a:pt x="1" y="26"/>
                      </a:cubicBezTo>
                      <a:cubicBezTo>
                        <a:pt x="1" y="26"/>
                        <a:pt x="1" y="27"/>
                        <a:pt x="2" y="27"/>
                      </a:cubicBezTo>
                      <a:cubicBezTo>
                        <a:pt x="2" y="30"/>
                        <a:pt x="2" y="32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4" y="37"/>
                        <a:pt x="7" y="38"/>
                        <a:pt x="9" y="39"/>
                      </a:cubicBezTo>
                      <a:cubicBezTo>
                        <a:pt x="10" y="39"/>
                        <a:pt x="10" y="40"/>
                        <a:pt x="10" y="40"/>
                      </a:cubicBezTo>
                      <a:cubicBezTo>
                        <a:pt x="11" y="40"/>
                        <a:pt x="13" y="41"/>
                        <a:pt x="14" y="41"/>
                      </a:cubicBezTo>
                      <a:cubicBezTo>
                        <a:pt x="14" y="41"/>
                        <a:pt x="13" y="41"/>
                        <a:pt x="14" y="40"/>
                      </a:cubicBezTo>
                      <a:cubicBezTo>
                        <a:pt x="14" y="41"/>
                        <a:pt x="14" y="40"/>
                        <a:pt x="15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41"/>
                        <a:pt x="14" y="40"/>
                        <a:pt x="14" y="41"/>
                      </a:cubicBezTo>
                      <a:cubicBezTo>
                        <a:pt x="15" y="41"/>
                        <a:pt x="15" y="41"/>
                        <a:pt x="15" y="42"/>
                      </a:cubicBezTo>
                      <a:cubicBezTo>
                        <a:pt x="18" y="43"/>
                        <a:pt x="21" y="44"/>
                        <a:pt x="23" y="45"/>
                      </a:cubicBezTo>
                      <a:cubicBezTo>
                        <a:pt x="26" y="46"/>
                        <a:pt x="28" y="48"/>
                        <a:pt x="31" y="48"/>
                      </a:cubicBezTo>
                      <a:cubicBezTo>
                        <a:pt x="30" y="48"/>
                        <a:pt x="30" y="47"/>
                        <a:pt x="29" y="46"/>
                      </a:cubicBezTo>
                      <a:cubicBezTo>
                        <a:pt x="30" y="46"/>
                        <a:pt x="30" y="46"/>
                        <a:pt x="30" y="45"/>
                      </a:cubicBezTo>
                      <a:cubicBezTo>
                        <a:pt x="30" y="45"/>
                        <a:pt x="30" y="44"/>
                        <a:pt x="30" y="44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1" y="43"/>
                        <a:pt x="31" y="43"/>
                        <a:pt x="31" y="43"/>
                      </a:cubicBezTo>
                      <a:cubicBezTo>
                        <a:pt x="31" y="44"/>
                        <a:pt x="32" y="45"/>
                        <a:pt x="32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3" y="46"/>
                        <a:pt x="32" y="46"/>
                        <a:pt x="32" y="46"/>
                      </a:cubicBezTo>
                      <a:cubicBezTo>
                        <a:pt x="32" y="47"/>
                        <a:pt x="32" y="46"/>
                        <a:pt x="33" y="46"/>
                      </a:cubicBezTo>
                      <a:cubicBezTo>
                        <a:pt x="33" y="47"/>
                        <a:pt x="33" y="47"/>
                        <a:pt x="32" y="47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1" y="47"/>
                        <a:pt x="31" y="48"/>
                      </a:cubicBezTo>
                      <a:cubicBezTo>
                        <a:pt x="32" y="48"/>
                        <a:pt x="32" y="49"/>
                        <a:pt x="32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4" y="50"/>
                        <a:pt x="36" y="51"/>
                        <a:pt x="37" y="51"/>
                      </a:cubicBezTo>
                      <a:cubicBezTo>
                        <a:pt x="37" y="51"/>
                        <a:pt x="37" y="50"/>
                        <a:pt x="37" y="49"/>
                      </a:cubicBezTo>
                      <a:cubicBezTo>
                        <a:pt x="37" y="47"/>
                        <a:pt x="37" y="45"/>
                        <a:pt x="37" y="43"/>
                      </a:cubicBezTo>
                      <a:close/>
                      <a:moveTo>
                        <a:pt x="6" y="8"/>
                      </a:move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7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lose/>
                      <a:moveTo>
                        <a:pt x="5" y="9"/>
                      </a:moveTo>
                      <a:cubicBezTo>
                        <a:pt x="6" y="9"/>
                        <a:pt x="5" y="9"/>
                        <a:pt x="6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lose/>
                      <a:moveTo>
                        <a:pt x="5" y="12"/>
                      </a:move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5" y="12"/>
                      </a:cubicBezTo>
                      <a:close/>
                      <a:moveTo>
                        <a:pt x="6" y="11"/>
                      </a:moveTo>
                      <a:cubicBezTo>
                        <a:pt x="7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8" y="11"/>
                      </a:cubicBezTo>
                      <a:cubicBezTo>
                        <a:pt x="8" y="12"/>
                        <a:pt x="7" y="12"/>
                        <a:pt x="6" y="11"/>
                      </a:cubicBezTo>
                      <a:close/>
                      <a:moveTo>
                        <a:pt x="8" y="6"/>
                      </a:move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25" y="30"/>
                      </a:moveTo>
                      <a:cubicBezTo>
                        <a:pt x="25" y="30"/>
                        <a:pt x="25" y="30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lose/>
                      <a:moveTo>
                        <a:pt x="22" y="15"/>
                      </a:moveTo>
                      <a:cubicBezTo>
                        <a:pt x="23" y="17"/>
                        <a:pt x="24" y="18"/>
                        <a:pt x="24" y="20"/>
                      </a:cubicBezTo>
                      <a:cubicBezTo>
                        <a:pt x="24" y="21"/>
                        <a:pt x="22" y="22"/>
                        <a:pt x="21" y="22"/>
                      </a:cubicBezTo>
                      <a:cubicBezTo>
                        <a:pt x="22" y="23"/>
                        <a:pt x="23" y="24"/>
                        <a:pt x="23" y="25"/>
                      </a:cubicBezTo>
                      <a:cubicBezTo>
                        <a:pt x="24" y="25"/>
                        <a:pt x="24" y="26"/>
                        <a:pt x="24" y="26"/>
                      </a:cubicBezTo>
                      <a:cubicBezTo>
                        <a:pt x="25" y="28"/>
                        <a:pt x="24" y="29"/>
                        <a:pt x="23" y="30"/>
                      </a:cubicBezTo>
                      <a:cubicBezTo>
                        <a:pt x="22" y="30"/>
                        <a:pt x="20" y="30"/>
                        <a:pt x="18" y="29"/>
                      </a:cubicBezTo>
                      <a:cubicBezTo>
                        <a:pt x="18" y="28"/>
                        <a:pt x="17" y="27"/>
                        <a:pt x="16" y="27"/>
                      </a:cubicBezTo>
                      <a:cubicBezTo>
                        <a:pt x="15" y="25"/>
                        <a:pt x="14" y="22"/>
                        <a:pt x="16" y="21"/>
                      </a:cubicBezTo>
                      <a:cubicBezTo>
                        <a:pt x="17" y="21"/>
                        <a:pt x="17" y="21"/>
                        <a:pt x="18" y="21"/>
                      </a:cubicBezTo>
                      <a:cubicBezTo>
                        <a:pt x="17" y="20"/>
                        <a:pt x="16" y="20"/>
                        <a:pt x="16" y="19"/>
                      </a:cubicBezTo>
                      <a:cubicBezTo>
                        <a:pt x="15" y="18"/>
                        <a:pt x="15" y="15"/>
                        <a:pt x="15" y="14"/>
                      </a:cubicBezTo>
                      <a:cubicBezTo>
                        <a:pt x="15" y="14"/>
                        <a:pt x="17" y="13"/>
                        <a:pt x="17" y="13"/>
                      </a:cubicBezTo>
                      <a:cubicBezTo>
                        <a:pt x="18" y="13"/>
                        <a:pt x="20" y="14"/>
                        <a:pt x="22" y="15"/>
                      </a:cubicBezTo>
                      <a:close/>
                      <a:moveTo>
                        <a:pt x="24" y="35"/>
                      </a:moveTo>
                      <a:cubicBezTo>
                        <a:pt x="24" y="35"/>
                        <a:pt x="24" y="35"/>
                        <a:pt x="24" y="35"/>
                      </a:cubicBezTo>
                      <a:cubicBezTo>
                        <a:pt x="24" y="35"/>
                        <a:pt x="24" y="35"/>
                        <a:pt x="24" y="35"/>
                      </a:cubicBezTo>
                      <a:close/>
                      <a:moveTo>
                        <a:pt x="15" y="12"/>
                      </a:moveTo>
                      <a:cubicBezTo>
                        <a:pt x="16" y="11"/>
                        <a:pt x="16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lose/>
                      <a:moveTo>
                        <a:pt x="14" y="11"/>
                      </a:move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1"/>
                        <a:pt x="14" y="11"/>
                        <a:pt x="14" y="10"/>
                      </a:cubicBezTo>
                      <a:cubicBezTo>
                        <a:pt x="14" y="10"/>
                        <a:pt x="14" y="10"/>
                        <a:pt x="14" y="11"/>
                      </a:cubicBezTo>
                      <a:close/>
                      <a:moveTo>
                        <a:pt x="13" y="8"/>
                      </a:move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lose/>
                      <a:moveTo>
                        <a:pt x="11" y="30"/>
                      </a:moveTo>
                      <a:cubicBezTo>
                        <a:pt x="17" y="33"/>
                        <a:pt x="23" y="35"/>
                        <a:pt x="28" y="37"/>
                      </a:cubicBezTo>
                      <a:cubicBezTo>
                        <a:pt x="28" y="38"/>
                        <a:pt x="28" y="39"/>
                        <a:pt x="28" y="39"/>
                      </a:cubicBezTo>
                      <a:cubicBezTo>
                        <a:pt x="28" y="40"/>
                        <a:pt x="27" y="39"/>
                        <a:pt x="27" y="39"/>
                      </a:cubicBezTo>
                      <a:cubicBezTo>
                        <a:pt x="23" y="37"/>
                        <a:pt x="20" y="36"/>
                        <a:pt x="17" y="34"/>
                      </a:cubicBezTo>
                      <a:cubicBezTo>
                        <a:pt x="15" y="34"/>
                        <a:pt x="13" y="33"/>
                        <a:pt x="11" y="32"/>
                      </a:cubicBezTo>
                      <a:cubicBezTo>
                        <a:pt x="11" y="31"/>
                        <a:pt x="11" y="30"/>
                        <a:pt x="11" y="30"/>
                      </a:cubicBezTo>
                      <a:close/>
                      <a:moveTo>
                        <a:pt x="28" y="45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lose/>
                      <a:moveTo>
                        <a:pt x="28" y="44"/>
                      </a:moveTo>
                      <a:cubicBezTo>
                        <a:pt x="28" y="44"/>
                        <a:pt x="27" y="44"/>
                        <a:pt x="27" y="44"/>
                      </a:cubicBezTo>
                      <a:cubicBezTo>
                        <a:pt x="27" y="44"/>
                        <a:pt x="27" y="44"/>
                        <a:pt x="27" y="44"/>
                      </a:cubicBezTo>
                      <a:cubicBezTo>
                        <a:pt x="22" y="42"/>
                        <a:pt x="16" y="39"/>
                        <a:pt x="11" y="37"/>
                      </a:cubicBezTo>
                      <a:cubicBezTo>
                        <a:pt x="11" y="36"/>
                        <a:pt x="11" y="35"/>
                        <a:pt x="11" y="35"/>
                      </a:cubicBezTo>
                      <a:cubicBezTo>
                        <a:pt x="14" y="36"/>
                        <a:pt x="17" y="37"/>
                        <a:pt x="20" y="38"/>
                      </a:cubicBezTo>
                      <a:cubicBezTo>
                        <a:pt x="20" y="39"/>
                        <a:pt x="21" y="39"/>
                        <a:pt x="21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4" y="40"/>
                        <a:pt x="25" y="41"/>
                        <a:pt x="26" y="41"/>
                      </a:cubicBezTo>
                      <a:cubicBezTo>
                        <a:pt x="27" y="42"/>
                        <a:pt x="27" y="41"/>
                        <a:pt x="28" y="42"/>
                      </a:cubicBezTo>
                      <a:cubicBezTo>
                        <a:pt x="28" y="42"/>
                        <a:pt x="28" y="44"/>
                        <a:pt x="28" y="44"/>
                      </a:cubicBezTo>
                      <a:close/>
                      <a:moveTo>
                        <a:pt x="32" y="49"/>
                      </a:move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3" y="48"/>
                      </a:cubicBezTo>
                      <a:cubicBezTo>
                        <a:pt x="33" y="48"/>
                        <a:pt x="33" y="49"/>
                        <a:pt x="32" y="49"/>
                      </a:cubicBezTo>
                      <a:close/>
                      <a:moveTo>
                        <a:pt x="33" y="36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1" y="35"/>
                        <a:pt x="32" y="35"/>
                        <a:pt x="33" y="36"/>
                      </a:cubicBezTo>
                      <a:cubicBezTo>
                        <a:pt x="33" y="36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2" y="36"/>
                        <a:pt x="32" y="36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1" y="38"/>
                      </a:moveTo>
                      <a:cubicBezTo>
                        <a:pt x="31" y="38"/>
                        <a:pt x="32" y="38"/>
                        <a:pt x="32" y="38"/>
                      </a:cubicBezTo>
                      <a:cubicBezTo>
                        <a:pt x="32" y="38"/>
                        <a:pt x="32" y="38"/>
                        <a:pt x="31" y="38"/>
                      </a:cubicBezTo>
                      <a:close/>
                      <a:moveTo>
                        <a:pt x="32" y="17"/>
                      </a:moveTo>
                      <a:cubicBezTo>
                        <a:pt x="32" y="17"/>
                        <a:pt x="32" y="17"/>
                        <a:pt x="33" y="18"/>
                      </a:cubicBezTo>
                      <a:cubicBezTo>
                        <a:pt x="33" y="18"/>
                        <a:pt x="33" y="18"/>
                        <a:pt x="33" y="19"/>
                      </a:cubicBezTo>
                      <a:cubicBezTo>
                        <a:pt x="33" y="18"/>
                        <a:pt x="32" y="18"/>
                        <a:pt x="32" y="17"/>
                      </a:cubicBezTo>
                      <a:close/>
                      <a:moveTo>
                        <a:pt x="33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19"/>
                        <a:pt x="32" y="19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9"/>
                        <a:pt x="33" y="19"/>
                        <a:pt x="33" y="20"/>
                      </a:cubicBezTo>
                      <a:close/>
                      <a:moveTo>
                        <a:pt x="33" y="29"/>
                      </a:move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3" y="29"/>
                        <a:pt x="33" y="29"/>
                        <a:pt x="34" y="30"/>
                      </a:cubicBezTo>
                      <a:cubicBezTo>
                        <a:pt x="34" y="30"/>
                        <a:pt x="33" y="30"/>
                        <a:pt x="33" y="30"/>
                      </a:cubicBezTo>
                      <a:cubicBezTo>
                        <a:pt x="33" y="30"/>
                        <a:pt x="33" y="29"/>
                        <a:pt x="33" y="29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7"/>
                        <a:pt x="34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lose/>
                      <a:moveTo>
                        <a:pt x="33" y="14"/>
                      </a:moveTo>
                      <a:cubicBezTo>
                        <a:pt x="33" y="15"/>
                        <a:pt x="33" y="14"/>
                        <a:pt x="32" y="14"/>
                      </a:cubicBezTo>
                      <a:cubicBezTo>
                        <a:pt x="32" y="14"/>
                        <a:pt x="33" y="14"/>
                        <a:pt x="33" y="14"/>
                      </a:cubicBezTo>
                      <a:close/>
                      <a:moveTo>
                        <a:pt x="32" y="16"/>
                      </a:moveTo>
                      <a:cubicBezTo>
                        <a:pt x="32" y="16"/>
                        <a:pt x="33" y="16"/>
                        <a:pt x="33" y="17"/>
                      </a:cubicBezTo>
                      <a:cubicBezTo>
                        <a:pt x="33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2" y="18"/>
                        <a:pt x="31" y="18"/>
                      </a:cubicBezTo>
                      <a:close/>
                      <a:moveTo>
                        <a:pt x="30" y="18"/>
                      </a:moveTo>
                      <a:cubicBezTo>
                        <a:pt x="31" y="18"/>
                        <a:pt x="31" y="19"/>
                        <a:pt x="30" y="19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lose/>
                      <a:moveTo>
                        <a:pt x="30" y="14"/>
                      </a:move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lose/>
                      <a:moveTo>
                        <a:pt x="30" y="21"/>
                      </a:moveTo>
                      <a:cubicBezTo>
                        <a:pt x="30" y="21"/>
                        <a:pt x="30" y="22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29" y="18"/>
                        <a:pt x="30" y="18"/>
                        <a:pt x="30" y="17"/>
                      </a:cubicBezTo>
                      <a:close/>
                      <a:moveTo>
                        <a:pt x="29" y="45"/>
                      </a:moveTo>
                      <a:cubicBezTo>
                        <a:pt x="30" y="45"/>
                        <a:pt x="30" y="46"/>
                        <a:pt x="30" y="46"/>
                      </a:cubicBezTo>
                      <a:cubicBezTo>
                        <a:pt x="29" y="46"/>
                        <a:pt x="29" y="46"/>
                        <a:pt x="29" y="45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5"/>
                        <a:pt x="29" y="44"/>
                      </a:cubicBezTo>
                      <a:cubicBezTo>
                        <a:pt x="29" y="45"/>
                        <a:pt x="30" y="45"/>
                        <a:pt x="30" y="45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lose/>
                      <a:moveTo>
                        <a:pt x="29" y="43"/>
                      </a:moveTo>
                      <a:cubicBezTo>
                        <a:pt x="29" y="43"/>
                        <a:pt x="29" y="43"/>
                        <a:pt x="30" y="43"/>
                      </a:cubicBezTo>
                      <a:cubicBezTo>
                        <a:pt x="30" y="43"/>
                        <a:pt x="30" y="44"/>
                        <a:pt x="30" y="44"/>
                      </a:cubicBezTo>
                      <a:cubicBezTo>
                        <a:pt x="29" y="44"/>
                        <a:pt x="30" y="43"/>
                        <a:pt x="29" y="43"/>
                      </a:cubicBezTo>
                      <a:close/>
                      <a:moveTo>
                        <a:pt x="30" y="33"/>
                      </a:moveTo>
                      <a:cubicBezTo>
                        <a:pt x="30" y="32"/>
                        <a:pt x="30" y="33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lose/>
                      <a:moveTo>
                        <a:pt x="30" y="19"/>
                      </a:move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30" y="20"/>
                        <a:pt x="30" y="19"/>
                      </a:cubicBezTo>
                      <a:close/>
                      <a:moveTo>
                        <a:pt x="31" y="42"/>
                      </a:moveTo>
                      <a:cubicBezTo>
                        <a:pt x="31" y="42"/>
                        <a:pt x="31" y="42"/>
                        <a:pt x="31" y="43"/>
                      </a:cubicBezTo>
                      <a:cubicBezTo>
                        <a:pt x="31" y="43"/>
                        <a:pt x="31" y="42"/>
                        <a:pt x="31" y="42"/>
                      </a:cubicBezTo>
                      <a:cubicBezTo>
                        <a:pt x="31" y="41"/>
                        <a:pt x="31" y="41"/>
                        <a:pt x="31" y="40"/>
                      </a:cubicBezTo>
                      <a:cubicBezTo>
                        <a:pt x="31" y="40"/>
                        <a:pt x="31" y="40"/>
                        <a:pt x="31" y="39"/>
                      </a:cubicBezTo>
                      <a:cubicBezTo>
                        <a:pt x="31" y="39"/>
                        <a:pt x="31" y="40"/>
                        <a:pt x="32" y="40"/>
                      </a:cubicBezTo>
                      <a:cubicBezTo>
                        <a:pt x="32" y="40"/>
                        <a:pt x="31" y="40"/>
                        <a:pt x="31" y="40"/>
                      </a:cubicBezTo>
                      <a:cubicBezTo>
                        <a:pt x="31" y="41"/>
                        <a:pt x="31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ubicBezTo>
                        <a:pt x="32" y="41"/>
                        <a:pt x="32" y="40"/>
                        <a:pt x="32" y="40"/>
                      </a:cubicBezTo>
                      <a:cubicBezTo>
                        <a:pt x="33" y="41"/>
                        <a:pt x="33" y="42"/>
                        <a:pt x="33" y="42"/>
                      </a:cubicBezTo>
                      <a:cubicBezTo>
                        <a:pt x="32" y="42"/>
                        <a:pt x="33" y="41"/>
                        <a:pt x="32" y="41"/>
                      </a:cubicBezTo>
                      <a:cubicBezTo>
                        <a:pt x="32" y="41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1" y="42"/>
                      </a:cubicBezTo>
                      <a:close/>
                      <a:moveTo>
                        <a:pt x="33" y="46"/>
                      </a:move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4"/>
                        <a:pt x="32" y="44"/>
                        <a:pt x="32" y="44"/>
                      </a:cubicBezTo>
                      <a:cubicBezTo>
                        <a:pt x="32" y="44"/>
                        <a:pt x="32" y="43"/>
                        <a:pt x="32" y="43"/>
                      </a:cubicBezTo>
                      <a:cubicBezTo>
                        <a:pt x="32" y="44"/>
                        <a:pt x="33" y="44"/>
                        <a:pt x="33" y="44"/>
                      </a:cubicBezTo>
                      <a:cubicBezTo>
                        <a:pt x="33" y="44"/>
                        <a:pt x="34" y="44"/>
                        <a:pt x="34" y="45"/>
                      </a:cubicBez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5"/>
                        <a:pt x="33" y="46"/>
                        <a:pt x="33" y="46"/>
                      </a:cubicBezTo>
                      <a:close/>
                      <a:moveTo>
                        <a:pt x="32" y="40"/>
                      </a:moveTo>
                      <a:cubicBezTo>
                        <a:pt x="32" y="40"/>
                        <a:pt x="32" y="39"/>
                        <a:pt x="32" y="39"/>
                      </a:cubicBezTo>
                      <a:cubicBezTo>
                        <a:pt x="32" y="39"/>
                        <a:pt x="32" y="39"/>
                        <a:pt x="33" y="39"/>
                      </a:cubicBezTo>
                      <a:cubicBezTo>
                        <a:pt x="33" y="39"/>
                        <a:pt x="33" y="38"/>
                        <a:pt x="33" y="39"/>
                      </a:cubicBezTo>
                      <a:cubicBezTo>
                        <a:pt x="34" y="39"/>
                        <a:pt x="33" y="40"/>
                        <a:pt x="34" y="40"/>
                      </a:cubicBezTo>
                      <a:cubicBezTo>
                        <a:pt x="34" y="41"/>
                        <a:pt x="34" y="40"/>
                        <a:pt x="34" y="40"/>
                      </a:cubicBezTo>
                      <a:cubicBezTo>
                        <a:pt x="34" y="41"/>
                        <a:pt x="33" y="40"/>
                        <a:pt x="32" y="40"/>
                      </a:cubicBezTo>
                      <a:close/>
                      <a:moveTo>
                        <a:pt x="35" y="44"/>
                      </a:move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5"/>
                        <a:pt x="35" y="45"/>
                        <a:pt x="35" y="44"/>
                      </a:cubicBezTo>
                      <a:close/>
                      <a:moveTo>
                        <a:pt x="35" y="48"/>
                      </a:moveTo>
                      <a:cubicBezTo>
                        <a:pt x="35" y="48"/>
                        <a:pt x="35" y="47"/>
                        <a:pt x="35" y="47"/>
                      </a:cubicBezTo>
                      <a:cubicBezTo>
                        <a:pt x="35" y="47"/>
                        <a:pt x="36" y="48"/>
                        <a:pt x="36" y="48"/>
                      </a:cubicBezTo>
                      <a:cubicBezTo>
                        <a:pt x="35" y="48"/>
                        <a:pt x="35" y="48"/>
                        <a:pt x="35" y="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4" name="任意多边形 11343"/>
                <p:cNvSpPr/>
                <p:nvPr/>
              </p:nvSpPr>
              <p:spPr>
                <a:xfrm>
                  <a:off x="3878" y="2667"/>
                  <a:ext cx="310" cy="401"/>
                </a:xfrm>
                <a:custGeom>
                  <a:avLst/>
                  <a:gdLst/>
                  <a:ahLst/>
                  <a:cxnLst/>
                  <a:pathLst>
                    <a:path w="282" h="365">
                      <a:moveTo>
                        <a:pt x="45" y="219"/>
                      </a:moveTo>
                      <a:lnTo>
                        <a:pt x="278" y="365"/>
                      </a:lnTo>
                      <a:lnTo>
                        <a:pt x="282" y="131"/>
                      </a:lnTo>
                      <a:lnTo>
                        <a:pt x="0" y="0"/>
                      </a:lnTo>
                      <a:lnTo>
                        <a:pt x="45" y="21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5" name="任意多边形 11344"/>
                <p:cNvSpPr/>
                <p:nvPr/>
              </p:nvSpPr>
              <p:spPr>
                <a:xfrm>
                  <a:off x="4182" y="2648"/>
                  <a:ext cx="218" cy="420"/>
                </a:xfrm>
                <a:custGeom>
                  <a:avLst/>
                  <a:gdLst/>
                  <a:ahLst/>
                  <a:cxnLst/>
                  <a:pathLst>
                    <a:path w="198" h="382">
                      <a:moveTo>
                        <a:pt x="198" y="0"/>
                      </a:moveTo>
                      <a:lnTo>
                        <a:pt x="4" y="148"/>
                      </a:lnTo>
                      <a:lnTo>
                        <a:pt x="0" y="382"/>
                      </a:lnTo>
                      <a:lnTo>
                        <a:pt x="164" y="214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6" name="任意多边形 11345"/>
                <p:cNvSpPr/>
                <p:nvPr/>
              </p:nvSpPr>
              <p:spPr>
                <a:xfrm>
                  <a:off x="3878" y="2568"/>
                  <a:ext cx="522" cy="242"/>
                </a:xfrm>
                <a:custGeom>
                  <a:avLst/>
                  <a:gdLst/>
                  <a:ahLst/>
                  <a:cxnLst/>
                  <a:pathLst>
                    <a:path w="476" h="221">
                      <a:moveTo>
                        <a:pt x="0" y="90"/>
                      </a:moveTo>
                      <a:lnTo>
                        <a:pt x="244" y="0"/>
                      </a:lnTo>
                      <a:lnTo>
                        <a:pt x="476" y="73"/>
                      </a:lnTo>
                      <a:lnTo>
                        <a:pt x="282" y="221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7" name="任意多边形 11346"/>
                <p:cNvSpPr/>
                <p:nvPr/>
              </p:nvSpPr>
              <p:spPr>
                <a:xfrm>
                  <a:off x="3915" y="2581"/>
                  <a:ext cx="232" cy="92"/>
                </a:xfrm>
                <a:custGeom>
                  <a:avLst/>
                  <a:gdLst/>
                  <a:ahLst/>
                  <a:cxnLst/>
                  <a:pathLst>
                    <a:path w="212" h="85">
                      <a:moveTo>
                        <a:pt x="0" y="81"/>
                      </a:moveTo>
                      <a:lnTo>
                        <a:pt x="212" y="0"/>
                      </a:lnTo>
                      <a:lnTo>
                        <a:pt x="210" y="6"/>
                      </a:lnTo>
                      <a:lnTo>
                        <a:pt x="9" y="85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555248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8" name="任意多边形 11347"/>
                <p:cNvSpPr/>
                <p:nvPr/>
              </p:nvSpPr>
              <p:spPr>
                <a:xfrm>
                  <a:off x="4146" y="2581"/>
                  <a:ext cx="222" cy="77"/>
                </a:xfrm>
                <a:custGeom>
                  <a:avLst/>
                  <a:gdLst/>
                  <a:ahLst/>
                  <a:cxnLst/>
                  <a:pathLst>
                    <a:path w="202" h="70">
                      <a:moveTo>
                        <a:pt x="2" y="0"/>
                      </a:moveTo>
                      <a:lnTo>
                        <a:pt x="202" y="66"/>
                      </a:lnTo>
                      <a:lnTo>
                        <a:pt x="196" y="70"/>
                      </a:lnTo>
                      <a:lnTo>
                        <a:pt x="0" y="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9" name="任意多边形 11348"/>
                <p:cNvSpPr/>
                <p:nvPr/>
              </p:nvSpPr>
              <p:spPr>
                <a:xfrm>
                  <a:off x="3925" y="2658"/>
                  <a:ext cx="436" cy="128"/>
                </a:xfrm>
                <a:custGeom>
                  <a:avLst/>
                  <a:gdLst/>
                  <a:ahLst/>
                  <a:cxnLst/>
                  <a:pathLst>
                    <a:path w="397" h="117">
                      <a:moveTo>
                        <a:pt x="0" y="15"/>
                      </a:moveTo>
                      <a:lnTo>
                        <a:pt x="233" y="117"/>
                      </a:lnTo>
                      <a:lnTo>
                        <a:pt x="397" y="0"/>
                      </a:lnTo>
                      <a:lnTo>
                        <a:pt x="397" y="0"/>
                      </a:lnTo>
                      <a:lnTo>
                        <a:pt x="233" y="115"/>
                      </a:lnTo>
                      <a:lnTo>
                        <a:pt x="2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0" name="任意多边形 11349"/>
                <p:cNvSpPr/>
                <p:nvPr/>
              </p:nvSpPr>
              <p:spPr>
                <a:xfrm>
                  <a:off x="3905" y="2697"/>
                  <a:ext cx="45" cy="209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0" y="0"/>
                      </a:moveTo>
                      <a:lnTo>
                        <a:pt x="35" y="191"/>
                      </a:lnTo>
                      <a:lnTo>
                        <a:pt x="41" y="185"/>
                      </a:lnTo>
                      <a:lnTo>
                        <a:pt x="9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1" name="任意多边形 11350"/>
                <p:cNvSpPr/>
                <p:nvPr/>
              </p:nvSpPr>
              <p:spPr>
                <a:xfrm>
                  <a:off x="3943" y="2899"/>
                  <a:ext cx="221" cy="141"/>
                </a:xfrm>
                <a:custGeom>
                  <a:avLst/>
                  <a:gdLst/>
                  <a:ahLst/>
                  <a:cxnLst/>
                  <a:pathLst>
                    <a:path w="201" h="128">
                      <a:moveTo>
                        <a:pt x="201" y="128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201" y="123"/>
                      </a:lnTo>
                      <a:lnTo>
                        <a:pt x="201" y="128"/>
                      </a:lnTo>
                      <a:close/>
                    </a:path>
                  </a:pathLst>
                </a:custGeom>
                <a:solidFill>
                  <a:srgbClr val="DEC5A7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2" name="任意多边形 11351"/>
                <p:cNvSpPr/>
                <p:nvPr/>
              </p:nvSpPr>
              <p:spPr>
                <a:xfrm>
                  <a:off x="3915" y="2702"/>
                  <a:ext cx="252" cy="338"/>
                </a:xfrm>
                <a:custGeom>
                  <a:avLst/>
                  <a:gdLst/>
                  <a:ahLst/>
                  <a:cxnLst/>
                  <a:pathLst>
                    <a:path w="229" h="308">
                      <a:moveTo>
                        <a:pt x="0" y="0"/>
                      </a:moveTo>
                      <a:lnTo>
                        <a:pt x="227" y="110"/>
                      </a:lnTo>
                      <a:lnTo>
                        <a:pt x="229" y="308"/>
                      </a:lnTo>
                      <a:lnTo>
                        <a:pt x="227" y="308"/>
                      </a:lnTo>
                      <a:lnTo>
                        <a:pt x="225" y="1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3" name="任意多边形 11352"/>
                <p:cNvSpPr/>
                <p:nvPr/>
              </p:nvSpPr>
              <p:spPr>
                <a:xfrm>
                  <a:off x="4351" y="2672"/>
                  <a:ext cx="38" cy="205"/>
                </a:xfrm>
                <a:custGeom>
                  <a:avLst/>
                  <a:gdLst/>
                  <a:ahLst/>
                  <a:cxnLst/>
                  <a:pathLst>
                    <a:path w="34" h="187">
                      <a:moveTo>
                        <a:pt x="34" y="0"/>
                      </a:moveTo>
                      <a:lnTo>
                        <a:pt x="6" y="187"/>
                      </a:lnTo>
                      <a:lnTo>
                        <a:pt x="0" y="185"/>
                      </a:lnTo>
                      <a:lnTo>
                        <a:pt x="26" y="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6C6452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4" name="任意多边形 11353"/>
                <p:cNvSpPr/>
                <p:nvPr/>
              </p:nvSpPr>
              <p:spPr>
                <a:xfrm>
                  <a:off x="4197" y="2874"/>
                  <a:ext cx="160" cy="164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0" y="79"/>
                      </a:moveTo>
                      <a:cubicBezTo>
                        <a:pt x="0" y="78"/>
                        <a:pt x="0" y="74"/>
                        <a:pt x="0" y="7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5" name="任意多边形 11354"/>
                <p:cNvSpPr/>
                <p:nvPr/>
              </p:nvSpPr>
              <p:spPr>
                <a:xfrm>
                  <a:off x="4197" y="2672"/>
                  <a:ext cx="192" cy="357"/>
                </a:xfrm>
                <a:custGeom>
                  <a:avLst/>
                  <a:gdLst/>
                  <a:ahLst/>
                  <a:cxnLst/>
                  <a:pathLst>
                    <a:path w="174" h="325">
                      <a:moveTo>
                        <a:pt x="0" y="325"/>
                      </a:moveTo>
                      <a:lnTo>
                        <a:pt x="4" y="132"/>
                      </a:lnTo>
                      <a:lnTo>
                        <a:pt x="174" y="0"/>
                      </a:lnTo>
                      <a:lnTo>
                        <a:pt x="166" y="8"/>
                      </a:lnTo>
                      <a:lnTo>
                        <a:pt x="6" y="134"/>
                      </a:lnTo>
                      <a:lnTo>
                        <a:pt x="0" y="325"/>
                      </a:lnTo>
                      <a:lnTo>
                        <a:pt x="0" y="32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4763" cap="flat" cmpd="sng">
                  <a:solidFill>
                    <a:srgbClr val="231F20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11431" name="矩形 11430"/>
          <p:cNvSpPr>
            <a:spLocks noChangeAspect="1" noTextEdit="1"/>
          </p:cNvSpPr>
          <p:nvPr/>
        </p:nvSpPr>
        <p:spPr>
          <a:xfrm>
            <a:off x="10045700" y="1968500"/>
            <a:ext cx="280988" cy="2698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42185" y="2387600"/>
            <a:ext cx="4963160" cy="1207770"/>
          </a:xfrm>
        </p:spPr>
        <p:txBody>
          <a:bodyPr anchor="ctr"/>
          <a:p>
            <a:r>
              <a:rPr lang="zh-CN" altLang="en-US" sz="6600">
                <a:solidFill>
                  <a:schemeClr val="tx1"/>
                </a:solidFill>
                <a:sym typeface="+mn-ea"/>
              </a:rPr>
              <a:t>谢谢观看！</a:t>
            </a:r>
            <a:endParaRPr lang="zh-CN" altLang="en-US" sz="66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03" name="任意多边形 11502"/>
          <p:cNvSpPr/>
          <p:nvPr/>
        </p:nvSpPr>
        <p:spPr>
          <a:xfrm>
            <a:off x="6011863" y="111125"/>
            <a:ext cx="2076450" cy="192088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F1C23F">
                  <a:alpha val="100000"/>
                </a:srgbClr>
              </a:gs>
              <a:gs pos="100000">
                <a:srgbClr val="EDB143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C7871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4" name="任意多边形 11403"/>
          <p:cNvSpPr/>
          <p:nvPr/>
        </p:nvSpPr>
        <p:spPr>
          <a:xfrm>
            <a:off x="6011863" y="615950"/>
            <a:ext cx="2076450" cy="192088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F1C23F">
                  <a:alpha val="100000"/>
                </a:srgbClr>
              </a:gs>
              <a:gs pos="100000">
                <a:srgbClr val="EDB143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C7871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3" name="任意多边形 11402"/>
          <p:cNvSpPr/>
          <p:nvPr/>
        </p:nvSpPr>
        <p:spPr>
          <a:xfrm>
            <a:off x="2411413" y="190500"/>
            <a:ext cx="5676900" cy="527050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979797">
                  <a:alpha val="100000"/>
                </a:srgbClr>
              </a:gs>
              <a:gs pos="100000">
                <a:srgbClr val="7B7B7B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797979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5" name="标题 11404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汇报内容</a:t>
            </a:r>
            <a:endParaRPr lang="zh-CN" altLang="en-US"/>
          </a:p>
        </p:txBody>
      </p:sp>
      <p:grpSp>
        <p:nvGrpSpPr>
          <p:cNvPr id="11666" name="组合 11665"/>
          <p:cNvGrpSpPr/>
          <p:nvPr/>
        </p:nvGrpSpPr>
        <p:grpSpPr>
          <a:xfrm>
            <a:off x="0" y="4052888"/>
            <a:ext cx="9271000" cy="2805112"/>
            <a:chOff x="0" y="2553"/>
            <a:chExt cx="5840" cy="1767"/>
          </a:xfrm>
        </p:grpSpPr>
        <p:grpSp>
          <p:nvGrpSpPr>
            <p:cNvPr id="11273" name="组合 11272"/>
            <p:cNvGrpSpPr/>
            <p:nvPr/>
          </p:nvGrpSpPr>
          <p:grpSpPr>
            <a:xfrm>
              <a:off x="5042" y="3530"/>
              <a:ext cx="561" cy="643"/>
              <a:chOff x="5250" y="3618"/>
              <a:chExt cx="658" cy="754"/>
            </a:xfrm>
          </p:grpSpPr>
          <p:sp>
            <p:nvSpPr>
              <p:cNvPr id="11274" name="任意多边形 11273"/>
              <p:cNvSpPr/>
              <p:nvPr/>
            </p:nvSpPr>
            <p:spPr>
              <a:xfrm>
                <a:off x="5494" y="3714"/>
                <a:ext cx="414" cy="658"/>
              </a:xfrm>
              <a:custGeom>
                <a:avLst/>
                <a:gdLst/>
                <a:ahLst/>
                <a:cxnLst/>
                <a:pathLst>
                  <a:path w="414" h="658">
                    <a:moveTo>
                      <a:pt x="0" y="188"/>
                    </a:moveTo>
                    <a:lnTo>
                      <a:pt x="414" y="0"/>
                    </a:lnTo>
                    <a:lnTo>
                      <a:pt x="390" y="450"/>
                    </a:lnTo>
                    <a:lnTo>
                      <a:pt x="2" y="658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6C5938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75" name="任意多边形 11274"/>
              <p:cNvSpPr/>
              <p:nvPr/>
            </p:nvSpPr>
            <p:spPr>
              <a:xfrm>
                <a:off x="5250" y="3618"/>
                <a:ext cx="253" cy="746"/>
              </a:xfrm>
              <a:custGeom>
                <a:avLst/>
                <a:gdLst/>
                <a:ahLst/>
                <a:cxnLst/>
                <a:pathLst>
                  <a:path w="253" h="746">
                    <a:moveTo>
                      <a:pt x="253" y="276"/>
                    </a:moveTo>
                    <a:lnTo>
                      <a:pt x="0" y="0"/>
                    </a:lnTo>
                    <a:lnTo>
                      <a:pt x="24" y="518"/>
                    </a:lnTo>
                    <a:lnTo>
                      <a:pt x="251" y="746"/>
                    </a:lnTo>
                    <a:lnTo>
                      <a:pt x="253" y="276"/>
                    </a:lnTo>
                    <a:close/>
                  </a:path>
                </a:pathLst>
              </a:custGeom>
              <a:solidFill>
                <a:srgbClr val="B39A6D">
                  <a:alpha val="100000"/>
                </a:srgbClr>
              </a:solidFill>
              <a:ln w="8001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1276" name="组合 11275"/>
            <p:cNvGrpSpPr/>
            <p:nvPr/>
          </p:nvGrpSpPr>
          <p:grpSpPr>
            <a:xfrm>
              <a:off x="4782" y="3685"/>
              <a:ext cx="378" cy="305"/>
              <a:chOff x="4612" y="3798"/>
              <a:chExt cx="444" cy="358"/>
            </a:xfrm>
          </p:grpSpPr>
          <p:sp>
            <p:nvSpPr>
              <p:cNvPr id="11277" name="任意多边形 11276"/>
              <p:cNvSpPr/>
              <p:nvPr/>
            </p:nvSpPr>
            <p:spPr>
              <a:xfrm>
                <a:off x="4862" y="3798"/>
                <a:ext cx="194" cy="358"/>
              </a:xfrm>
              <a:custGeom>
                <a:avLst/>
                <a:gdLst/>
                <a:ahLst/>
                <a:cxnLst/>
                <a:pathLst>
                  <a:path w="194" h="358">
                    <a:moveTo>
                      <a:pt x="0" y="176"/>
                    </a:moveTo>
                    <a:lnTo>
                      <a:pt x="178" y="0"/>
                    </a:lnTo>
                    <a:lnTo>
                      <a:pt x="194" y="186"/>
                    </a:lnTo>
                    <a:lnTo>
                      <a:pt x="20" y="358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rgbClr val="9B8E7B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78" name="任意多边形 11277"/>
              <p:cNvSpPr/>
              <p:nvPr/>
            </p:nvSpPr>
            <p:spPr>
              <a:xfrm>
                <a:off x="4612" y="3818"/>
                <a:ext cx="266" cy="330"/>
              </a:xfrm>
              <a:custGeom>
                <a:avLst/>
                <a:gdLst/>
                <a:ahLst/>
                <a:cxnLst/>
                <a:pathLst>
                  <a:path w="266" h="330">
                    <a:moveTo>
                      <a:pt x="0" y="0"/>
                    </a:moveTo>
                    <a:lnTo>
                      <a:pt x="250" y="164"/>
                    </a:lnTo>
                    <a:lnTo>
                      <a:pt x="266" y="330"/>
                    </a:lnTo>
                    <a:lnTo>
                      <a:pt x="2" y="1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CBA4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1281" name="椭圆 11280"/>
            <p:cNvSpPr/>
            <p:nvPr/>
          </p:nvSpPr>
          <p:spPr>
            <a:xfrm>
              <a:off x="4691" y="3548"/>
              <a:ext cx="619" cy="373"/>
            </a:xfrm>
            <a:prstGeom prst="ellipse">
              <a:avLst/>
            </a:prstGeom>
            <a:gradFill rotWithShape="1">
              <a:gsLst>
                <a:gs pos="0">
                  <a:srgbClr val="828282">
                    <a:alpha val="60001"/>
                  </a:srgbClr>
                </a:gs>
                <a:gs pos="100000">
                  <a:srgbClr val="828282">
                    <a:gamma/>
                    <a:tint val="0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1665" name="组合 11664"/>
            <p:cNvGrpSpPr/>
            <p:nvPr/>
          </p:nvGrpSpPr>
          <p:grpSpPr>
            <a:xfrm>
              <a:off x="0" y="2553"/>
              <a:ext cx="5840" cy="1767"/>
              <a:chOff x="0" y="2553"/>
              <a:chExt cx="5840" cy="1767"/>
            </a:xfrm>
          </p:grpSpPr>
          <p:sp>
            <p:nvSpPr>
              <p:cNvPr id="11406" name="矩形 11405"/>
              <p:cNvSpPr/>
              <p:nvPr/>
            </p:nvSpPr>
            <p:spPr>
              <a:xfrm>
                <a:off x="0" y="3113"/>
                <a:ext cx="5760" cy="1207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80" name="椭圆 11279"/>
              <p:cNvSpPr/>
              <p:nvPr/>
            </p:nvSpPr>
            <p:spPr>
              <a:xfrm>
                <a:off x="4693" y="3438"/>
                <a:ext cx="1147" cy="417"/>
              </a:xfrm>
              <a:prstGeom prst="ellipse">
                <a:avLst/>
              </a:prstGeom>
              <a:gradFill rotWithShape="1">
                <a:gsLst>
                  <a:gs pos="0">
                    <a:srgbClr val="828282">
                      <a:alpha val="80000"/>
                    </a:srgbClr>
                  </a:gs>
                  <a:gs pos="100000">
                    <a:srgbClr val="828282">
                      <a:gamma/>
                      <a:tint val="0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1282" name="组合 11281"/>
              <p:cNvGrpSpPr/>
              <p:nvPr/>
            </p:nvGrpSpPr>
            <p:grpSpPr>
              <a:xfrm>
                <a:off x="5009" y="3031"/>
                <a:ext cx="637" cy="737"/>
                <a:chOff x="4933" y="3016"/>
                <a:chExt cx="747" cy="864"/>
              </a:xfrm>
            </p:grpSpPr>
            <p:sp>
              <p:nvSpPr>
                <p:cNvPr id="11283" name="任意多边形 11282"/>
                <p:cNvSpPr/>
                <p:nvPr/>
              </p:nvSpPr>
              <p:spPr>
                <a:xfrm>
                  <a:off x="4933" y="3016"/>
                  <a:ext cx="747" cy="285"/>
                </a:xfrm>
                <a:custGeom>
                  <a:avLst/>
                  <a:gdLst/>
                  <a:ahLst/>
                  <a:cxnLst/>
                  <a:pathLst>
                    <a:path w="680" h="259">
                      <a:moveTo>
                        <a:pt x="680" y="140"/>
                      </a:moveTo>
                      <a:lnTo>
                        <a:pt x="387" y="0"/>
                      </a:lnTo>
                      <a:lnTo>
                        <a:pt x="0" y="68"/>
                      </a:lnTo>
                      <a:lnTo>
                        <a:pt x="246" y="259"/>
                      </a:lnTo>
                      <a:lnTo>
                        <a:pt x="680" y="140"/>
                      </a:lnTo>
                      <a:close/>
                    </a:path>
                  </a:pathLst>
                </a:custGeom>
                <a:solidFill>
                  <a:srgbClr val="AC9265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4" name="任意多边形 11283"/>
                <p:cNvSpPr/>
                <p:nvPr/>
              </p:nvSpPr>
              <p:spPr>
                <a:xfrm>
                  <a:off x="4933" y="3091"/>
                  <a:ext cx="297" cy="789"/>
                </a:xfrm>
                <a:custGeom>
                  <a:avLst/>
                  <a:gdLst/>
                  <a:ahLst/>
                  <a:cxnLst/>
                  <a:pathLst>
                    <a:path w="270" h="718">
                      <a:moveTo>
                        <a:pt x="47" y="463"/>
                      </a:moveTo>
                      <a:lnTo>
                        <a:pt x="270" y="718"/>
                      </a:lnTo>
                      <a:lnTo>
                        <a:pt x="246" y="191"/>
                      </a:lnTo>
                      <a:lnTo>
                        <a:pt x="0" y="0"/>
                      </a:lnTo>
                      <a:lnTo>
                        <a:pt x="47" y="463"/>
                      </a:lnTo>
                      <a:close/>
                    </a:path>
                  </a:pathLst>
                </a:custGeom>
                <a:solidFill>
                  <a:srgbClr val="B39A6D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5" name="任意多边形 11284"/>
                <p:cNvSpPr/>
                <p:nvPr/>
              </p:nvSpPr>
              <p:spPr>
                <a:xfrm>
                  <a:off x="5203" y="3171"/>
                  <a:ext cx="477" cy="709"/>
                </a:xfrm>
                <a:custGeom>
                  <a:avLst/>
                  <a:gdLst/>
                  <a:ahLst/>
                  <a:cxnLst/>
                  <a:pathLst>
                    <a:path w="434" h="646">
                      <a:moveTo>
                        <a:pt x="400" y="478"/>
                      </a:moveTo>
                      <a:lnTo>
                        <a:pt x="434" y="0"/>
                      </a:lnTo>
                      <a:lnTo>
                        <a:pt x="0" y="119"/>
                      </a:lnTo>
                      <a:lnTo>
                        <a:pt x="24" y="646"/>
                      </a:lnTo>
                      <a:lnTo>
                        <a:pt x="400" y="478"/>
                      </a:lnTo>
                      <a:close/>
                    </a:path>
                  </a:pathLst>
                </a:custGeom>
                <a:solidFill>
                  <a:srgbClr val="A88B58">
                    <a:alpha val="100000"/>
                  </a:srgbClr>
                </a:solidFill>
                <a:ln w="8001" cap="flat" cmpd="sng">
                  <a:solidFill>
                    <a:srgbClr val="B0966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6" name="任意多边形 11285"/>
                <p:cNvSpPr/>
                <p:nvPr/>
              </p:nvSpPr>
              <p:spPr>
                <a:xfrm>
                  <a:off x="5055" y="3080"/>
                  <a:ext cx="483" cy="221"/>
                </a:xfrm>
                <a:custGeom>
                  <a:avLst/>
                  <a:gdLst/>
                  <a:ahLst/>
                  <a:cxnLst/>
                  <a:pathLst>
                    <a:path w="440" h="201">
                      <a:moveTo>
                        <a:pt x="32" y="199"/>
                      </a:moveTo>
                      <a:lnTo>
                        <a:pt x="32" y="201"/>
                      </a:lnTo>
                      <a:lnTo>
                        <a:pt x="32" y="195"/>
                      </a:lnTo>
                      <a:lnTo>
                        <a:pt x="28" y="197"/>
                      </a:lnTo>
                      <a:lnTo>
                        <a:pt x="28" y="191"/>
                      </a:lnTo>
                      <a:lnTo>
                        <a:pt x="26" y="193"/>
                      </a:lnTo>
                      <a:lnTo>
                        <a:pt x="26" y="189"/>
                      </a:lnTo>
                      <a:lnTo>
                        <a:pt x="22" y="191"/>
                      </a:lnTo>
                      <a:lnTo>
                        <a:pt x="22" y="185"/>
                      </a:lnTo>
                      <a:lnTo>
                        <a:pt x="20" y="189"/>
                      </a:lnTo>
                      <a:lnTo>
                        <a:pt x="20" y="184"/>
                      </a:lnTo>
                      <a:lnTo>
                        <a:pt x="18" y="187"/>
                      </a:lnTo>
                      <a:lnTo>
                        <a:pt x="18" y="182"/>
                      </a:lnTo>
                      <a:lnTo>
                        <a:pt x="17" y="184"/>
                      </a:lnTo>
                      <a:lnTo>
                        <a:pt x="17" y="180"/>
                      </a:lnTo>
                      <a:lnTo>
                        <a:pt x="13" y="184"/>
                      </a:lnTo>
                      <a:lnTo>
                        <a:pt x="11" y="182"/>
                      </a:lnTo>
                      <a:lnTo>
                        <a:pt x="11" y="176"/>
                      </a:lnTo>
                      <a:lnTo>
                        <a:pt x="9" y="180"/>
                      </a:lnTo>
                      <a:lnTo>
                        <a:pt x="9" y="174"/>
                      </a:lnTo>
                      <a:lnTo>
                        <a:pt x="7" y="176"/>
                      </a:lnTo>
                      <a:lnTo>
                        <a:pt x="7" y="170"/>
                      </a:lnTo>
                      <a:lnTo>
                        <a:pt x="5" y="172"/>
                      </a:lnTo>
                      <a:lnTo>
                        <a:pt x="5" y="167"/>
                      </a:lnTo>
                      <a:lnTo>
                        <a:pt x="1" y="170"/>
                      </a:lnTo>
                      <a:lnTo>
                        <a:pt x="1" y="165"/>
                      </a:lnTo>
                      <a:lnTo>
                        <a:pt x="0" y="167"/>
                      </a:lnTo>
                      <a:lnTo>
                        <a:pt x="0" y="95"/>
                      </a:lnTo>
                      <a:lnTo>
                        <a:pt x="400" y="0"/>
                      </a:lnTo>
                      <a:lnTo>
                        <a:pt x="440" y="19"/>
                      </a:lnTo>
                      <a:lnTo>
                        <a:pt x="32" y="119"/>
                      </a:lnTo>
                      <a:lnTo>
                        <a:pt x="32" y="199"/>
                      </a:lnTo>
                      <a:close/>
                    </a:path>
                  </a:pathLst>
                </a:custGeom>
                <a:solidFill>
                  <a:srgbClr val="D8C9B3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7" name="任意多边形 11286"/>
                <p:cNvSpPr/>
                <p:nvPr/>
              </p:nvSpPr>
              <p:spPr>
                <a:xfrm>
                  <a:off x="5073" y="3091"/>
                  <a:ext cx="445" cy="108"/>
                </a:xfrm>
                <a:custGeom>
                  <a:avLst/>
                  <a:gdLst/>
                  <a:ahLst/>
                  <a:cxnLst/>
                  <a:pathLst>
                    <a:path w="406" h="98">
                      <a:moveTo>
                        <a:pt x="406" y="2"/>
                      </a:moveTo>
                      <a:lnTo>
                        <a:pt x="1" y="98"/>
                      </a:lnTo>
                      <a:lnTo>
                        <a:pt x="0" y="96"/>
                      </a:lnTo>
                      <a:lnTo>
                        <a:pt x="404" y="0"/>
                      </a:lnTo>
                      <a:lnTo>
                        <a:pt x="406" y="2"/>
                      </a:lnTo>
                      <a:close/>
                    </a:path>
                  </a:pathLst>
                </a:custGeom>
                <a:solidFill>
                  <a:srgbClr val="D0C0A8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8" name="任意多边形 11287"/>
                <p:cNvSpPr/>
                <p:nvPr/>
              </p:nvSpPr>
              <p:spPr>
                <a:xfrm>
                  <a:off x="5577" y="3637"/>
                  <a:ext cx="17" cy="14"/>
                </a:xfrm>
                <a:custGeom>
                  <a:avLst/>
                  <a:gdLst/>
                  <a:ahLst/>
                  <a:cxnLst/>
                  <a:pathLst>
                    <a:path w="8" h="7">
                      <a:moveTo>
                        <a:pt x="5" y="6"/>
                      </a:moveTo>
                      <a:cubicBezTo>
                        <a:pt x="3" y="7"/>
                        <a:pt x="2" y="7"/>
                        <a:pt x="1" y="6"/>
                      </a:cubicBezTo>
                      <a:cubicBezTo>
                        <a:pt x="0" y="4"/>
                        <a:pt x="2" y="2"/>
                        <a:pt x="4" y="1"/>
                      </a:cubicBezTo>
                      <a:cubicBezTo>
                        <a:pt x="5" y="0"/>
                        <a:pt x="7" y="0"/>
                        <a:pt x="7" y="1"/>
                      </a:cubicBezTo>
                      <a:cubicBezTo>
                        <a:pt x="8" y="3"/>
                        <a:pt x="6" y="5"/>
                        <a:pt x="5" y="6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9" name="任意多边形 11288"/>
                <p:cNvSpPr/>
                <p:nvPr/>
              </p:nvSpPr>
              <p:spPr>
                <a:xfrm>
                  <a:off x="5579" y="3650"/>
                  <a:ext cx="12" cy="18"/>
                </a:xfrm>
                <a:custGeom>
                  <a:avLst/>
                  <a:gdLst/>
                  <a:ahLst/>
                  <a:cxnLst/>
                  <a:pathLst>
                    <a:path w="6" h="9">
                      <a:moveTo>
                        <a:pt x="6" y="2"/>
                      </a:moveTo>
                      <a:cubicBezTo>
                        <a:pt x="6" y="3"/>
                        <a:pt x="6" y="5"/>
                        <a:pt x="5" y="7"/>
                      </a:cubicBezTo>
                      <a:cubicBezTo>
                        <a:pt x="3" y="8"/>
                        <a:pt x="1" y="9"/>
                        <a:pt x="0" y="8"/>
                      </a:cubicBezTo>
                      <a:cubicBezTo>
                        <a:pt x="0" y="7"/>
                        <a:pt x="0" y="6"/>
                        <a:pt x="0" y="5"/>
                      </a:cubicBezTo>
                      <a:cubicBezTo>
                        <a:pt x="1" y="2"/>
                        <a:pt x="4" y="0"/>
                        <a:pt x="6" y="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0" name="任意多边形 11289"/>
                <p:cNvSpPr>
                  <a:spLocks noEditPoints="1"/>
                </p:cNvSpPr>
                <p:nvPr/>
              </p:nvSpPr>
              <p:spPr>
                <a:xfrm>
                  <a:off x="5451" y="3647"/>
                  <a:ext cx="78" cy="107"/>
                </a:xfrm>
                <a:custGeom>
                  <a:avLst/>
                  <a:gdLst/>
                  <a:ahLst/>
                  <a:cxnLst/>
                  <a:pathLst>
                    <a:path w="37" h="52">
                      <a:moveTo>
                        <a:pt x="1" y="28"/>
                      </a:move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1" y="30"/>
                        <a:pt x="1" y="30"/>
                        <a:pt x="1" y="31"/>
                      </a:cubicBezTo>
                      <a:cubicBezTo>
                        <a:pt x="0" y="34"/>
                        <a:pt x="1" y="37"/>
                        <a:pt x="1" y="40"/>
                      </a:cubicBezTo>
                      <a:cubicBezTo>
                        <a:pt x="1" y="41"/>
                        <a:pt x="1" y="41"/>
                        <a:pt x="1" y="41"/>
                      </a:cubicBezTo>
                      <a:cubicBezTo>
                        <a:pt x="0" y="43"/>
                        <a:pt x="1" y="45"/>
                        <a:pt x="1" y="47"/>
                      </a:cubicBezTo>
                      <a:cubicBezTo>
                        <a:pt x="1" y="48"/>
                        <a:pt x="1" y="50"/>
                        <a:pt x="1" y="52"/>
                      </a:cubicBezTo>
                      <a:cubicBezTo>
                        <a:pt x="2" y="51"/>
                        <a:pt x="3" y="52"/>
                        <a:pt x="4" y="51"/>
                      </a:cubicBezTo>
                      <a:cubicBezTo>
                        <a:pt x="4" y="50"/>
                        <a:pt x="3" y="51"/>
                        <a:pt x="3" y="51"/>
                      </a:cubicBezTo>
                      <a:cubicBezTo>
                        <a:pt x="3" y="50"/>
                        <a:pt x="4" y="50"/>
                        <a:pt x="4" y="50"/>
                      </a:cubicBezTo>
                      <a:cubicBezTo>
                        <a:pt x="4" y="50"/>
                        <a:pt x="4" y="50"/>
                        <a:pt x="4" y="51"/>
                      </a:cubicBezTo>
                      <a:cubicBezTo>
                        <a:pt x="6" y="51"/>
                        <a:pt x="7" y="49"/>
                        <a:pt x="9" y="49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11" y="48"/>
                        <a:pt x="12" y="47"/>
                        <a:pt x="13" y="47"/>
                      </a:cubicBezTo>
                      <a:cubicBezTo>
                        <a:pt x="12" y="47"/>
                        <a:pt x="12" y="47"/>
                        <a:pt x="11" y="47"/>
                      </a:cubicBezTo>
                      <a:cubicBezTo>
                        <a:pt x="12" y="47"/>
                        <a:pt x="12" y="47"/>
                        <a:pt x="12" y="46"/>
                      </a:cubicBezTo>
                      <a:cubicBezTo>
                        <a:pt x="12" y="46"/>
                        <a:pt x="12" y="45"/>
                        <a:pt x="11" y="44"/>
                      </a:cubicBezTo>
                      <a:cubicBezTo>
                        <a:pt x="12" y="44"/>
                        <a:pt x="13" y="44"/>
                        <a:pt x="13" y="43"/>
                      </a:cubicBezTo>
                      <a:cubicBezTo>
                        <a:pt x="13" y="43"/>
                        <a:pt x="12" y="43"/>
                        <a:pt x="12" y="42"/>
                      </a:cubicBezTo>
                      <a:cubicBezTo>
                        <a:pt x="12" y="42"/>
                        <a:pt x="13" y="42"/>
                        <a:pt x="12" y="41"/>
                      </a:cubicBezTo>
                      <a:cubicBezTo>
                        <a:pt x="12" y="41"/>
                        <a:pt x="12" y="41"/>
                        <a:pt x="12" y="42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0"/>
                        <a:pt x="12" y="41"/>
                        <a:pt x="12" y="41"/>
                      </a:cubicBezTo>
                      <a:cubicBezTo>
                        <a:pt x="12" y="41"/>
                        <a:pt x="12" y="41"/>
                        <a:pt x="12" y="41"/>
                      </a:cubicBezTo>
                      <a:cubicBezTo>
                        <a:pt x="13" y="40"/>
                        <a:pt x="12" y="40"/>
                        <a:pt x="12" y="40"/>
                      </a:cubicBezTo>
                      <a:cubicBezTo>
                        <a:pt x="12" y="39"/>
                        <a:pt x="13" y="40"/>
                        <a:pt x="13" y="39"/>
                      </a:cubicBezTo>
                      <a:cubicBezTo>
                        <a:pt x="13" y="39"/>
                        <a:pt x="13" y="39"/>
                        <a:pt x="13" y="38"/>
                      </a:cubicBezTo>
                      <a:cubicBezTo>
                        <a:pt x="13" y="38"/>
                        <a:pt x="13" y="38"/>
                        <a:pt x="13" y="38"/>
                      </a:cubicBezTo>
                      <a:cubicBezTo>
                        <a:pt x="13" y="38"/>
                        <a:pt x="13" y="38"/>
                        <a:pt x="13" y="39"/>
                      </a:cubicBezTo>
                      <a:cubicBezTo>
                        <a:pt x="14" y="39"/>
                        <a:pt x="13" y="41"/>
                        <a:pt x="14" y="42"/>
                      </a:cubicBezTo>
                      <a:cubicBezTo>
                        <a:pt x="14" y="42"/>
                        <a:pt x="13" y="43"/>
                        <a:pt x="13" y="43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4"/>
                        <a:pt x="13" y="44"/>
                        <a:pt x="12" y="44"/>
                      </a:cubicBezTo>
                      <a:cubicBezTo>
                        <a:pt x="12" y="45"/>
                        <a:pt x="13" y="45"/>
                        <a:pt x="13" y="45"/>
                      </a:cubicBezTo>
                      <a:cubicBezTo>
                        <a:pt x="14" y="45"/>
                        <a:pt x="14" y="46"/>
                        <a:pt x="14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47"/>
                        <a:pt x="16" y="46"/>
                        <a:pt x="16" y="45"/>
                      </a:cubicBezTo>
                      <a:cubicBezTo>
                        <a:pt x="16" y="45"/>
                        <a:pt x="16" y="45"/>
                        <a:pt x="16" y="45"/>
                      </a:cubicBezTo>
                      <a:cubicBezTo>
                        <a:pt x="16" y="45"/>
                        <a:pt x="17" y="45"/>
                        <a:pt x="17" y="44"/>
                      </a:cubicBezTo>
                      <a:cubicBezTo>
                        <a:pt x="17" y="44"/>
                        <a:pt x="17" y="44"/>
                        <a:pt x="18" y="43"/>
                      </a:cubicBezTo>
                      <a:cubicBezTo>
                        <a:pt x="19" y="43"/>
                        <a:pt x="20" y="43"/>
                        <a:pt x="21" y="42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3"/>
                        <a:pt x="21" y="43"/>
                        <a:pt x="20" y="43"/>
                      </a:cubicBezTo>
                      <a:cubicBezTo>
                        <a:pt x="20" y="43"/>
                        <a:pt x="20" y="43"/>
                        <a:pt x="20" y="44"/>
                      </a:cubicBezTo>
                      <a:cubicBezTo>
                        <a:pt x="20" y="44"/>
                        <a:pt x="21" y="43"/>
                        <a:pt x="22" y="43"/>
                      </a:cubicBezTo>
                      <a:cubicBezTo>
                        <a:pt x="22" y="43"/>
                        <a:pt x="21" y="43"/>
                        <a:pt x="22" y="42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4" y="42"/>
                        <a:pt x="26" y="41"/>
                        <a:pt x="28" y="40"/>
                      </a:cubicBezTo>
                      <a:cubicBezTo>
                        <a:pt x="28" y="40"/>
                        <a:pt x="28" y="40"/>
                        <a:pt x="28" y="40"/>
                      </a:cubicBezTo>
                      <a:cubicBezTo>
                        <a:pt x="28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0" y="39"/>
                      </a:cubicBezTo>
                      <a:cubicBezTo>
                        <a:pt x="30" y="39"/>
                        <a:pt x="31" y="39"/>
                        <a:pt x="31" y="38"/>
                      </a:cubicBezTo>
                      <a:cubicBezTo>
                        <a:pt x="32" y="38"/>
                        <a:pt x="32" y="39"/>
                        <a:pt x="32" y="38"/>
                      </a:cubicBezTo>
                      <a:cubicBezTo>
                        <a:pt x="33" y="38"/>
                        <a:pt x="32" y="38"/>
                        <a:pt x="33" y="38"/>
                      </a:cubicBez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4" y="38"/>
                        <a:pt x="33" y="37"/>
                        <a:pt x="33" y="37"/>
                      </a:cubicBezTo>
                      <a:cubicBezTo>
                        <a:pt x="34" y="36"/>
                        <a:pt x="35" y="36"/>
                        <a:pt x="35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6" y="36"/>
                        <a:pt x="35" y="36"/>
                        <a:pt x="36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6" y="36"/>
                        <a:pt x="36" y="36"/>
                      </a:cubicBezTo>
                      <a:cubicBezTo>
                        <a:pt x="35" y="34"/>
                        <a:pt x="37" y="31"/>
                        <a:pt x="36" y="30"/>
                      </a:cubicBezTo>
                      <a:cubicBezTo>
                        <a:pt x="36" y="28"/>
                        <a:pt x="36" y="26"/>
                        <a:pt x="36" y="24"/>
                      </a:cubicBezTo>
                      <a:cubicBezTo>
                        <a:pt x="36" y="21"/>
                        <a:pt x="37" y="17"/>
                        <a:pt x="36" y="15"/>
                      </a:cubicBezTo>
                      <a:cubicBezTo>
                        <a:pt x="37" y="12"/>
                        <a:pt x="37" y="10"/>
                        <a:pt x="36" y="8"/>
                      </a:cubicBezTo>
                      <a:cubicBezTo>
                        <a:pt x="36" y="8"/>
                        <a:pt x="36" y="9"/>
                        <a:pt x="36" y="9"/>
                      </a:cubicBezTo>
                      <a:cubicBezTo>
                        <a:pt x="36" y="10"/>
                        <a:pt x="36" y="9"/>
                        <a:pt x="36" y="10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6" y="10"/>
                        <a:pt x="36" y="11"/>
                      </a:cubicBezTo>
                      <a:cubicBezTo>
                        <a:pt x="36" y="11"/>
                        <a:pt x="36" y="11"/>
                        <a:pt x="35" y="11"/>
                      </a:cubicBezTo>
                      <a:cubicBezTo>
                        <a:pt x="35" y="11"/>
                        <a:pt x="34" y="12"/>
                        <a:pt x="34" y="13"/>
                      </a:cubicBezTo>
                      <a:cubicBezTo>
                        <a:pt x="34" y="13"/>
                        <a:pt x="34" y="13"/>
                        <a:pt x="34" y="13"/>
                      </a:cubicBezTo>
                      <a:cubicBezTo>
                        <a:pt x="34" y="12"/>
                        <a:pt x="34" y="12"/>
                        <a:pt x="35" y="11"/>
                      </a:cubicBezTo>
                      <a:cubicBezTo>
                        <a:pt x="34" y="11"/>
                        <a:pt x="34" y="10"/>
                        <a:pt x="35" y="9"/>
                      </a:cubicBezTo>
                      <a:cubicBezTo>
                        <a:pt x="34" y="10"/>
                        <a:pt x="34" y="10"/>
                        <a:pt x="33" y="10"/>
                      </a:cubicBezTo>
                      <a:cubicBezTo>
                        <a:pt x="33" y="11"/>
                        <a:pt x="32" y="11"/>
                        <a:pt x="32" y="12"/>
                      </a:cubicBezTo>
                      <a:cubicBezTo>
                        <a:pt x="32" y="11"/>
                        <a:pt x="31" y="11"/>
                        <a:pt x="31" y="10"/>
                      </a:cubicBezTo>
                      <a:cubicBezTo>
                        <a:pt x="31" y="10"/>
                        <a:pt x="32" y="11"/>
                        <a:pt x="32" y="11"/>
                      </a:cubicBezTo>
                      <a:cubicBezTo>
                        <a:pt x="33" y="10"/>
                        <a:pt x="32" y="9"/>
                        <a:pt x="33" y="9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3" y="7"/>
                        <a:pt x="31" y="7"/>
                        <a:pt x="32" y="6"/>
                      </a:cubicBezTo>
                      <a:cubicBezTo>
                        <a:pt x="32" y="6"/>
                        <a:pt x="32" y="6"/>
                        <a:pt x="33" y="6"/>
                      </a:cubicBezTo>
                      <a:cubicBezTo>
                        <a:pt x="33" y="6"/>
                        <a:pt x="33" y="6"/>
                        <a:pt x="34" y="6"/>
                      </a:cubicBezTo>
                      <a:cubicBezTo>
                        <a:pt x="33" y="5"/>
                        <a:pt x="34" y="4"/>
                        <a:pt x="34" y="3"/>
                      </a:cubicBezTo>
                      <a:cubicBezTo>
                        <a:pt x="34" y="3"/>
                        <a:pt x="34" y="4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6" y="4"/>
                        <a:pt x="35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4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6"/>
                        <a:pt x="35" y="6"/>
                      </a:cubicBezTo>
                      <a:cubicBezTo>
                        <a:pt x="36" y="5"/>
                        <a:pt x="35" y="7"/>
                        <a:pt x="36" y="6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8"/>
                        <a:pt x="35" y="8"/>
                        <a:pt x="35" y="9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7"/>
                        <a:pt x="36" y="8"/>
                        <a:pt x="36" y="7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36" y="5"/>
                        <a:pt x="37" y="5"/>
                        <a:pt x="37" y="5"/>
                      </a:cubicBezTo>
                      <a:cubicBezTo>
                        <a:pt x="36" y="4"/>
                        <a:pt x="36" y="1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4" y="1"/>
                        <a:pt x="31" y="2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4"/>
                        <a:pt x="26" y="3"/>
                      </a:cubicBezTo>
                      <a:cubicBezTo>
                        <a:pt x="23" y="5"/>
                        <a:pt x="19" y="6"/>
                        <a:pt x="16" y="8"/>
                      </a:cubicBezTo>
                      <a:cubicBezTo>
                        <a:pt x="15" y="7"/>
                        <a:pt x="13" y="9"/>
                        <a:pt x="11" y="9"/>
                      </a:cubicBezTo>
                      <a:cubicBezTo>
                        <a:pt x="8" y="11"/>
                        <a:pt x="4" y="12"/>
                        <a:pt x="1" y="14"/>
                      </a:cubicBezTo>
                      <a:cubicBezTo>
                        <a:pt x="0" y="18"/>
                        <a:pt x="1" y="22"/>
                        <a:pt x="1" y="25"/>
                      </a:cubicBezTo>
                      <a:cubicBezTo>
                        <a:pt x="1" y="26"/>
                        <a:pt x="1" y="27"/>
                        <a:pt x="1" y="28"/>
                      </a:cubicBezTo>
                      <a:close/>
                      <a:moveTo>
                        <a:pt x="35" y="2"/>
                      </a:move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5" y="2"/>
                        <a:pt x="35" y="2"/>
                        <a:pt x="35" y="2"/>
                      </a:cubicBezTo>
                      <a:close/>
                      <a:moveTo>
                        <a:pt x="32" y="5"/>
                      </a:move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lose/>
                      <a:moveTo>
                        <a:pt x="32" y="4"/>
                      </a:moveTo>
                      <a:cubicBezTo>
                        <a:pt x="32" y="4"/>
                        <a:pt x="32" y="4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lose/>
                      <a:moveTo>
                        <a:pt x="31" y="4"/>
                      </a:moveTo>
                      <a:cubicBezTo>
                        <a:pt x="31" y="4"/>
                        <a:pt x="32" y="3"/>
                        <a:pt x="32" y="4"/>
                      </a:cubicBezTo>
                      <a:cubicBezTo>
                        <a:pt x="32" y="4"/>
                        <a:pt x="32" y="4"/>
                        <a:pt x="31" y="4"/>
                      </a:cubicBezTo>
                      <a:close/>
                      <a:moveTo>
                        <a:pt x="31" y="9"/>
                      </a:moveTo>
                      <a:cubicBezTo>
                        <a:pt x="32" y="9"/>
                        <a:pt x="32" y="9"/>
                        <a:pt x="32" y="9"/>
                      </a:cubicBezTo>
                      <a:cubicBezTo>
                        <a:pt x="32" y="9"/>
                        <a:pt x="32" y="10"/>
                        <a:pt x="32" y="10"/>
                      </a:cubicBezTo>
                      <a:cubicBezTo>
                        <a:pt x="31" y="10"/>
                        <a:pt x="31" y="9"/>
                        <a:pt x="31" y="9"/>
                      </a:cubicBezTo>
                      <a:close/>
                      <a:moveTo>
                        <a:pt x="11" y="44"/>
                      </a:moveTo>
                      <a:cubicBezTo>
                        <a:pt x="11" y="43"/>
                        <a:pt x="11" y="43"/>
                        <a:pt x="12" y="42"/>
                      </a:cubicBezTo>
                      <a:cubicBezTo>
                        <a:pt x="12" y="43"/>
                        <a:pt x="12" y="43"/>
                        <a:pt x="12" y="44"/>
                      </a:cubicBezTo>
                      <a:cubicBezTo>
                        <a:pt x="12" y="44"/>
                        <a:pt x="11" y="44"/>
                        <a:pt x="11" y="44"/>
                      </a:cubicBezTo>
                      <a:close/>
                      <a:moveTo>
                        <a:pt x="2" y="18"/>
                      </a:moveTo>
                      <a:cubicBezTo>
                        <a:pt x="2" y="18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lose/>
                      <a:moveTo>
                        <a:pt x="2" y="20"/>
                      </a:moveTo>
                      <a:cubicBezTo>
                        <a:pt x="2" y="20"/>
                        <a:pt x="2" y="19"/>
                        <a:pt x="2" y="19"/>
                      </a:cubicBezTo>
                      <a:cubicBezTo>
                        <a:pt x="3" y="19"/>
                        <a:pt x="3" y="20"/>
                        <a:pt x="2" y="20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21"/>
                        <a:pt x="4" y="21"/>
                      </a:cubicBezTo>
                      <a:cubicBezTo>
                        <a:pt x="4" y="21"/>
                        <a:pt x="3" y="21"/>
                        <a:pt x="3" y="21"/>
                      </a:cubicBezTo>
                      <a:cubicBezTo>
                        <a:pt x="3" y="21"/>
                        <a:pt x="4" y="21"/>
                        <a:pt x="4" y="20"/>
                      </a:cubicBezTo>
                      <a:close/>
                      <a:moveTo>
                        <a:pt x="1" y="35"/>
                      </a:move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5"/>
                        <a:pt x="2" y="34"/>
                      </a:cubicBezTo>
                      <a:cubicBezTo>
                        <a:pt x="3" y="35"/>
                        <a:pt x="2" y="35"/>
                        <a:pt x="1" y="35"/>
                      </a:cubicBezTo>
                      <a:close/>
                      <a:moveTo>
                        <a:pt x="2" y="42"/>
                      </a:moveTo>
                      <a:cubicBezTo>
                        <a:pt x="2" y="42"/>
                        <a:pt x="2" y="41"/>
                        <a:pt x="2" y="41"/>
                      </a:cubicBezTo>
                      <a:cubicBezTo>
                        <a:pt x="2" y="42"/>
                        <a:pt x="2" y="42"/>
                        <a:pt x="2" y="43"/>
                      </a:cubicBezTo>
                      <a:cubicBezTo>
                        <a:pt x="2" y="43"/>
                        <a:pt x="2" y="42"/>
                        <a:pt x="2" y="42"/>
                      </a:cubicBezTo>
                      <a:close/>
                      <a:moveTo>
                        <a:pt x="5" y="26"/>
                      </a:moveTo>
                      <a:cubicBezTo>
                        <a:pt x="4" y="26"/>
                        <a:pt x="5" y="27"/>
                        <a:pt x="4" y="27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4" y="26"/>
                        <a:pt x="4" y="26"/>
                        <a:pt x="5" y="25"/>
                      </a:cubicBezTo>
                      <a:cubicBezTo>
                        <a:pt x="5" y="26"/>
                        <a:pt x="5" y="26"/>
                        <a:pt x="5" y="26"/>
                      </a:cubicBezTo>
                      <a:close/>
                      <a:moveTo>
                        <a:pt x="4" y="24"/>
                      </a:moveTo>
                      <a:cubicBezTo>
                        <a:pt x="4" y="24"/>
                        <a:pt x="5" y="24"/>
                        <a:pt x="5" y="24"/>
                      </a:cubicBezTo>
                      <a:cubicBezTo>
                        <a:pt x="4" y="25"/>
                        <a:pt x="4" y="24"/>
                        <a:pt x="4" y="24"/>
                      </a:cubicBezTo>
                      <a:close/>
                      <a:moveTo>
                        <a:pt x="3" y="37"/>
                      </a:moveTo>
                      <a:cubicBezTo>
                        <a:pt x="3" y="38"/>
                        <a:pt x="3" y="38"/>
                        <a:pt x="2" y="38"/>
                      </a:cubicBezTo>
                      <a:cubicBezTo>
                        <a:pt x="2" y="38"/>
                        <a:pt x="2" y="38"/>
                        <a:pt x="2" y="37"/>
                      </a:cubicBezTo>
                      <a:cubicBezTo>
                        <a:pt x="3" y="37"/>
                        <a:pt x="3" y="37"/>
                        <a:pt x="3" y="37"/>
                      </a:cubicBezTo>
                      <a:close/>
                      <a:moveTo>
                        <a:pt x="3" y="36"/>
                      </a:move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lose/>
                      <a:moveTo>
                        <a:pt x="2" y="34"/>
                      </a:moveTo>
                      <a:cubicBezTo>
                        <a:pt x="2" y="34"/>
                        <a:pt x="2" y="34"/>
                        <a:pt x="2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2"/>
                        <a:pt x="3" y="32"/>
                      </a:cubicBezTo>
                      <a:cubicBezTo>
                        <a:pt x="3" y="32"/>
                        <a:pt x="3" y="32"/>
                        <a:pt x="3" y="32"/>
                      </a:cubicBezTo>
                      <a:cubicBezTo>
                        <a:pt x="4" y="32"/>
                        <a:pt x="4" y="32"/>
                        <a:pt x="3" y="32"/>
                      </a:cubicBezTo>
                      <a:cubicBezTo>
                        <a:pt x="4" y="33"/>
                        <a:pt x="5" y="33"/>
                        <a:pt x="4" y="34"/>
                      </a:cubicBezTo>
                      <a:cubicBezTo>
                        <a:pt x="4" y="34"/>
                        <a:pt x="4" y="33"/>
                        <a:pt x="3" y="33"/>
                      </a:cubicBezTo>
                      <a:cubicBezTo>
                        <a:pt x="3" y="33"/>
                        <a:pt x="3" y="34"/>
                        <a:pt x="2" y="34"/>
                      </a:cubicBezTo>
                      <a:close/>
                      <a:moveTo>
                        <a:pt x="4" y="38"/>
                      </a:moveTo>
                      <a:cubicBezTo>
                        <a:pt x="4" y="38"/>
                        <a:pt x="4" y="38"/>
                        <a:pt x="4" y="38"/>
                      </a:cubicBezTo>
                      <a:cubicBezTo>
                        <a:pt x="5" y="38"/>
                        <a:pt x="4" y="38"/>
                        <a:pt x="4" y="38"/>
                      </a:cubicBezTo>
                      <a:close/>
                      <a:moveTo>
                        <a:pt x="4" y="37"/>
                      </a:moveTo>
                      <a:cubicBezTo>
                        <a:pt x="4" y="37"/>
                        <a:pt x="4" y="37"/>
                        <a:pt x="5" y="36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lose/>
                      <a:moveTo>
                        <a:pt x="3" y="37"/>
                      </a:move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3" y="38"/>
                        <a:pt x="3" y="37"/>
                      </a:cubicBezTo>
                      <a:close/>
                      <a:moveTo>
                        <a:pt x="2" y="33"/>
                      </a:moveTo>
                      <a:cubicBezTo>
                        <a:pt x="2" y="33"/>
                        <a:pt x="2" y="32"/>
                        <a:pt x="3" y="32"/>
                      </a:cubicBezTo>
                      <a:cubicBezTo>
                        <a:pt x="3" y="33"/>
                        <a:pt x="2" y="33"/>
                        <a:pt x="2" y="33"/>
                      </a:cubicBezTo>
                      <a:close/>
                      <a:moveTo>
                        <a:pt x="2" y="24"/>
                      </a:moveTo>
                      <a:cubicBezTo>
                        <a:pt x="2" y="24"/>
                        <a:pt x="2" y="23"/>
                        <a:pt x="2" y="23"/>
                      </a:cubicBezTo>
                      <a:cubicBezTo>
                        <a:pt x="2" y="23"/>
                        <a:pt x="2" y="23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lose/>
                      <a:moveTo>
                        <a:pt x="2" y="32"/>
                      </a:moveTo>
                      <a:cubicBezTo>
                        <a:pt x="2" y="31"/>
                        <a:pt x="3" y="31"/>
                        <a:pt x="3" y="30"/>
                      </a:cubicBezTo>
                      <a:cubicBezTo>
                        <a:pt x="3" y="30"/>
                        <a:pt x="3" y="30"/>
                        <a:pt x="4" y="30"/>
                      </a:cubicBezTo>
                      <a:cubicBezTo>
                        <a:pt x="4" y="31"/>
                        <a:pt x="3" y="31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lose/>
                      <a:moveTo>
                        <a:pt x="3" y="26"/>
                      </a:moveTo>
                      <a:cubicBezTo>
                        <a:pt x="3" y="26"/>
                        <a:pt x="4" y="25"/>
                        <a:pt x="4" y="25"/>
                      </a:cubicBezTo>
                      <a:cubicBezTo>
                        <a:pt x="4" y="26"/>
                        <a:pt x="4" y="26"/>
                        <a:pt x="3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lose/>
                      <a:moveTo>
                        <a:pt x="5" y="30"/>
                      </a:move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5" y="30"/>
                        <a:pt x="5" y="30"/>
                        <a:pt x="5" y="30"/>
                      </a:cubicBezTo>
                      <a:close/>
                      <a:moveTo>
                        <a:pt x="5" y="39"/>
                      </a:moveTo>
                      <a:cubicBezTo>
                        <a:pt x="5" y="40"/>
                        <a:pt x="4" y="40"/>
                        <a:pt x="4" y="40"/>
                      </a:cubicBezTo>
                      <a:cubicBezTo>
                        <a:pt x="4" y="39"/>
                        <a:pt x="5" y="39"/>
                        <a:pt x="5" y="39"/>
                      </a:cubicBezTo>
                      <a:close/>
                      <a:moveTo>
                        <a:pt x="4" y="40"/>
                      </a:moveTo>
                      <a:cubicBezTo>
                        <a:pt x="4" y="41"/>
                        <a:pt x="4" y="41"/>
                        <a:pt x="3" y="41"/>
                      </a:cubicBezTo>
                      <a:cubicBezTo>
                        <a:pt x="3" y="41"/>
                        <a:pt x="3" y="40"/>
                        <a:pt x="3" y="40"/>
                      </a:cubicBezTo>
                      <a:cubicBezTo>
                        <a:pt x="3" y="40"/>
                        <a:pt x="3" y="40"/>
                        <a:pt x="3" y="40"/>
                      </a:cubicBezTo>
                      <a:cubicBezTo>
                        <a:pt x="4" y="40"/>
                        <a:pt x="3" y="41"/>
                        <a:pt x="4" y="40"/>
                      </a:cubicBezTo>
                      <a:cubicBezTo>
                        <a:pt x="4" y="40"/>
                        <a:pt x="4" y="40"/>
                        <a:pt x="4" y="40"/>
                      </a:cubicBezTo>
                      <a:cubicBezTo>
                        <a:pt x="4" y="40"/>
                        <a:pt x="4" y="40"/>
                        <a:pt x="4" y="40"/>
                      </a:cubicBezTo>
                      <a:close/>
                      <a:moveTo>
                        <a:pt x="3" y="41"/>
                      </a:moveTo>
                      <a:cubicBezTo>
                        <a:pt x="3" y="41"/>
                        <a:pt x="2" y="41"/>
                        <a:pt x="2" y="41"/>
                      </a:cubicBezTo>
                      <a:cubicBezTo>
                        <a:pt x="2" y="41"/>
                        <a:pt x="3" y="41"/>
                        <a:pt x="3" y="41"/>
                      </a:cubicBezTo>
                      <a:cubicBezTo>
                        <a:pt x="3" y="41"/>
                        <a:pt x="3" y="41"/>
                        <a:pt x="3" y="41"/>
                      </a:cubicBezTo>
                      <a:close/>
                      <a:moveTo>
                        <a:pt x="2" y="22"/>
                      </a:move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2" y="22"/>
                        <a:pt x="2" y="22"/>
                        <a:pt x="3" y="22"/>
                      </a:cubicBezTo>
                      <a:cubicBezTo>
                        <a:pt x="3" y="22"/>
                        <a:pt x="3" y="22"/>
                        <a:pt x="2" y="23"/>
                      </a:cubicBezTo>
                      <a:cubicBezTo>
                        <a:pt x="2" y="22"/>
                        <a:pt x="2" y="23"/>
                        <a:pt x="2" y="22"/>
                      </a:cubicBezTo>
                      <a:close/>
                      <a:moveTo>
                        <a:pt x="4" y="23"/>
                      </a:moveTo>
                      <a:cubicBezTo>
                        <a:pt x="4" y="23"/>
                        <a:pt x="3" y="23"/>
                        <a:pt x="3" y="23"/>
                      </a:cubicBezTo>
                      <a:cubicBezTo>
                        <a:pt x="3" y="22"/>
                        <a:pt x="4" y="23"/>
                        <a:pt x="5" y="22"/>
                      </a:cubicBezTo>
                      <a:cubicBezTo>
                        <a:pt x="5" y="22"/>
                        <a:pt x="5" y="22"/>
                        <a:pt x="5" y="23"/>
                      </a:cubicBezTo>
                      <a:cubicBezTo>
                        <a:pt x="5" y="23"/>
                        <a:pt x="5" y="23"/>
                        <a:pt x="5" y="24"/>
                      </a:cubicBezTo>
                      <a:cubicBezTo>
                        <a:pt x="4" y="24"/>
                        <a:pt x="5" y="23"/>
                        <a:pt x="4" y="23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4"/>
                        <a:pt x="2" y="24"/>
                        <a:pt x="3" y="24"/>
                      </a:cubicBezTo>
                      <a:cubicBezTo>
                        <a:pt x="3" y="23"/>
                        <a:pt x="3" y="24"/>
                        <a:pt x="4" y="23"/>
                      </a:cubicBezTo>
                      <a:close/>
                      <a:moveTo>
                        <a:pt x="3" y="22"/>
                      </a:move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3" y="22"/>
                        <a:pt x="4" y="22"/>
                        <a:pt x="4" y="22"/>
                      </a:cubicBezTo>
                      <a:cubicBezTo>
                        <a:pt x="4" y="22"/>
                        <a:pt x="3" y="22"/>
                        <a:pt x="3" y="22"/>
                      </a:cubicBezTo>
                      <a:close/>
                      <a:moveTo>
                        <a:pt x="3" y="19"/>
                      </a:move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3" y="19"/>
                        <a:pt x="3" y="19"/>
                        <a:pt x="3" y="20"/>
                      </a:cubicBezTo>
                      <a:cubicBezTo>
                        <a:pt x="3" y="20"/>
                        <a:pt x="3" y="20"/>
                        <a:pt x="3" y="19"/>
                      </a:cubicBezTo>
                      <a:close/>
                      <a:moveTo>
                        <a:pt x="4" y="16"/>
                      </a:moveTo>
                      <a:cubicBezTo>
                        <a:pt x="4" y="17"/>
                        <a:pt x="4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6"/>
                        <a:pt x="4" y="16"/>
                        <a:pt x="4" y="16"/>
                      </a:cubicBezTo>
                      <a:close/>
                      <a:moveTo>
                        <a:pt x="5" y="16"/>
                      </a:moveTo>
                      <a:cubicBezTo>
                        <a:pt x="4" y="16"/>
                        <a:pt x="4" y="17"/>
                        <a:pt x="4" y="17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7"/>
                        <a:pt x="4" y="15"/>
                        <a:pt x="5" y="16"/>
                      </a:cubicBezTo>
                      <a:close/>
                      <a:moveTo>
                        <a:pt x="5" y="20"/>
                      </a:move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lose/>
                      <a:moveTo>
                        <a:pt x="6" y="15"/>
                      </a:move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6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lose/>
                      <a:moveTo>
                        <a:pt x="6" y="45"/>
                      </a:moveTo>
                      <a:cubicBezTo>
                        <a:pt x="6" y="45"/>
                        <a:pt x="7" y="45"/>
                        <a:pt x="7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lose/>
                      <a:moveTo>
                        <a:pt x="7" y="17"/>
                      </a:moveTo>
                      <a:cubicBezTo>
                        <a:pt x="7" y="18"/>
                        <a:pt x="7" y="18"/>
                        <a:pt x="6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6" y="17"/>
                        <a:pt x="7" y="17"/>
                      </a:cubicBezTo>
                      <a:close/>
                      <a:moveTo>
                        <a:pt x="7" y="39"/>
                      </a:move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39"/>
                        <a:pt x="7" y="39"/>
                        <a:pt x="7" y="40"/>
                      </a:cubicBezTo>
                      <a:cubicBezTo>
                        <a:pt x="7" y="40"/>
                        <a:pt x="7" y="40"/>
                        <a:pt x="6" y="40"/>
                      </a:cubicBezTo>
                      <a:cubicBezTo>
                        <a:pt x="6" y="40"/>
                        <a:pt x="7" y="40"/>
                        <a:pt x="7" y="39"/>
                      </a:cubicBezTo>
                      <a:close/>
                      <a:moveTo>
                        <a:pt x="10" y="41"/>
                      </a:moveTo>
                      <a:cubicBezTo>
                        <a:pt x="10" y="41"/>
                        <a:pt x="10" y="42"/>
                        <a:pt x="9" y="41"/>
                      </a:cubicBezTo>
                      <a:cubicBezTo>
                        <a:pt x="9" y="41"/>
                        <a:pt x="10" y="41"/>
                        <a:pt x="10" y="41"/>
                      </a:cubicBezTo>
                      <a:close/>
                      <a:moveTo>
                        <a:pt x="9" y="23"/>
                      </a:moveTo>
                      <a:cubicBezTo>
                        <a:pt x="9" y="23"/>
                        <a:pt x="9" y="23"/>
                        <a:pt x="10" y="23"/>
                      </a:cubicBezTo>
                      <a:cubicBezTo>
                        <a:pt x="10" y="23"/>
                        <a:pt x="10" y="23"/>
                        <a:pt x="9" y="23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3"/>
                        <a:pt x="10" y="33"/>
                        <a:pt x="9" y="34"/>
                      </a:cubicBezTo>
                      <a:close/>
                      <a:moveTo>
                        <a:pt x="9" y="43"/>
                      </a:moveTo>
                      <a:cubicBezTo>
                        <a:pt x="8" y="43"/>
                        <a:pt x="8" y="44"/>
                        <a:pt x="8" y="43"/>
                      </a:cubicBezTo>
                      <a:cubicBezTo>
                        <a:pt x="8" y="43"/>
                        <a:pt x="9" y="43"/>
                        <a:pt x="9" y="43"/>
                      </a:cubicBezTo>
                      <a:cubicBezTo>
                        <a:pt x="9" y="43"/>
                        <a:pt x="9" y="43"/>
                        <a:pt x="9" y="43"/>
                      </a:cubicBezTo>
                      <a:close/>
                      <a:moveTo>
                        <a:pt x="8" y="20"/>
                      </a:move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8" y="21"/>
                        <a:pt x="8" y="21"/>
                        <a:pt x="8" y="20"/>
                      </a:cubicBezTo>
                      <a:close/>
                      <a:moveTo>
                        <a:pt x="8" y="21"/>
                      </a:move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lose/>
                      <a:moveTo>
                        <a:pt x="8" y="22"/>
                      </a:moveTo>
                      <a:cubicBezTo>
                        <a:pt x="7" y="23"/>
                        <a:pt x="7" y="24"/>
                        <a:pt x="7" y="24"/>
                      </a:cubicBezTo>
                      <a:cubicBezTo>
                        <a:pt x="7" y="23"/>
                        <a:pt x="7" y="23"/>
                        <a:pt x="7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lose/>
                      <a:moveTo>
                        <a:pt x="7" y="18"/>
                      </a:moveTo>
                      <a:cubicBezTo>
                        <a:pt x="7" y="18"/>
                        <a:pt x="7" y="19"/>
                        <a:pt x="7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lose/>
                      <a:moveTo>
                        <a:pt x="8" y="13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lose/>
                      <a:moveTo>
                        <a:pt x="8" y="16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7" y="17"/>
                        <a:pt x="7" y="16"/>
                        <a:pt x="8" y="16"/>
                      </a:cubicBezTo>
                      <a:close/>
                      <a:moveTo>
                        <a:pt x="10" y="11"/>
                      </a:move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9" y="12"/>
                        <a:pt x="9" y="12"/>
                        <a:pt x="9" y="11"/>
                      </a:cubicBezTo>
                      <a:cubicBezTo>
                        <a:pt x="9" y="11"/>
                        <a:pt x="9" y="12"/>
                        <a:pt x="10" y="11"/>
                      </a:cubicBezTo>
                      <a:close/>
                      <a:moveTo>
                        <a:pt x="10" y="13"/>
                      </a:moveTo>
                      <a:cubicBezTo>
                        <a:pt x="10" y="14"/>
                        <a:pt x="10" y="13"/>
                        <a:pt x="9" y="14"/>
                      </a:cubicBezTo>
                      <a:cubicBezTo>
                        <a:pt x="9" y="13"/>
                        <a:pt x="9" y="13"/>
                        <a:pt x="10" y="12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lose/>
                      <a:moveTo>
                        <a:pt x="13" y="18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3" y="19"/>
                        <a:pt x="13" y="20"/>
                        <a:pt x="13" y="20"/>
                      </a:cubicBezTo>
                      <a:cubicBezTo>
                        <a:pt x="12" y="21"/>
                        <a:pt x="13" y="20"/>
                        <a:pt x="12" y="20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3" y="18"/>
                        <a:pt x="12" y="16"/>
                        <a:pt x="11" y="15"/>
                      </a:cubicBezTo>
                      <a:cubicBezTo>
                        <a:pt x="11" y="16"/>
                        <a:pt x="10" y="17"/>
                        <a:pt x="11" y="18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8"/>
                      </a:cubicBezTo>
                      <a:cubicBezTo>
                        <a:pt x="12" y="18"/>
                        <a:pt x="11" y="18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8"/>
                        <a:pt x="10" y="18"/>
                        <a:pt x="10" y="19"/>
                      </a:cubicBezTo>
                      <a:cubicBezTo>
                        <a:pt x="10" y="19"/>
                        <a:pt x="10" y="18"/>
                        <a:pt x="10" y="18"/>
                      </a:cubicBezTo>
                      <a:cubicBezTo>
                        <a:pt x="9" y="19"/>
                        <a:pt x="9" y="19"/>
                        <a:pt x="9" y="20"/>
                      </a:cubicBezTo>
                      <a:cubicBezTo>
                        <a:pt x="10" y="19"/>
                        <a:pt x="10" y="20"/>
                        <a:pt x="10" y="20"/>
                      </a:cubicBezTo>
                      <a:cubicBezTo>
                        <a:pt x="10" y="20"/>
                        <a:pt x="9" y="20"/>
                        <a:pt x="9" y="20"/>
                      </a:cubicBezTo>
                      <a:cubicBezTo>
                        <a:pt x="9" y="19"/>
                        <a:pt x="8" y="19"/>
                        <a:pt x="8" y="19"/>
                      </a:cubicBezTo>
                      <a:cubicBezTo>
                        <a:pt x="8" y="20"/>
                        <a:pt x="8" y="21"/>
                        <a:pt x="7" y="20"/>
                      </a:cubicBezTo>
                      <a:cubicBezTo>
                        <a:pt x="7" y="20"/>
                        <a:pt x="8" y="20"/>
                        <a:pt x="8" y="19"/>
                      </a:cubicBezTo>
                      <a:cubicBezTo>
                        <a:pt x="8" y="19"/>
                        <a:pt x="7" y="20"/>
                        <a:pt x="7" y="19"/>
                      </a:cubicBezTo>
                      <a:cubicBezTo>
                        <a:pt x="7" y="19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7" y="17"/>
                        <a:pt x="8" y="17"/>
                      </a:cubicBezTo>
                      <a:cubicBezTo>
                        <a:pt x="8" y="17"/>
                        <a:pt x="9" y="17"/>
                        <a:pt x="9" y="17"/>
                      </a:cubicBezTo>
                      <a:cubicBezTo>
                        <a:pt x="9" y="16"/>
                        <a:pt x="10" y="16"/>
                        <a:pt x="10" y="16"/>
                      </a:cubicBezTo>
                      <a:cubicBezTo>
                        <a:pt x="9" y="15"/>
                        <a:pt x="9" y="15"/>
                        <a:pt x="9" y="16"/>
                      </a:cubicBezTo>
                      <a:cubicBezTo>
                        <a:pt x="9" y="15"/>
                        <a:pt x="9" y="15"/>
                        <a:pt x="9" y="14"/>
                      </a:cubicBezTo>
                      <a:cubicBezTo>
                        <a:pt x="9" y="14"/>
                        <a:pt x="10" y="14"/>
                        <a:pt x="10" y="14"/>
                      </a:cubicBezTo>
                      <a:cubicBezTo>
                        <a:pt x="10" y="13"/>
                        <a:pt x="10" y="13"/>
                        <a:pt x="11" y="12"/>
                      </a:cubicBezTo>
                      <a:cubicBezTo>
                        <a:pt x="11" y="12"/>
                        <a:pt x="11" y="13"/>
                        <a:pt x="11" y="14"/>
                      </a:cubicBezTo>
                      <a:cubicBezTo>
                        <a:pt x="11" y="13"/>
                        <a:pt x="12" y="13"/>
                        <a:pt x="12" y="12"/>
                      </a:cubicBezTo>
                      <a:cubicBezTo>
                        <a:pt x="12" y="12"/>
                        <a:pt x="12" y="13"/>
                        <a:pt x="11" y="13"/>
                      </a:cubicBezTo>
                      <a:cubicBezTo>
                        <a:pt x="11" y="12"/>
                        <a:pt x="12" y="12"/>
                        <a:pt x="12" y="11"/>
                      </a:cubicBezTo>
                      <a:cubicBezTo>
                        <a:pt x="12" y="11"/>
                        <a:pt x="11" y="12"/>
                        <a:pt x="11" y="11"/>
                      </a:cubicBezTo>
                      <a:cubicBezTo>
                        <a:pt x="12" y="11"/>
                        <a:pt x="12" y="11"/>
                        <a:pt x="12" y="10"/>
                      </a:cubicBezTo>
                      <a:cubicBezTo>
                        <a:pt x="12" y="11"/>
                        <a:pt x="13" y="12"/>
                        <a:pt x="13" y="13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3" y="14"/>
                        <a:pt x="13" y="15"/>
                        <a:pt x="13" y="16"/>
                      </a:cubicBezTo>
                      <a:cubicBezTo>
                        <a:pt x="14" y="16"/>
                        <a:pt x="13" y="18"/>
                        <a:pt x="13" y="18"/>
                      </a:cubicBezTo>
                      <a:close/>
                      <a:moveTo>
                        <a:pt x="11" y="20"/>
                      </a:move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20"/>
                        <a:pt x="11" y="20"/>
                        <a:pt x="12" y="20"/>
                      </a:cubicBezTo>
                      <a:cubicBezTo>
                        <a:pt x="12" y="20"/>
                        <a:pt x="11" y="20"/>
                        <a:pt x="11" y="20"/>
                      </a:cubicBezTo>
                      <a:close/>
                      <a:moveTo>
                        <a:pt x="12" y="21"/>
                      </a:move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21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lose/>
                      <a:moveTo>
                        <a:pt x="11" y="22"/>
                      </a:moveTo>
                      <a:cubicBezTo>
                        <a:pt x="11" y="23"/>
                        <a:pt x="10" y="23"/>
                        <a:pt x="10" y="23"/>
                      </a:cubicBezTo>
                      <a:cubicBezTo>
                        <a:pt x="10" y="23"/>
                        <a:pt x="11" y="23"/>
                        <a:pt x="11" y="22"/>
                      </a:cubicBezTo>
                      <a:close/>
                      <a:moveTo>
                        <a:pt x="15" y="17"/>
                      </a:move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6"/>
                        <a:pt x="15" y="17"/>
                        <a:pt x="15" y="17"/>
                      </a:cubicBezTo>
                      <a:close/>
                      <a:moveTo>
                        <a:pt x="14" y="15"/>
                      </a:move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5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lose/>
                      <a:moveTo>
                        <a:pt x="17" y="10"/>
                      </a:moveTo>
                      <a:cubicBezTo>
                        <a:pt x="17" y="11"/>
                        <a:pt x="17" y="11"/>
                        <a:pt x="17" y="12"/>
                      </a:cubicBezTo>
                      <a:cubicBezTo>
                        <a:pt x="17" y="13"/>
                        <a:pt x="17" y="12"/>
                        <a:pt x="16" y="12"/>
                      </a:cubicBezTo>
                      <a:cubicBezTo>
                        <a:pt x="16" y="12"/>
                        <a:pt x="16" y="12"/>
                        <a:pt x="15" y="12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15" y="14"/>
                        <a:pt x="15" y="14"/>
                        <a:pt x="14" y="14"/>
                      </a:cubicBezTo>
                      <a:cubicBezTo>
                        <a:pt x="14" y="13"/>
                        <a:pt x="14" y="13"/>
                        <a:pt x="14" y="12"/>
                      </a:cubicBezTo>
                      <a:cubicBezTo>
                        <a:pt x="14" y="11"/>
                        <a:pt x="15" y="12"/>
                        <a:pt x="15" y="12"/>
                      </a:cubicBezTo>
                      <a:cubicBezTo>
                        <a:pt x="16" y="11"/>
                        <a:pt x="17" y="12"/>
                        <a:pt x="17" y="11"/>
                      </a:cubicBezTo>
                      <a:cubicBezTo>
                        <a:pt x="16" y="11"/>
                        <a:pt x="16" y="10"/>
                        <a:pt x="16" y="9"/>
                      </a:cubicBezTo>
                      <a:cubicBezTo>
                        <a:pt x="17" y="9"/>
                        <a:pt x="17" y="10"/>
                        <a:pt x="17" y="10"/>
                      </a:cubicBezTo>
                      <a:close/>
                      <a:moveTo>
                        <a:pt x="17" y="17"/>
                      </a:move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7" y="17"/>
                        <a:pt x="17" y="17"/>
                      </a:cubicBezTo>
                      <a:close/>
                      <a:moveTo>
                        <a:pt x="15" y="15"/>
                      </a:moveTo>
                      <a:cubicBezTo>
                        <a:pt x="16" y="14"/>
                        <a:pt x="17" y="14"/>
                        <a:pt x="17" y="16"/>
                      </a:cubicBezTo>
                      <a:cubicBezTo>
                        <a:pt x="17" y="16"/>
                        <a:pt x="17" y="16"/>
                        <a:pt x="16" y="16"/>
                      </a:cubicBezTo>
                      <a:cubicBezTo>
                        <a:pt x="16" y="16"/>
                        <a:pt x="16" y="16"/>
                        <a:pt x="15" y="15"/>
                      </a:cubicBezTo>
                      <a:close/>
                      <a:moveTo>
                        <a:pt x="16" y="12"/>
                      </a:moveTo>
                      <a:cubicBezTo>
                        <a:pt x="17" y="12"/>
                        <a:pt x="16" y="14"/>
                        <a:pt x="17" y="14"/>
                      </a:cubicBezTo>
                      <a:cubicBezTo>
                        <a:pt x="16" y="14"/>
                        <a:pt x="16" y="13"/>
                        <a:pt x="16" y="12"/>
                      </a:cubicBezTo>
                      <a:close/>
                      <a:moveTo>
                        <a:pt x="18" y="14"/>
                      </a:moveTo>
                      <a:cubicBezTo>
                        <a:pt x="18" y="14"/>
                        <a:pt x="18" y="14"/>
                        <a:pt x="18" y="15"/>
                      </a:cubicBezTo>
                      <a:cubicBezTo>
                        <a:pt x="17" y="15"/>
                        <a:pt x="17" y="14"/>
                        <a:pt x="18" y="14"/>
                      </a:cubicBezTo>
                      <a:close/>
                      <a:moveTo>
                        <a:pt x="18" y="9"/>
                      </a:move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9"/>
                        <a:pt x="18" y="8"/>
                        <a:pt x="18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9" y="8"/>
                      </a:moveTo>
                      <a:cubicBezTo>
                        <a:pt x="19" y="8"/>
                        <a:pt x="19" y="8"/>
                        <a:pt x="19" y="9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19" y="8"/>
                        <a:pt x="19" y="8"/>
                        <a:pt x="19" y="8"/>
                      </a:cubicBezTo>
                      <a:close/>
                      <a:moveTo>
                        <a:pt x="20" y="13"/>
                      </a:moveTo>
                      <a:cubicBezTo>
                        <a:pt x="19" y="14"/>
                        <a:pt x="19" y="14"/>
                        <a:pt x="19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9" y="14"/>
                        <a:pt x="18" y="12"/>
                        <a:pt x="17" y="13"/>
                      </a:cubicBezTo>
                      <a:cubicBezTo>
                        <a:pt x="18" y="12"/>
                        <a:pt x="19" y="12"/>
                        <a:pt x="19" y="12"/>
                      </a:cubicBezTo>
                      <a:cubicBezTo>
                        <a:pt x="19" y="12"/>
                        <a:pt x="19" y="12"/>
                        <a:pt x="19" y="12"/>
                      </a:cubicBezTo>
                      <a:cubicBezTo>
                        <a:pt x="19" y="13"/>
                        <a:pt x="19" y="13"/>
                        <a:pt x="20" y="13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4"/>
                        <a:pt x="19" y="14"/>
                      </a:cubicBez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0" y="14"/>
                        <a:pt x="20" y="14"/>
                      </a:cubicBezTo>
                      <a:close/>
                      <a:moveTo>
                        <a:pt x="22" y="12"/>
                      </a:moveTo>
                      <a:cubicBezTo>
                        <a:pt x="22" y="12"/>
                        <a:pt x="22" y="12"/>
                        <a:pt x="22" y="13"/>
                      </a:cubicBezTo>
                      <a:cubicBezTo>
                        <a:pt x="22" y="12"/>
                        <a:pt x="22" y="12"/>
                        <a:pt x="22" y="11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close/>
                      <a:moveTo>
                        <a:pt x="23" y="14"/>
                      </a:moveTo>
                      <a:cubicBezTo>
                        <a:pt x="23" y="14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2" y="15"/>
                      </a:cubicBezTo>
                      <a:cubicBezTo>
                        <a:pt x="22" y="14"/>
                        <a:pt x="23" y="14"/>
                        <a:pt x="23" y="14"/>
                      </a:cubicBezTo>
                      <a:close/>
                      <a:moveTo>
                        <a:pt x="23" y="11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0"/>
                        <a:pt x="24" y="11"/>
                        <a:pt x="23" y="11"/>
                      </a:cubicBezTo>
                      <a:close/>
                      <a:moveTo>
                        <a:pt x="24" y="13"/>
                      </a:moveTo>
                      <a:cubicBezTo>
                        <a:pt x="24" y="13"/>
                        <a:pt x="24" y="13"/>
                        <a:pt x="24" y="14"/>
                      </a:cubicBezTo>
                      <a:cubicBezTo>
                        <a:pt x="23" y="14"/>
                        <a:pt x="23" y="13"/>
                        <a:pt x="23" y="13"/>
                      </a:cubicBezTo>
                      <a:cubicBezTo>
                        <a:pt x="24" y="12"/>
                        <a:pt x="24" y="13"/>
                        <a:pt x="24" y="13"/>
                      </a:cubicBezTo>
                      <a:close/>
                      <a:moveTo>
                        <a:pt x="24" y="16"/>
                      </a:moveTo>
                      <a:cubicBezTo>
                        <a:pt x="24" y="16"/>
                        <a:pt x="25" y="16"/>
                        <a:pt x="25" y="16"/>
                      </a:cubicBezTo>
                      <a:cubicBezTo>
                        <a:pt x="24" y="16"/>
                        <a:pt x="24" y="16"/>
                        <a:pt x="24" y="16"/>
                      </a:cubicBezTo>
                      <a:close/>
                      <a:moveTo>
                        <a:pt x="25" y="9"/>
                      </a:moveTo>
                      <a:cubicBezTo>
                        <a:pt x="25" y="9"/>
                        <a:pt x="24" y="9"/>
                        <a:pt x="24" y="8"/>
                      </a:cubicBezTo>
                      <a:cubicBezTo>
                        <a:pt x="25" y="8"/>
                        <a:pt x="26" y="9"/>
                        <a:pt x="25" y="9"/>
                      </a:cubicBezTo>
                      <a:close/>
                      <a:moveTo>
                        <a:pt x="26" y="12"/>
                      </a:moveTo>
                      <a:cubicBezTo>
                        <a:pt x="25" y="12"/>
                        <a:pt x="25" y="12"/>
                        <a:pt x="25" y="13"/>
                      </a:cubicBezTo>
                      <a:cubicBezTo>
                        <a:pt x="25" y="12"/>
                        <a:pt x="25" y="12"/>
                        <a:pt x="25" y="11"/>
                      </a:cubicBezTo>
                      <a:cubicBezTo>
                        <a:pt x="25" y="12"/>
                        <a:pt x="25" y="12"/>
                        <a:pt x="26" y="12"/>
                      </a:cubicBezTo>
                      <a:close/>
                      <a:moveTo>
                        <a:pt x="25" y="16"/>
                      </a:move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5" y="15"/>
                        <a:pt x="25" y="15"/>
                        <a:pt x="25" y="16"/>
                      </a:cubicBezTo>
                      <a:close/>
                      <a:moveTo>
                        <a:pt x="28" y="5"/>
                      </a:move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4"/>
                        <a:pt x="29" y="5"/>
                        <a:pt x="28" y="5"/>
                      </a:cubicBezTo>
                      <a:close/>
                      <a:moveTo>
                        <a:pt x="30" y="6"/>
                      </a:moveTo>
                      <a:cubicBezTo>
                        <a:pt x="30" y="7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8"/>
                        <a:pt x="29" y="9"/>
                        <a:pt x="29" y="9"/>
                      </a:cubicBezTo>
                      <a:cubicBezTo>
                        <a:pt x="28" y="10"/>
                        <a:pt x="29" y="10"/>
                        <a:pt x="29" y="11"/>
                      </a:cubicBezTo>
                      <a:cubicBezTo>
                        <a:pt x="28" y="11"/>
                        <a:pt x="28" y="10"/>
                        <a:pt x="28" y="11"/>
                      </a:cubicBezTo>
                      <a:cubicBezTo>
                        <a:pt x="27" y="11"/>
                        <a:pt x="27" y="9"/>
                        <a:pt x="27" y="10"/>
                      </a:cubicBezTo>
                      <a:cubicBezTo>
                        <a:pt x="26" y="10"/>
                        <a:pt x="27" y="11"/>
                        <a:pt x="27" y="11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6" y="13"/>
                        <a:pt x="26" y="12"/>
                        <a:pt x="26" y="11"/>
                      </a:cubicBez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7" y="9"/>
                        <a:pt x="26" y="9"/>
                        <a:pt x="26" y="8"/>
                      </a:cubicBezTo>
                      <a:cubicBezTo>
                        <a:pt x="26" y="8"/>
                        <a:pt x="26" y="7"/>
                        <a:pt x="27" y="7"/>
                      </a:cubicBezTo>
                      <a:cubicBezTo>
                        <a:pt x="27" y="7"/>
                        <a:pt x="27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7" y="7"/>
                        <a:pt x="26" y="6"/>
                        <a:pt x="26" y="7"/>
                      </a:cubicBezTo>
                      <a:cubicBezTo>
                        <a:pt x="26" y="6"/>
                        <a:pt x="26" y="5"/>
                        <a:pt x="26" y="5"/>
                      </a:cubicBezTo>
                      <a:cubicBezTo>
                        <a:pt x="26" y="5"/>
                        <a:pt x="26" y="4"/>
                        <a:pt x="27" y="4"/>
                      </a:cubicBezTo>
                      <a:cubicBezTo>
                        <a:pt x="27" y="5"/>
                        <a:pt x="26" y="5"/>
                        <a:pt x="26" y="5"/>
                      </a:cubicBezTo>
                      <a:cubicBezTo>
                        <a:pt x="27" y="5"/>
                        <a:pt x="27" y="6"/>
                        <a:pt x="28" y="6"/>
                      </a:cubicBezTo>
                      <a:cubicBezTo>
                        <a:pt x="28" y="5"/>
                        <a:pt x="28" y="6"/>
                        <a:pt x="28" y="5"/>
                      </a:cubicBezTo>
                      <a:cubicBezTo>
                        <a:pt x="28" y="5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5"/>
                      </a:cubicBezTo>
                      <a:cubicBezTo>
                        <a:pt x="28" y="5"/>
                        <a:pt x="28" y="5"/>
                        <a:pt x="29" y="5"/>
                      </a:cubicBezTo>
                      <a:cubicBezTo>
                        <a:pt x="29" y="5"/>
                        <a:pt x="28" y="5"/>
                        <a:pt x="28" y="6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30" y="6"/>
                      </a:cubicBezTo>
                      <a:close/>
                      <a:moveTo>
                        <a:pt x="28" y="34"/>
                      </a:moveTo>
                      <a:cubicBezTo>
                        <a:pt x="29" y="34"/>
                        <a:pt x="28" y="35"/>
                        <a:pt x="28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lose/>
                      <a:moveTo>
                        <a:pt x="28" y="32"/>
                      </a:moveTo>
                      <a:cubicBezTo>
                        <a:pt x="28" y="32"/>
                        <a:pt x="29" y="31"/>
                        <a:pt x="29" y="31"/>
                      </a:cubicBezTo>
                      <a:cubicBezTo>
                        <a:pt x="29" y="32"/>
                        <a:pt x="28" y="32"/>
                        <a:pt x="28" y="32"/>
                      </a:cubicBezTo>
                      <a:close/>
                      <a:moveTo>
                        <a:pt x="27" y="15"/>
                      </a:move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8" y="13"/>
                        <a:pt x="28" y="12"/>
                        <a:pt x="29" y="12"/>
                      </a:cubicBezTo>
                      <a:cubicBezTo>
                        <a:pt x="29" y="12"/>
                        <a:pt x="29" y="13"/>
                        <a:pt x="29" y="13"/>
                      </a:cubicBezTo>
                      <a:cubicBezTo>
                        <a:pt x="29" y="13"/>
                        <a:pt x="29" y="12"/>
                        <a:pt x="30" y="12"/>
                      </a:cubicBezTo>
                      <a:cubicBezTo>
                        <a:pt x="30" y="13"/>
                        <a:pt x="29" y="13"/>
                        <a:pt x="29" y="14"/>
                      </a:cubicBezTo>
                      <a:cubicBezTo>
                        <a:pt x="28" y="14"/>
                        <a:pt x="28" y="14"/>
                        <a:pt x="27" y="15"/>
                      </a:cubicBezTo>
                      <a:close/>
                      <a:moveTo>
                        <a:pt x="29" y="10"/>
                      </a:moveTo>
                      <a:cubicBezTo>
                        <a:pt x="30" y="9"/>
                        <a:pt x="30" y="10"/>
                        <a:pt x="30" y="10"/>
                      </a:cubicBezTo>
                      <a:cubicBezTo>
                        <a:pt x="29" y="10"/>
                        <a:pt x="29" y="10"/>
                        <a:pt x="29" y="10"/>
                      </a:cubicBezTo>
                      <a:close/>
                      <a:moveTo>
                        <a:pt x="28" y="13"/>
                      </a:moveTo>
                      <a:cubicBezTo>
                        <a:pt x="28" y="13"/>
                        <a:pt x="28" y="13"/>
                        <a:pt x="27" y="12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29" y="12"/>
                        <a:pt x="28" y="13"/>
                        <a:pt x="28" y="13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6"/>
                        <a:pt x="27" y="16"/>
                      </a:cubicBezTo>
                      <a:close/>
                      <a:moveTo>
                        <a:pt x="27" y="34"/>
                      </a:moveTo>
                      <a:cubicBezTo>
                        <a:pt x="27" y="33"/>
                        <a:pt x="28" y="33"/>
                        <a:pt x="27" y="34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6" y="15"/>
                        <a:pt x="26" y="15"/>
                      </a:cubicBezTo>
                      <a:cubicBezTo>
                        <a:pt x="26" y="14"/>
                        <a:pt x="27" y="14"/>
                        <a:pt x="27" y="15"/>
                      </a:cubicBezTo>
                      <a:close/>
                      <a:moveTo>
                        <a:pt x="27" y="37"/>
                      </a:move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7" y="38"/>
                        <a:pt x="27" y="38"/>
                        <a:pt x="27" y="37"/>
                      </a:cubicBezTo>
                      <a:close/>
                      <a:moveTo>
                        <a:pt x="30" y="10"/>
                      </a:moveTo>
                      <a:cubicBezTo>
                        <a:pt x="30" y="9"/>
                        <a:pt x="30" y="9"/>
                        <a:pt x="30" y="9"/>
                      </a:cubicBezTo>
                      <a:cubicBezTo>
                        <a:pt x="30" y="9"/>
                        <a:pt x="29" y="9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30" y="9"/>
                        <a:pt x="30" y="9"/>
                        <a:pt x="30" y="10"/>
                      </a:cubicBezTo>
                      <a:close/>
                      <a:moveTo>
                        <a:pt x="30" y="11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0"/>
                        <a:pt x="31" y="10"/>
                        <a:pt x="30" y="11"/>
                      </a:cubicBezTo>
                      <a:close/>
                      <a:moveTo>
                        <a:pt x="32" y="12"/>
                      </a:move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31" y="12"/>
                        <a:pt x="32" y="12"/>
                        <a:pt x="32" y="12"/>
                      </a:cubicBezTo>
                      <a:close/>
                      <a:moveTo>
                        <a:pt x="32" y="13"/>
                      </a:move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lose/>
                      <a:moveTo>
                        <a:pt x="32" y="23"/>
                      </a:moveTo>
                      <a:cubicBezTo>
                        <a:pt x="32" y="23"/>
                        <a:pt x="32" y="22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lose/>
                      <a:moveTo>
                        <a:pt x="32" y="23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lose/>
                      <a:moveTo>
                        <a:pt x="33" y="31"/>
                      </a:moveTo>
                      <a:cubicBezTo>
                        <a:pt x="33" y="31"/>
                        <a:pt x="33" y="32"/>
                        <a:pt x="34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0"/>
                        <a:pt x="33" y="31"/>
                        <a:pt x="33" y="30"/>
                      </a:cubicBezTo>
                      <a:cubicBezTo>
                        <a:pt x="34" y="30"/>
                        <a:pt x="34" y="30"/>
                        <a:pt x="34" y="29"/>
                      </a:cubicBezTo>
                      <a:cubicBezTo>
                        <a:pt x="35" y="30"/>
                        <a:pt x="34" y="31"/>
                        <a:pt x="34" y="31"/>
                      </a:cubicBezTo>
                      <a:cubicBezTo>
                        <a:pt x="34" y="31"/>
                        <a:pt x="34" y="32"/>
                        <a:pt x="33" y="32"/>
                      </a:cubicBezTo>
                      <a:cubicBezTo>
                        <a:pt x="33" y="32"/>
                        <a:pt x="33" y="33"/>
                        <a:pt x="33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3" y="32"/>
                        <a:pt x="33" y="32"/>
                        <a:pt x="33" y="31"/>
                      </a:cubicBezTo>
                      <a:close/>
                      <a:moveTo>
                        <a:pt x="33" y="30"/>
                      </a:moveTo>
                      <a:cubicBezTo>
                        <a:pt x="33" y="29"/>
                        <a:pt x="33" y="29"/>
                        <a:pt x="33" y="28"/>
                      </a:cubicBezTo>
                      <a:cubicBezTo>
                        <a:pt x="33" y="28"/>
                        <a:pt x="34" y="28"/>
                        <a:pt x="34" y="28"/>
                      </a:cubicBezTo>
                      <a:cubicBezTo>
                        <a:pt x="34" y="29"/>
                        <a:pt x="34" y="29"/>
                        <a:pt x="33" y="30"/>
                      </a:cubicBezTo>
                      <a:close/>
                      <a:moveTo>
                        <a:pt x="33" y="33"/>
                      </a:moveTo>
                      <a:cubicBezTo>
                        <a:pt x="33" y="33"/>
                        <a:pt x="33" y="33"/>
                        <a:pt x="32" y="33"/>
                      </a:cubicBezTo>
                      <a:cubicBezTo>
                        <a:pt x="32" y="33"/>
                        <a:pt x="32" y="33"/>
                        <a:pt x="33" y="32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2" y="30"/>
                        <a:pt x="33" y="30"/>
                      </a:cubicBezTo>
                      <a:cubicBezTo>
                        <a:pt x="33" y="31"/>
                        <a:pt x="33" y="31"/>
                        <a:pt x="32" y="31"/>
                      </a:cubicBezTo>
                      <a:close/>
                      <a:moveTo>
                        <a:pt x="32" y="32"/>
                      </a:move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2" y="31"/>
                        <a:pt x="33" y="31"/>
                        <a:pt x="32" y="32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20"/>
                        <a:pt x="33" y="20"/>
                      </a:cubicBezTo>
                      <a:cubicBezTo>
                        <a:pt x="32" y="20"/>
                        <a:pt x="32" y="19"/>
                        <a:pt x="33" y="19"/>
                      </a:cubicBezTo>
                      <a:close/>
                      <a:moveTo>
                        <a:pt x="33" y="23"/>
                      </a:moveTo>
                      <a:cubicBezTo>
                        <a:pt x="33" y="24"/>
                        <a:pt x="33" y="24"/>
                        <a:pt x="33" y="25"/>
                      </a:cubicBezTo>
                      <a:cubicBezTo>
                        <a:pt x="33" y="25"/>
                        <a:pt x="33" y="25"/>
                        <a:pt x="32" y="25"/>
                      </a:cubicBezTo>
                      <a:cubicBezTo>
                        <a:pt x="32" y="24"/>
                        <a:pt x="32" y="24"/>
                        <a:pt x="33" y="23"/>
                      </a:cubicBezTo>
                      <a:close/>
                      <a:moveTo>
                        <a:pt x="33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lose/>
                      <a:moveTo>
                        <a:pt x="33" y="25"/>
                      </a:move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5"/>
                        <a:pt x="34" y="25"/>
                        <a:pt x="35" y="25"/>
                      </a:cubicBezTo>
                      <a:cubicBezTo>
                        <a:pt x="35" y="26"/>
                        <a:pt x="35" y="26"/>
                        <a:pt x="34" y="26"/>
                      </a:cubicBezTo>
                      <a:cubicBezTo>
                        <a:pt x="34" y="26"/>
                        <a:pt x="34" y="25"/>
                        <a:pt x="33" y="25"/>
                      </a:cubicBezTo>
                      <a:close/>
                      <a:moveTo>
                        <a:pt x="34" y="20"/>
                      </a:moveTo>
                      <a:cubicBezTo>
                        <a:pt x="34" y="20"/>
                        <a:pt x="34" y="20"/>
                        <a:pt x="34" y="20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1"/>
                        <a:pt x="33" y="21"/>
                        <a:pt x="34" y="20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lose/>
                      <a:moveTo>
                        <a:pt x="34" y="14"/>
                      </a:moveTo>
                      <a:cubicBezTo>
                        <a:pt x="34" y="14"/>
                        <a:pt x="33" y="14"/>
                        <a:pt x="34" y="14"/>
                      </a:cubicBezTo>
                      <a:cubicBezTo>
                        <a:pt x="34" y="13"/>
                        <a:pt x="34" y="14"/>
                        <a:pt x="34" y="14"/>
                      </a:cubicBezTo>
                      <a:close/>
                      <a:moveTo>
                        <a:pt x="35" y="16"/>
                      </a:moveTo>
                      <a:cubicBezTo>
                        <a:pt x="34" y="16"/>
                        <a:pt x="33" y="17"/>
                        <a:pt x="33" y="16"/>
                      </a:cubicBezTo>
                      <a:cubicBezTo>
                        <a:pt x="34" y="16"/>
                        <a:pt x="35" y="15"/>
                        <a:pt x="35" y="16"/>
                      </a:cubicBezTo>
                      <a:close/>
                      <a:moveTo>
                        <a:pt x="35" y="13"/>
                      </a:moveTo>
                      <a:cubicBezTo>
                        <a:pt x="34" y="14"/>
                        <a:pt x="34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6" y="12"/>
                      </a:moveTo>
                      <a:cubicBezTo>
                        <a:pt x="36" y="12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lose/>
                      <a:moveTo>
                        <a:pt x="36" y="14"/>
                      </a:moveTo>
                      <a:cubicBezTo>
                        <a:pt x="35" y="14"/>
                        <a:pt x="35" y="15"/>
                        <a:pt x="35" y="14"/>
                      </a:cubicBezTo>
                      <a:cubicBezTo>
                        <a:pt x="35" y="14"/>
                        <a:pt x="35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6" y="17"/>
                      </a:cubicBezTo>
                      <a:cubicBezTo>
                        <a:pt x="36" y="18"/>
                        <a:pt x="36" y="18"/>
                        <a:pt x="35" y="18"/>
                      </a:cubicBezTo>
                      <a:close/>
                      <a:moveTo>
                        <a:pt x="35" y="19"/>
                      </a:move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4" y="28"/>
                      </a:cubicBezTo>
                      <a:cubicBezTo>
                        <a:pt x="35" y="28"/>
                        <a:pt x="36" y="28"/>
                        <a:pt x="35" y="29"/>
                      </a:cubicBezTo>
                      <a:cubicBezTo>
                        <a:pt x="35" y="29"/>
                        <a:pt x="35" y="29"/>
                        <a:pt x="34" y="29"/>
                      </a:cubicBezTo>
                      <a:close/>
                      <a:moveTo>
                        <a:pt x="33" y="35"/>
                      </a:moveTo>
                      <a:cubicBezTo>
                        <a:pt x="33" y="34"/>
                        <a:pt x="34" y="33"/>
                        <a:pt x="34" y="33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4" y="34"/>
                        <a:pt x="34" y="35"/>
                      </a:cubicBezTo>
                      <a:cubicBezTo>
                        <a:pt x="34" y="35"/>
                        <a:pt x="34" y="36"/>
                        <a:pt x="33" y="36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lose/>
                      <a:moveTo>
                        <a:pt x="31" y="36"/>
                      </a:moveTo>
                      <a:cubicBezTo>
                        <a:pt x="31" y="36"/>
                        <a:pt x="32" y="35"/>
                        <a:pt x="32" y="35"/>
                      </a:cubicBezTo>
                      <a:cubicBezTo>
                        <a:pt x="32" y="35"/>
                        <a:pt x="32" y="35"/>
                        <a:pt x="32" y="34"/>
                      </a:cubicBezTo>
                      <a:cubicBezTo>
                        <a:pt x="32" y="34"/>
                        <a:pt x="31" y="34"/>
                        <a:pt x="31" y="34"/>
                      </a:cubicBezTo>
                      <a:cubicBezTo>
                        <a:pt x="31" y="33"/>
                        <a:pt x="32" y="33"/>
                        <a:pt x="32" y="33"/>
                      </a:cubicBezTo>
                      <a:cubicBezTo>
                        <a:pt x="32" y="32"/>
                        <a:pt x="32" y="33"/>
                        <a:pt x="32" y="34"/>
                      </a:cubicBezTo>
                      <a:cubicBezTo>
                        <a:pt x="32" y="34"/>
                        <a:pt x="32" y="33"/>
                        <a:pt x="33" y="33"/>
                      </a:cubicBezTo>
                      <a:cubicBezTo>
                        <a:pt x="33" y="34"/>
                        <a:pt x="32" y="35"/>
                        <a:pt x="32" y="36"/>
                      </a:cubicBezTo>
                      <a:cubicBezTo>
                        <a:pt x="32" y="37"/>
                        <a:pt x="31" y="36"/>
                        <a:pt x="31" y="3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2" y="18"/>
                      </a:cubicBezTo>
                      <a:cubicBezTo>
                        <a:pt x="31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6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2" y="15"/>
                        <a:pt x="31" y="15"/>
                        <a:pt x="31" y="14"/>
                      </a:cubicBezTo>
                      <a:cubicBezTo>
                        <a:pt x="31" y="15"/>
                        <a:pt x="32" y="16"/>
                        <a:pt x="33" y="15"/>
                      </a:cubicBezTo>
                      <a:cubicBezTo>
                        <a:pt x="33" y="16"/>
                        <a:pt x="32" y="17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lose/>
                      <a:moveTo>
                        <a:pt x="31" y="26"/>
                      </a:move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lose/>
                      <a:moveTo>
                        <a:pt x="31" y="6"/>
                      </a:move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lose/>
                      <a:moveTo>
                        <a:pt x="30" y="35"/>
                      </a:moveTo>
                      <a:cubicBezTo>
                        <a:pt x="30" y="35"/>
                        <a:pt x="29" y="36"/>
                        <a:pt x="29" y="36"/>
                      </a:cubicBezTo>
                      <a:cubicBezTo>
                        <a:pt x="29" y="36"/>
                        <a:pt x="29" y="35"/>
                        <a:pt x="29" y="36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8" y="35"/>
                        <a:pt x="28" y="35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9" y="35"/>
                        <a:pt x="29" y="34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9" y="34"/>
                        <a:pt x="29" y="33"/>
                        <a:pt x="29" y="33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30" y="34"/>
                        <a:pt x="30" y="34"/>
                        <a:pt x="31" y="34"/>
                      </a:cubicBezTo>
                      <a:cubicBezTo>
                        <a:pt x="31" y="34"/>
                        <a:pt x="30" y="35"/>
                        <a:pt x="30" y="35"/>
                      </a:cubicBezTo>
                      <a:cubicBezTo>
                        <a:pt x="30" y="35"/>
                        <a:pt x="30" y="35"/>
                        <a:pt x="30" y="35"/>
                      </a:cubicBezTo>
                      <a:close/>
                      <a:moveTo>
                        <a:pt x="28" y="37"/>
                      </a:moveTo>
                      <a:cubicBezTo>
                        <a:pt x="28" y="36"/>
                        <a:pt x="29" y="37"/>
                        <a:pt x="29" y="37"/>
                      </a:cubicBezTo>
                      <a:cubicBezTo>
                        <a:pt x="30" y="36"/>
                        <a:pt x="30" y="38"/>
                        <a:pt x="29" y="38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8"/>
                        <a:pt x="28" y="38"/>
                        <a:pt x="28" y="38"/>
                      </a:cubicBezTo>
                      <a:cubicBezTo>
                        <a:pt x="28" y="38"/>
                        <a:pt x="28" y="37"/>
                        <a:pt x="28" y="37"/>
                      </a:cubicBezTo>
                      <a:close/>
                      <a:moveTo>
                        <a:pt x="28" y="35"/>
                      </a:moveTo>
                      <a:cubicBezTo>
                        <a:pt x="28" y="35"/>
                        <a:pt x="27" y="36"/>
                        <a:pt x="27" y="36"/>
                      </a:cubicBezTo>
                      <a:cubicBezTo>
                        <a:pt x="27" y="35"/>
                        <a:pt x="27" y="35"/>
                        <a:pt x="28" y="35"/>
                      </a:cubicBezTo>
                      <a:close/>
                      <a:moveTo>
                        <a:pt x="26" y="41"/>
                      </a:moveTo>
                      <a:cubicBezTo>
                        <a:pt x="27" y="40"/>
                        <a:pt x="27" y="40"/>
                        <a:pt x="28" y="40"/>
                      </a:cubicBezTo>
                      <a:cubicBezTo>
                        <a:pt x="27" y="40"/>
                        <a:pt x="27" y="40"/>
                        <a:pt x="26" y="41"/>
                      </a:cubicBezTo>
                      <a:close/>
                      <a:moveTo>
                        <a:pt x="26" y="37"/>
                      </a:moveTo>
                      <a:cubicBezTo>
                        <a:pt x="26" y="37"/>
                        <a:pt x="25" y="37"/>
                        <a:pt x="26" y="36"/>
                      </a:cubicBezTo>
                      <a:cubicBezTo>
                        <a:pt x="26" y="36"/>
                        <a:pt x="26" y="36"/>
                        <a:pt x="27" y="36"/>
                      </a:cubicBezTo>
                      <a:cubicBezTo>
                        <a:pt x="27" y="36"/>
                        <a:pt x="27" y="37"/>
                        <a:pt x="26" y="37"/>
                      </a:cubicBezTo>
                      <a:close/>
                      <a:moveTo>
                        <a:pt x="25" y="41"/>
                      </a:moveTo>
                      <a:cubicBezTo>
                        <a:pt x="25" y="40"/>
                        <a:pt x="26" y="40"/>
                        <a:pt x="26" y="41"/>
                      </a:cubicBezTo>
                      <a:cubicBezTo>
                        <a:pt x="26" y="41"/>
                        <a:pt x="25" y="41"/>
                        <a:pt x="25" y="41"/>
                      </a:cubicBezTo>
                      <a:close/>
                      <a:moveTo>
                        <a:pt x="25" y="35"/>
                      </a:moveTo>
                      <a:cubicBezTo>
                        <a:pt x="25" y="34"/>
                        <a:pt x="26" y="34"/>
                        <a:pt x="26" y="34"/>
                      </a:cubicBezTo>
                      <a:cubicBezTo>
                        <a:pt x="25" y="35"/>
                        <a:pt x="25" y="35"/>
                        <a:pt x="25" y="35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9"/>
                      </a:cubicBezTo>
                      <a:cubicBezTo>
                        <a:pt x="25" y="39"/>
                        <a:pt x="25" y="38"/>
                        <a:pt x="25" y="38"/>
                      </a:cubicBezTo>
                      <a:close/>
                      <a:moveTo>
                        <a:pt x="25" y="37"/>
                      </a:moveTo>
                      <a:cubicBezTo>
                        <a:pt x="25" y="36"/>
                        <a:pt x="25" y="37"/>
                        <a:pt x="25" y="37"/>
                      </a:cubicBezTo>
                      <a:cubicBezTo>
                        <a:pt x="25" y="37"/>
                        <a:pt x="25" y="37"/>
                        <a:pt x="25" y="37"/>
                      </a:cubicBezTo>
                      <a:close/>
                      <a:moveTo>
                        <a:pt x="23" y="42"/>
                      </a:moveTo>
                      <a:cubicBezTo>
                        <a:pt x="24" y="41"/>
                        <a:pt x="24" y="41"/>
                        <a:pt x="24" y="42"/>
                      </a:cubicBezTo>
                      <a:cubicBezTo>
                        <a:pt x="24" y="42"/>
                        <a:pt x="23" y="42"/>
                        <a:pt x="23" y="42"/>
                      </a:cubicBezTo>
                      <a:close/>
                      <a:moveTo>
                        <a:pt x="23" y="42"/>
                      </a:move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lose/>
                      <a:moveTo>
                        <a:pt x="18" y="43"/>
                      </a:moveTo>
                      <a:cubicBezTo>
                        <a:pt x="18" y="43"/>
                        <a:pt x="18" y="42"/>
                        <a:pt x="18" y="42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cubicBezTo>
                        <a:pt x="18" y="42"/>
                        <a:pt x="18" y="43"/>
                        <a:pt x="18" y="43"/>
                      </a:cubicBezTo>
                      <a:close/>
                      <a:moveTo>
                        <a:pt x="16" y="25"/>
                      </a:move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6"/>
                        <a:pt x="16" y="26"/>
                        <a:pt x="16" y="25"/>
                      </a:cubicBezTo>
                      <a:close/>
                      <a:moveTo>
                        <a:pt x="16" y="42"/>
                      </a:moveTo>
                      <a:cubicBezTo>
                        <a:pt x="16" y="42"/>
                        <a:pt x="16" y="42"/>
                        <a:pt x="16" y="42"/>
                      </a:cubicBezTo>
                      <a:cubicBezTo>
                        <a:pt x="16" y="42"/>
                        <a:pt x="16" y="42"/>
                        <a:pt x="16" y="42"/>
                      </a:cubicBezTo>
                      <a:close/>
                      <a:moveTo>
                        <a:pt x="16" y="39"/>
                      </a:move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8"/>
                        <a:pt x="16" y="38"/>
                        <a:pt x="16" y="39"/>
                      </a:cubicBezTo>
                      <a:close/>
                      <a:moveTo>
                        <a:pt x="15" y="44"/>
                      </a:moveTo>
                      <a:cubicBezTo>
                        <a:pt x="16" y="44"/>
                        <a:pt x="16" y="43"/>
                        <a:pt x="16" y="43"/>
                      </a:cubicBezTo>
                      <a:cubicBezTo>
                        <a:pt x="16" y="44"/>
                        <a:pt x="15" y="44"/>
                        <a:pt x="15" y="44"/>
                      </a:cubicBezTo>
                      <a:close/>
                      <a:moveTo>
                        <a:pt x="15" y="45"/>
                      </a:moveTo>
                      <a:cubicBezTo>
                        <a:pt x="15" y="45"/>
                        <a:pt x="16" y="45"/>
                        <a:pt x="16" y="45"/>
                      </a:cubicBezTo>
                      <a:cubicBezTo>
                        <a:pt x="16" y="45"/>
                        <a:pt x="15" y="46"/>
                        <a:pt x="15" y="45"/>
                      </a:cubicBezTo>
                      <a:close/>
                      <a:moveTo>
                        <a:pt x="15" y="39"/>
                      </a:move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lose/>
                      <a:moveTo>
                        <a:pt x="12" y="36"/>
                      </a:moveTo>
                      <a:cubicBezTo>
                        <a:pt x="13" y="35"/>
                        <a:pt x="14" y="35"/>
                        <a:pt x="13" y="36"/>
                      </a:cubicBezTo>
                      <a:cubicBezTo>
                        <a:pt x="13" y="36"/>
                        <a:pt x="13" y="37"/>
                        <a:pt x="12" y="3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3" y="34"/>
                        <a:pt x="13" y="34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3" y="35"/>
                      </a:moveTo>
                      <a:cubicBezTo>
                        <a:pt x="13" y="35"/>
                        <a:pt x="13" y="35"/>
                        <a:pt x="12" y="36"/>
                      </a:cubicBezTo>
                      <a:cubicBezTo>
                        <a:pt x="13" y="35"/>
                        <a:pt x="12" y="35"/>
                        <a:pt x="12" y="35"/>
                      </a:cubicBezTo>
                      <a:cubicBezTo>
                        <a:pt x="13" y="35"/>
                        <a:pt x="13" y="35"/>
                        <a:pt x="13" y="35"/>
                      </a:cubicBezTo>
                      <a:close/>
                      <a:moveTo>
                        <a:pt x="12" y="38"/>
                      </a:moveTo>
                      <a:cubicBezTo>
                        <a:pt x="12" y="38"/>
                        <a:pt x="12" y="38"/>
                        <a:pt x="12" y="37"/>
                      </a:cubicBezTo>
                      <a:cubicBezTo>
                        <a:pt x="12" y="37"/>
                        <a:pt x="12" y="37"/>
                        <a:pt x="12" y="37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lose/>
                      <a:moveTo>
                        <a:pt x="10" y="26"/>
                      </a:moveTo>
                      <a:cubicBezTo>
                        <a:pt x="11" y="25"/>
                        <a:pt x="10" y="26"/>
                        <a:pt x="10" y="25"/>
                      </a:cubicBezTo>
                      <a:cubicBezTo>
                        <a:pt x="10" y="24"/>
                        <a:pt x="11" y="25"/>
                        <a:pt x="11" y="25"/>
                      </a:cubicBezTo>
                      <a:cubicBezTo>
                        <a:pt x="11" y="23"/>
                        <a:pt x="13" y="23"/>
                        <a:pt x="13" y="21"/>
                      </a:cubicBezTo>
                      <a:cubicBezTo>
                        <a:pt x="13" y="21"/>
                        <a:pt x="13" y="22"/>
                        <a:pt x="14" y="21"/>
                      </a:cubicBezTo>
                      <a:cubicBezTo>
                        <a:pt x="15" y="20"/>
                        <a:pt x="17" y="19"/>
                        <a:pt x="18" y="18"/>
                      </a:cubicBezTo>
                      <a:cubicBezTo>
                        <a:pt x="18" y="17"/>
                        <a:pt x="18" y="18"/>
                        <a:pt x="18" y="17"/>
                      </a:cubicBezTo>
                      <a:cubicBezTo>
                        <a:pt x="18" y="17"/>
                        <a:pt x="19" y="17"/>
                        <a:pt x="19" y="17"/>
                      </a:cubicBezTo>
                      <a:cubicBezTo>
                        <a:pt x="19" y="17"/>
                        <a:pt x="19" y="17"/>
                        <a:pt x="19" y="18"/>
                      </a:cubicBezTo>
                      <a:cubicBezTo>
                        <a:pt x="20" y="18"/>
                        <a:pt x="21" y="17"/>
                        <a:pt x="21" y="17"/>
                      </a:cubicBezTo>
                      <a:cubicBezTo>
                        <a:pt x="23" y="18"/>
                        <a:pt x="26" y="17"/>
                        <a:pt x="27" y="19"/>
                      </a:cubicBezTo>
                      <a:cubicBezTo>
                        <a:pt x="26" y="19"/>
                        <a:pt x="24" y="20"/>
                        <a:pt x="24" y="21"/>
                      </a:cubicBezTo>
                      <a:cubicBezTo>
                        <a:pt x="23" y="20"/>
                        <a:pt x="21" y="21"/>
                        <a:pt x="20" y="23"/>
                      </a:cubicBezTo>
                      <a:cubicBezTo>
                        <a:pt x="20" y="22"/>
                        <a:pt x="20" y="22"/>
                        <a:pt x="19" y="22"/>
                      </a:cubicBezTo>
                      <a:cubicBezTo>
                        <a:pt x="19" y="25"/>
                        <a:pt x="19" y="27"/>
                        <a:pt x="19" y="30"/>
                      </a:cubicBezTo>
                      <a:cubicBezTo>
                        <a:pt x="19" y="32"/>
                        <a:pt x="19" y="35"/>
                        <a:pt x="19" y="38"/>
                      </a:cubicBezTo>
                      <a:cubicBezTo>
                        <a:pt x="19" y="38"/>
                        <a:pt x="20" y="38"/>
                        <a:pt x="20" y="38"/>
                      </a:cubicBezTo>
                      <a:cubicBezTo>
                        <a:pt x="18" y="40"/>
                        <a:pt x="21" y="41"/>
                        <a:pt x="22" y="39"/>
                      </a:cubicBezTo>
                      <a:cubicBezTo>
                        <a:pt x="23" y="38"/>
                        <a:pt x="23" y="37"/>
                        <a:pt x="24" y="37"/>
                      </a:cubicBezTo>
                      <a:cubicBezTo>
                        <a:pt x="24" y="39"/>
                        <a:pt x="22" y="41"/>
                        <a:pt x="20" y="42"/>
                      </a:cubicBezTo>
                      <a:cubicBezTo>
                        <a:pt x="20" y="42"/>
                        <a:pt x="18" y="42"/>
                        <a:pt x="18" y="41"/>
                      </a:cubicBezTo>
                      <a:cubicBezTo>
                        <a:pt x="17" y="39"/>
                        <a:pt x="18" y="36"/>
                        <a:pt x="18" y="34"/>
                      </a:cubicBezTo>
                      <a:cubicBezTo>
                        <a:pt x="18" y="33"/>
                        <a:pt x="18" y="33"/>
                        <a:pt x="18" y="32"/>
                      </a:cubicBezTo>
                      <a:cubicBezTo>
                        <a:pt x="18" y="32"/>
                        <a:pt x="18" y="31"/>
                        <a:pt x="18" y="30"/>
                      </a:cubicBezTo>
                      <a:cubicBezTo>
                        <a:pt x="18" y="28"/>
                        <a:pt x="18" y="26"/>
                        <a:pt x="18" y="24"/>
                      </a:cubicBezTo>
                      <a:cubicBezTo>
                        <a:pt x="18" y="24"/>
                        <a:pt x="18" y="23"/>
                        <a:pt x="18" y="23"/>
                      </a:cubicBezTo>
                      <a:cubicBezTo>
                        <a:pt x="17" y="23"/>
                        <a:pt x="17" y="24"/>
                        <a:pt x="17" y="24"/>
                      </a:cubicBezTo>
                      <a:cubicBezTo>
                        <a:pt x="16" y="24"/>
                        <a:pt x="15" y="23"/>
                        <a:pt x="14" y="24"/>
                      </a:cubicBezTo>
                      <a:cubicBezTo>
                        <a:pt x="14" y="25"/>
                        <a:pt x="14" y="25"/>
                        <a:pt x="13" y="26"/>
                      </a:cubicBezTo>
                      <a:cubicBezTo>
                        <a:pt x="13" y="25"/>
                        <a:pt x="11" y="25"/>
                        <a:pt x="10" y="26"/>
                      </a:cubicBezTo>
                      <a:close/>
                      <a:moveTo>
                        <a:pt x="23" y="34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lose/>
                      <a:moveTo>
                        <a:pt x="20" y="35"/>
                      </a:moveTo>
                      <a:cubicBezTo>
                        <a:pt x="20" y="35"/>
                        <a:pt x="20" y="35"/>
                        <a:pt x="20" y="35"/>
                      </a:cubicBezTo>
                      <a:cubicBezTo>
                        <a:pt x="20" y="35"/>
                        <a:pt x="20" y="35"/>
                        <a:pt x="20" y="35"/>
                      </a:cubicBezTo>
                      <a:close/>
                      <a:moveTo>
                        <a:pt x="10" y="42"/>
                      </a:moveTo>
                      <a:cubicBezTo>
                        <a:pt x="10" y="42"/>
                        <a:pt x="10" y="42"/>
                        <a:pt x="10" y="42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1" y="43"/>
                        <a:pt x="10" y="42"/>
                        <a:pt x="10" y="42"/>
                      </a:cubicBezTo>
                      <a:close/>
                      <a:moveTo>
                        <a:pt x="9" y="47"/>
                      </a:move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9" y="47"/>
                        <a:pt x="9" y="47"/>
                        <a:pt x="9" y="47"/>
                      </a:cubicBezTo>
                      <a:close/>
                      <a:moveTo>
                        <a:pt x="8" y="46"/>
                      </a:moveTo>
                      <a:cubicBezTo>
                        <a:pt x="8" y="46"/>
                        <a:pt x="8" y="45"/>
                        <a:pt x="8" y="45"/>
                      </a:cubicBezTo>
                      <a:cubicBezTo>
                        <a:pt x="8" y="45"/>
                        <a:pt x="8" y="46"/>
                        <a:pt x="8" y="46"/>
                      </a:cubicBezTo>
                      <a:close/>
                      <a:moveTo>
                        <a:pt x="8" y="45"/>
                      </a:moveTo>
                      <a:cubicBezTo>
                        <a:pt x="8" y="45"/>
                        <a:pt x="8" y="44"/>
                        <a:pt x="9" y="44"/>
                      </a:cubicBez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9" y="44"/>
                        <a:pt x="10" y="44"/>
                        <a:pt x="10" y="43"/>
                      </a:cubicBezTo>
                      <a:cubicBezTo>
                        <a:pt x="10" y="43"/>
                        <a:pt x="10" y="43"/>
                        <a:pt x="11" y="44"/>
                      </a:cubicBezTo>
                      <a:cubicBezTo>
                        <a:pt x="10" y="44"/>
                        <a:pt x="10" y="45"/>
                        <a:pt x="10" y="45"/>
                      </a:cubicBezTo>
                      <a:cubicBezTo>
                        <a:pt x="10" y="46"/>
                        <a:pt x="10" y="45"/>
                        <a:pt x="10" y="45"/>
                      </a:cubicBezTo>
                      <a:cubicBezTo>
                        <a:pt x="9" y="45"/>
                        <a:pt x="9" y="44"/>
                        <a:pt x="9" y="44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8" y="45"/>
                        <a:pt x="8" y="45"/>
                        <a:pt x="8" y="45"/>
                      </a:cubicBezTo>
                      <a:close/>
                      <a:moveTo>
                        <a:pt x="7" y="45"/>
                      </a:moveTo>
                      <a:cubicBezTo>
                        <a:pt x="7" y="44"/>
                        <a:pt x="7" y="44"/>
                        <a:pt x="8" y="43"/>
                      </a:cubicBezTo>
                      <a:cubicBezTo>
                        <a:pt x="7" y="44"/>
                        <a:pt x="7" y="44"/>
                        <a:pt x="7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lose/>
                      <a:moveTo>
                        <a:pt x="6" y="48"/>
                      </a:moveTo>
                      <a:cubicBezTo>
                        <a:pt x="6" y="47"/>
                        <a:pt x="6" y="46"/>
                        <a:pt x="6" y="46"/>
                      </a:cubicBezTo>
                      <a:cubicBezTo>
                        <a:pt x="7" y="45"/>
                        <a:pt x="6" y="47"/>
                        <a:pt x="6" y="48"/>
                      </a:cubicBezTo>
                      <a:close/>
                      <a:moveTo>
                        <a:pt x="5" y="38"/>
                      </a:moveTo>
                      <a:cubicBezTo>
                        <a:pt x="5" y="38"/>
                        <a:pt x="5" y="38"/>
                        <a:pt x="5" y="38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5" y="37"/>
                        <a:pt x="5" y="37"/>
                        <a:pt x="5" y="38"/>
                      </a:cubicBezTo>
                      <a:close/>
                      <a:moveTo>
                        <a:pt x="2" y="49"/>
                      </a:move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3" y="48"/>
                        <a:pt x="3" y="49"/>
                        <a:pt x="2" y="49"/>
                      </a:cubicBezTo>
                      <a:close/>
                      <a:moveTo>
                        <a:pt x="2" y="49"/>
                      </a:moveTo>
                      <a:cubicBezTo>
                        <a:pt x="2" y="49"/>
                        <a:pt x="2" y="50"/>
                        <a:pt x="2" y="50"/>
                      </a:cubicBezTo>
                      <a:cubicBezTo>
                        <a:pt x="2" y="50"/>
                        <a:pt x="2" y="49"/>
                        <a:pt x="2" y="49"/>
                      </a:cubicBezTo>
                      <a:close/>
                      <a:moveTo>
                        <a:pt x="2" y="45"/>
                      </a:moveTo>
                      <a:cubicBezTo>
                        <a:pt x="2" y="45"/>
                        <a:pt x="1" y="45"/>
                        <a:pt x="1" y="45"/>
                      </a:cubicBezTo>
                      <a:cubicBezTo>
                        <a:pt x="2" y="44"/>
                        <a:pt x="2" y="44"/>
                        <a:pt x="2" y="43"/>
                      </a:cubicBezTo>
                      <a:cubicBezTo>
                        <a:pt x="2" y="44"/>
                        <a:pt x="2" y="44"/>
                        <a:pt x="3" y="44"/>
                      </a:cubicBezTo>
                      <a:cubicBezTo>
                        <a:pt x="3" y="44"/>
                        <a:pt x="3" y="44"/>
                        <a:pt x="3" y="43"/>
                      </a:cubicBezTo>
                      <a:cubicBezTo>
                        <a:pt x="3" y="43"/>
                        <a:pt x="2" y="43"/>
                        <a:pt x="3" y="43"/>
                      </a:cubicBezTo>
                      <a:cubicBezTo>
                        <a:pt x="3" y="42"/>
                        <a:pt x="3" y="43"/>
                        <a:pt x="3" y="43"/>
                      </a:cubicBezTo>
                      <a:cubicBezTo>
                        <a:pt x="3" y="43"/>
                        <a:pt x="3" y="43"/>
                        <a:pt x="4" y="43"/>
                      </a:cubicBezTo>
                      <a:cubicBezTo>
                        <a:pt x="3" y="43"/>
                        <a:pt x="3" y="43"/>
                        <a:pt x="3" y="42"/>
                      </a:cubicBezTo>
                      <a:cubicBezTo>
                        <a:pt x="3" y="42"/>
                        <a:pt x="4" y="42"/>
                        <a:pt x="4" y="42"/>
                      </a:cubicBezTo>
                      <a:cubicBezTo>
                        <a:pt x="4" y="43"/>
                        <a:pt x="4" y="42"/>
                        <a:pt x="4" y="43"/>
                      </a:cubicBezTo>
                      <a:cubicBezTo>
                        <a:pt x="4" y="43"/>
                        <a:pt x="4" y="44"/>
                        <a:pt x="4" y="44"/>
                      </a:cubicBezTo>
                      <a:cubicBezTo>
                        <a:pt x="4" y="44"/>
                        <a:pt x="4" y="43"/>
                        <a:pt x="5" y="43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5" y="44"/>
                        <a:pt x="5" y="45"/>
                        <a:pt x="5" y="44"/>
                      </a:cubicBezTo>
                      <a:cubicBezTo>
                        <a:pt x="5" y="45"/>
                        <a:pt x="5" y="46"/>
                        <a:pt x="5" y="46"/>
                      </a:cubicBezTo>
                      <a:cubicBezTo>
                        <a:pt x="5" y="46"/>
                        <a:pt x="5" y="46"/>
                        <a:pt x="5" y="46"/>
                      </a:cubicBezTo>
                      <a:cubicBezTo>
                        <a:pt x="5" y="46"/>
                        <a:pt x="4" y="47"/>
                        <a:pt x="4" y="47"/>
                      </a:cubicBezTo>
                      <a:cubicBezTo>
                        <a:pt x="5" y="47"/>
                        <a:pt x="5" y="47"/>
                        <a:pt x="5" y="47"/>
                      </a:cubicBezTo>
                      <a:cubicBezTo>
                        <a:pt x="5" y="47"/>
                        <a:pt x="5" y="47"/>
                        <a:pt x="4" y="48"/>
                      </a:cubicBezTo>
                      <a:cubicBezTo>
                        <a:pt x="5" y="48"/>
                        <a:pt x="5" y="47"/>
                        <a:pt x="5" y="47"/>
                      </a:cubicBezTo>
                      <a:cubicBezTo>
                        <a:pt x="5" y="48"/>
                        <a:pt x="5" y="48"/>
                        <a:pt x="5" y="48"/>
                      </a:cubicBezTo>
                      <a:cubicBezTo>
                        <a:pt x="5" y="48"/>
                        <a:pt x="4" y="49"/>
                        <a:pt x="4" y="49"/>
                      </a:cubicBezTo>
                      <a:cubicBezTo>
                        <a:pt x="4" y="49"/>
                        <a:pt x="4" y="48"/>
                        <a:pt x="4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3" y="49"/>
                        <a:pt x="3" y="49"/>
                        <a:pt x="3" y="49"/>
                      </a:cubicBezTo>
                      <a:cubicBezTo>
                        <a:pt x="4" y="48"/>
                        <a:pt x="3" y="48"/>
                        <a:pt x="3" y="48"/>
                      </a:cubicBezTo>
                      <a:cubicBezTo>
                        <a:pt x="3" y="48"/>
                        <a:pt x="4" y="48"/>
                        <a:pt x="4" y="47"/>
                      </a:cubicBezTo>
                      <a:cubicBezTo>
                        <a:pt x="4" y="47"/>
                        <a:pt x="4" y="47"/>
                        <a:pt x="4" y="47"/>
                      </a:cubicBezTo>
                      <a:cubicBezTo>
                        <a:pt x="4" y="47"/>
                        <a:pt x="4" y="47"/>
                        <a:pt x="3" y="47"/>
                      </a:cubicBezTo>
                      <a:cubicBezTo>
                        <a:pt x="3" y="47"/>
                        <a:pt x="3" y="47"/>
                        <a:pt x="2" y="4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2" y="47"/>
                        <a:pt x="1" y="46"/>
                        <a:pt x="2" y="45"/>
                      </a:cubicBezTo>
                      <a:close/>
                      <a:moveTo>
                        <a:pt x="1" y="22"/>
                      </a:moveTo>
                      <a:cubicBezTo>
                        <a:pt x="1" y="21"/>
                        <a:pt x="2" y="20"/>
                        <a:pt x="3" y="20"/>
                      </a:cubicBezTo>
                      <a:cubicBezTo>
                        <a:pt x="3" y="21"/>
                        <a:pt x="2" y="20"/>
                        <a:pt x="2" y="21"/>
                      </a:cubicBezTo>
                      <a:cubicBezTo>
                        <a:pt x="2" y="21"/>
                        <a:pt x="2" y="21"/>
                        <a:pt x="2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1" name="任意多边形 11290"/>
                <p:cNvSpPr>
                  <a:spLocks noEditPoints="1"/>
                </p:cNvSpPr>
                <p:nvPr/>
              </p:nvSpPr>
              <p:spPr>
                <a:xfrm>
                  <a:off x="5355" y="3686"/>
                  <a:ext cx="77" cy="113"/>
                </a:xfrm>
                <a:custGeom>
                  <a:avLst/>
                  <a:gdLst/>
                  <a:ahLst/>
                  <a:cxnLst/>
                  <a:pathLst>
                    <a:path w="37" h="54">
                      <a:moveTo>
                        <a:pt x="0" y="15"/>
                      </a:moveTo>
                      <a:cubicBezTo>
                        <a:pt x="1" y="16"/>
                        <a:pt x="0" y="19"/>
                        <a:pt x="0" y="21"/>
                      </a:cubicBezTo>
                      <a:cubicBezTo>
                        <a:pt x="0" y="21"/>
                        <a:pt x="0" y="22"/>
                        <a:pt x="1" y="22"/>
                      </a:cubicBezTo>
                      <a:cubicBezTo>
                        <a:pt x="1" y="23"/>
                        <a:pt x="0" y="24"/>
                        <a:pt x="1" y="25"/>
                      </a:cubicBezTo>
                      <a:cubicBezTo>
                        <a:pt x="1" y="27"/>
                        <a:pt x="0" y="30"/>
                        <a:pt x="1" y="32"/>
                      </a:cubicBezTo>
                      <a:cubicBezTo>
                        <a:pt x="1" y="33"/>
                        <a:pt x="1" y="33"/>
                        <a:pt x="1" y="34"/>
                      </a:cubicBezTo>
                      <a:cubicBezTo>
                        <a:pt x="1" y="35"/>
                        <a:pt x="1" y="37"/>
                        <a:pt x="1" y="39"/>
                      </a:cubicBezTo>
                      <a:cubicBezTo>
                        <a:pt x="1" y="41"/>
                        <a:pt x="1" y="42"/>
                        <a:pt x="1" y="43"/>
                      </a:cubicBezTo>
                      <a:cubicBezTo>
                        <a:pt x="1" y="46"/>
                        <a:pt x="1" y="48"/>
                        <a:pt x="1" y="50"/>
                      </a:cubicBezTo>
                      <a:cubicBezTo>
                        <a:pt x="1" y="51"/>
                        <a:pt x="2" y="52"/>
                        <a:pt x="1" y="53"/>
                      </a:cubicBezTo>
                      <a:cubicBezTo>
                        <a:pt x="2" y="54"/>
                        <a:pt x="4" y="52"/>
                        <a:pt x="5" y="52"/>
                      </a:cubicBezTo>
                      <a:cubicBezTo>
                        <a:pt x="6" y="52"/>
                        <a:pt x="6" y="52"/>
                        <a:pt x="6" y="52"/>
                      </a:cubicBezTo>
                      <a:cubicBezTo>
                        <a:pt x="7" y="51"/>
                        <a:pt x="9" y="50"/>
                        <a:pt x="11" y="50"/>
                      </a:cubicBezTo>
                      <a:cubicBezTo>
                        <a:pt x="11" y="49"/>
                        <a:pt x="10" y="49"/>
                        <a:pt x="10" y="49"/>
                      </a:cubicBezTo>
                      <a:cubicBezTo>
                        <a:pt x="10" y="49"/>
                        <a:pt x="11" y="49"/>
                        <a:pt x="11" y="49"/>
                      </a:cubicBezTo>
                      <a:cubicBezTo>
                        <a:pt x="12" y="49"/>
                        <a:pt x="11" y="49"/>
                        <a:pt x="11" y="49"/>
                      </a:cubicBezTo>
                      <a:cubicBezTo>
                        <a:pt x="12" y="50"/>
                        <a:pt x="13" y="49"/>
                        <a:pt x="13" y="49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3" y="48"/>
                        <a:pt x="14" y="48"/>
                        <a:pt x="14" y="48"/>
                      </a:cubicBezTo>
                      <a:cubicBezTo>
                        <a:pt x="14" y="48"/>
                        <a:pt x="14" y="47"/>
                        <a:pt x="15" y="47"/>
                      </a:cubicBezTo>
                      <a:cubicBezTo>
                        <a:pt x="14" y="46"/>
                        <a:pt x="13" y="46"/>
                        <a:pt x="13" y="45"/>
                      </a:cubicBezTo>
                      <a:cubicBezTo>
                        <a:pt x="13" y="45"/>
                        <a:pt x="14" y="44"/>
                        <a:pt x="14" y="44"/>
                      </a:cubicBezTo>
                      <a:cubicBezTo>
                        <a:pt x="14" y="44"/>
                        <a:pt x="14" y="43"/>
                        <a:pt x="14" y="43"/>
                      </a:cubicBezTo>
                      <a:cubicBezTo>
                        <a:pt x="14" y="43"/>
                        <a:pt x="13" y="43"/>
                        <a:pt x="13" y="43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4"/>
                        <a:pt x="13" y="43"/>
                        <a:pt x="13" y="42"/>
                      </a:cubicBezTo>
                      <a:cubicBezTo>
                        <a:pt x="13" y="42"/>
                        <a:pt x="14" y="42"/>
                        <a:pt x="14" y="41"/>
                      </a:cubicBezTo>
                      <a:cubicBezTo>
                        <a:pt x="15" y="42"/>
                        <a:pt x="15" y="42"/>
                        <a:pt x="16" y="42"/>
                      </a:cubicBezTo>
                      <a:cubicBezTo>
                        <a:pt x="16" y="42"/>
                        <a:pt x="15" y="43"/>
                        <a:pt x="15" y="44"/>
                      </a:cubicBezTo>
                      <a:cubicBezTo>
                        <a:pt x="16" y="43"/>
                        <a:pt x="17" y="42"/>
                        <a:pt x="18" y="42"/>
                      </a:cubicBezTo>
                      <a:cubicBezTo>
                        <a:pt x="18" y="38"/>
                        <a:pt x="18" y="33"/>
                        <a:pt x="18" y="28"/>
                      </a:cubicBezTo>
                      <a:cubicBezTo>
                        <a:pt x="15" y="29"/>
                        <a:pt x="14" y="28"/>
                        <a:pt x="13" y="26"/>
                      </a:cubicBezTo>
                      <a:cubicBezTo>
                        <a:pt x="13" y="22"/>
                        <a:pt x="13" y="19"/>
                        <a:pt x="13" y="16"/>
                      </a:cubicBezTo>
                      <a:cubicBezTo>
                        <a:pt x="13" y="16"/>
                        <a:pt x="12" y="16"/>
                        <a:pt x="12" y="16"/>
                      </a:cubicBezTo>
                      <a:cubicBezTo>
                        <a:pt x="13" y="14"/>
                        <a:pt x="13" y="13"/>
                        <a:pt x="12" y="12"/>
                      </a:cubicBezTo>
                      <a:cubicBezTo>
                        <a:pt x="13" y="12"/>
                        <a:pt x="13" y="12"/>
                        <a:pt x="13" y="11"/>
                      </a:cubicBezTo>
                      <a:cubicBezTo>
                        <a:pt x="15" y="11"/>
                        <a:pt x="16" y="10"/>
                        <a:pt x="17" y="10"/>
                      </a:cubicBezTo>
                      <a:cubicBezTo>
                        <a:pt x="17" y="10"/>
                        <a:pt x="17" y="9"/>
                        <a:pt x="18" y="9"/>
                      </a:cubicBezTo>
                      <a:cubicBezTo>
                        <a:pt x="18" y="9"/>
                        <a:pt x="18" y="9"/>
                        <a:pt x="18" y="10"/>
                      </a:cubicBezTo>
                      <a:cubicBezTo>
                        <a:pt x="19" y="9"/>
                        <a:pt x="19" y="8"/>
                        <a:pt x="20" y="9"/>
                      </a:cubicBezTo>
                      <a:cubicBezTo>
                        <a:pt x="21" y="8"/>
                        <a:pt x="22" y="8"/>
                        <a:pt x="23" y="7"/>
                      </a:cubicBezTo>
                      <a:cubicBezTo>
                        <a:pt x="24" y="8"/>
                        <a:pt x="24" y="8"/>
                        <a:pt x="24" y="9"/>
                      </a:cubicBezTo>
                      <a:cubicBezTo>
                        <a:pt x="23" y="12"/>
                        <a:pt x="24" y="14"/>
                        <a:pt x="24" y="17"/>
                      </a:cubicBezTo>
                      <a:cubicBezTo>
                        <a:pt x="24" y="17"/>
                        <a:pt x="24" y="17"/>
                        <a:pt x="24" y="18"/>
                      </a:cubicBezTo>
                      <a:cubicBezTo>
                        <a:pt x="24" y="18"/>
                        <a:pt x="24" y="19"/>
                        <a:pt x="24" y="20"/>
                      </a:cubicBezTo>
                      <a:cubicBezTo>
                        <a:pt x="24" y="21"/>
                        <a:pt x="23" y="23"/>
                        <a:pt x="23" y="24"/>
                      </a:cubicBezTo>
                      <a:cubicBezTo>
                        <a:pt x="21" y="26"/>
                        <a:pt x="21" y="27"/>
                        <a:pt x="19" y="28"/>
                      </a:cubicBezTo>
                      <a:cubicBezTo>
                        <a:pt x="19" y="32"/>
                        <a:pt x="19" y="37"/>
                        <a:pt x="20" y="41"/>
                      </a:cubicBezTo>
                      <a:cubicBezTo>
                        <a:pt x="22" y="40"/>
                        <a:pt x="24" y="40"/>
                        <a:pt x="25" y="41"/>
                      </a:cubicBezTo>
                      <a:cubicBezTo>
                        <a:pt x="25" y="41"/>
                        <a:pt x="24" y="42"/>
                        <a:pt x="24" y="43"/>
                      </a:cubicBezTo>
                      <a:cubicBezTo>
                        <a:pt x="23" y="43"/>
                        <a:pt x="24" y="41"/>
                        <a:pt x="25" y="41"/>
                      </a:cubicBezTo>
                      <a:cubicBezTo>
                        <a:pt x="24" y="41"/>
                        <a:pt x="23" y="42"/>
                        <a:pt x="22" y="42"/>
                      </a:cubicBezTo>
                      <a:cubicBezTo>
                        <a:pt x="21" y="42"/>
                        <a:pt x="20" y="43"/>
                        <a:pt x="19" y="44"/>
                      </a:cubicBezTo>
                      <a:cubicBezTo>
                        <a:pt x="18" y="43"/>
                        <a:pt x="17" y="44"/>
                        <a:pt x="16" y="44"/>
                      </a:cubicBezTo>
                      <a:cubicBezTo>
                        <a:pt x="16" y="45"/>
                        <a:pt x="16" y="45"/>
                        <a:pt x="17" y="45"/>
                      </a:cubicBezTo>
                      <a:cubicBezTo>
                        <a:pt x="17" y="45"/>
                        <a:pt x="16" y="46"/>
                        <a:pt x="16" y="46"/>
                      </a:cubicBezTo>
                      <a:cubicBezTo>
                        <a:pt x="16" y="46"/>
                        <a:pt x="16" y="46"/>
                        <a:pt x="16" y="46"/>
                      </a:cubicBezTo>
                      <a:cubicBezTo>
                        <a:pt x="17" y="46"/>
                        <a:pt x="18" y="46"/>
                        <a:pt x="19" y="46"/>
                      </a:cubicBezTo>
                      <a:cubicBezTo>
                        <a:pt x="19" y="45"/>
                        <a:pt x="20" y="45"/>
                        <a:pt x="20" y="45"/>
                      </a:cubicBezTo>
                      <a:cubicBezTo>
                        <a:pt x="20" y="46"/>
                        <a:pt x="19" y="45"/>
                        <a:pt x="19" y="46"/>
                      </a:cubicBezTo>
                      <a:cubicBezTo>
                        <a:pt x="19" y="47"/>
                        <a:pt x="19" y="46"/>
                        <a:pt x="20" y="46"/>
                      </a:cubicBezTo>
                      <a:cubicBezTo>
                        <a:pt x="20" y="46"/>
                        <a:pt x="22" y="45"/>
                        <a:pt x="22" y="44"/>
                      </a:cubicBezTo>
                      <a:cubicBezTo>
                        <a:pt x="21" y="45"/>
                        <a:pt x="21" y="45"/>
                        <a:pt x="20" y="45"/>
                      </a:cubicBezTo>
                      <a:cubicBezTo>
                        <a:pt x="21" y="44"/>
                        <a:pt x="22" y="43"/>
                        <a:pt x="22" y="44"/>
                      </a:cubicBezTo>
                      <a:cubicBezTo>
                        <a:pt x="23" y="44"/>
                        <a:pt x="23" y="43"/>
                        <a:pt x="23" y="43"/>
                      </a:cubicBezTo>
                      <a:cubicBezTo>
                        <a:pt x="23" y="43"/>
                        <a:pt x="24" y="43"/>
                        <a:pt x="24" y="43"/>
                      </a:cubicBezTo>
                      <a:cubicBezTo>
                        <a:pt x="23" y="44"/>
                        <a:pt x="23" y="44"/>
                        <a:pt x="22" y="44"/>
                      </a:cubicBezTo>
                      <a:cubicBezTo>
                        <a:pt x="22" y="45"/>
                        <a:pt x="24" y="44"/>
                        <a:pt x="24" y="44"/>
                      </a:cubicBezTo>
                      <a:cubicBezTo>
                        <a:pt x="25" y="44"/>
                        <a:pt x="26" y="43"/>
                        <a:pt x="26" y="43"/>
                      </a:cubicBezTo>
                      <a:cubicBezTo>
                        <a:pt x="26" y="43"/>
                        <a:pt x="25" y="43"/>
                        <a:pt x="25" y="43"/>
                      </a:cubicBezTo>
                      <a:cubicBezTo>
                        <a:pt x="25" y="43"/>
                        <a:pt x="25" y="43"/>
                        <a:pt x="25" y="43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1"/>
                        <a:pt x="26" y="40"/>
                      </a:cubicBezTo>
                      <a:cubicBezTo>
                        <a:pt x="26" y="39"/>
                        <a:pt x="25" y="40"/>
                        <a:pt x="25" y="39"/>
                      </a:cubicBezTo>
                      <a:cubicBezTo>
                        <a:pt x="25" y="39"/>
                        <a:pt x="25" y="39"/>
                        <a:pt x="26" y="39"/>
                      </a:cubicBezTo>
                      <a:cubicBezTo>
                        <a:pt x="26" y="39"/>
                        <a:pt x="26" y="38"/>
                        <a:pt x="27" y="38"/>
                      </a:cubicBezTo>
                      <a:cubicBezTo>
                        <a:pt x="27" y="38"/>
                        <a:pt x="27" y="39"/>
                        <a:pt x="27" y="39"/>
                      </a:cubicBezTo>
                      <a:cubicBezTo>
                        <a:pt x="27" y="39"/>
                        <a:pt x="27" y="38"/>
                        <a:pt x="28" y="38"/>
                      </a:cubicBezTo>
                      <a:cubicBezTo>
                        <a:pt x="28" y="39"/>
                        <a:pt x="27" y="40"/>
                        <a:pt x="28" y="41"/>
                      </a:cubicBezTo>
                      <a:cubicBezTo>
                        <a:pt x="28" y="41"/>
                        <a:pt x="29" y="41"/>
                        <a:pt x="29" y="41"/>
                      </a:cubicBezTo>
                      <a:cubicBezTo>
                        <a:pt x="29" y="42"/>
                        <a:pt x="28" y="41"/>
                        <a:pt x="28" y="42"/>
                      </a:cubicBezTo>
                      <a:cubicBezTo>
                        <a:pt x="29" y="42"/>
                        <a:pt x="30" y="42"/>
                        <a:pt x="30" y="41"/>
                      </a:cubicBezTo>
                      <a:cubicBezTo>
                        <a:pt x="30" y="41"/>
                        <a:pt x="30" y="41"/>
                        <a:pt x="30" y="40"/>
                      </a:cubicBezTo>
                      <a:cubicBezTo>
                        <a:pt x="29" y="40"/>
                        <a:pt x="29" y="39"/>
                        <a:pt x="29" y="38"/>
                      </a:cubicBezTo>
                      <a:cubicBezTo>
                        <a:pt x="29" y="38"/>
                        <a:pt x="29" y="39"/>
                        <a:pt x="29" y="38"/>
                      </a:cubicBezTo>
                      <a:cubicBezTo>
                        <a:pt x="29" y="38"/>
                        <a:pt x="29" y="36"/>
                        <a:pt x="29" y="35"/>
                      </a:cubicBezTo>
                      <a:cubicBezTo>
                        <a:pt x="30" y="35"/>
                        <a:pt x="30" y="36"/>
                        <a:pt x="30" y="36"/>
                      </a:cubicBezTo>
                      <a:cubicBezTo>
                        <a:pt x="30" y="35"/>
                        <a:pt x="29" y="34"/>
                        <a:pt x="29" y="34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4"/>
                        <a:pt x="29" y="33"/>
                        <a:pt x="30" y="32"/>
                      </a:cubicBezTo>
                      <a:cubicBezTo>
                        <a:pt x="30" y="32"/>
                        <a:pt x="30" y="33"/>
                        <a:pt x="30" y="32"/>
                      </a:cubicBezTo>
                      <a:cubicBezTo>
                        <a:pt x="31" y="31"/>
                        <a:pt x="31" y="32"/>
                        <a:pt x="32" y="32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3" y="32"/>
                        <a:pt x="33" y="32"/>
                        <a:pt x="33" y="33"/>
                      </a:cubicBezTo>
                      <a:cubicBezTo>
                        <a:pt x="33" y="33"/>
                        <a:pt x="33" y="33"/>
                        <a:pt x="34" y="33"/>
                      </a:cubicBezTo>
                      <a:cubicBezTo>
                        <a:pt x="34" y="33"/>
                        <a:pt x="34" y="32"/>
                        <a:pt x="34" y="32"/>
                      </a:cubicBezTo>
                      <a:cubicBezTo>
                        <a:pt x="34" y="32"/>
                        <a:pt x="35" y="32"/>
                        <a:pt x="35" y="32"/>
                      </a:cubicBezTo>
                      <a:cubicBezTo>
                        <a:pt x="35" y="33"/>
                        <a:pt x="35" y="33"/>
                        <a:pt x="35" y="34"/>
                      </a:cubicBezTo>
                      <a:cubicBezTo>
                        <a:pt x="35" y="34"/>
                        <a:pt x="35" y="33"/>
                        <a:pt x="35" y="33"/>
                      </a:cubicBezTo>
                      <a:cubicBezTo>
                        <a:pt x="36" y="34"/>
                        <a:pt x="35" y="35"/>
                        <a:pt x="35" y="36"/>
                      </a:cubicBezTo>
                      <a:cubicBezTo>
                        <a:pt x="35" y="36"/>
                        <a:pt x="35" y="35"/>
                        <a:pt x="34" y="36"/>
                      </a:cubicBezTo>
                      <a:cubicBezTo>
                        <a:pt x="34" y="36"/>
                        <a:pt x="34" y="36"/>
                        <a:pt x="34" y="37"/>
                      </a:cubicBezTo>
                      <a:cubicBezTo>
                        <a:pt x="34" y="37"/>
                        <a:pt x="33" y="37"/>
                        <a:pt x="33" y="38"/>
                      </a:cubicBezTo>
                      <a:cubicBezTo>
                        <a:pt x="32" y="38"/>
                        <a:pt x="32" y="39"/>
                        <a:pt x="32" y="38"/>
                      </a:cubicBezTo>
                      <a:cubicBezTo>
                        <a:pt x="32" y="38"/>
                        <a:pt x="32" y="38"/>
                        <a:pt x="32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2" y="36"/>
                        <a:pt x="32" y="37"/>
                        <a:pt x="32" y="37"/>
                      </a:cubicBezTo>
                      <a:cubicBezTo>
                        <a:pt x="32" y="37"/>
                        <a:pt x="31" y="37"/>
                        <a:pt x="31" y="37"/>
                      </a:cubicBezTo>
                      <a:cubicBezTo>
                        <a:pt x="31" y="37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2" y="39"/>
                        <a:pt x="31" y="39"/>
                        <a:pt x="31" y="39"/>
                      </a:cubicBezTo>
                      <a:cubicBezTo>
                        <a:pt x="31" y="39"/>
                        <a:pt x="31" y="40"/>
                        <a:pt x="31" y="40"/>
                      </a:cubicBezTo>
                      <a:cubicBezTo>
                        <a:pt x="31" y="40"/>
                        <a:pt x="31" y="39"/>
                        <a:pt x="32" y="40"/>
                      </a:cubicBezTo>
                      <a:cubicBezTo>
                        <a:pt x="32" y="40"/>
                        <a:pt x="31" y="40"/>
                        <a:pt x="32" y="41"/>
                      </a:cubicBezTo>
                      <a:cubicBezTo>
                        <a:pt x="32" y="40"/>
                        <a:pt x="33" y="40"/>
                        <a:pt x="33" y="40"/>
                      </a:cubicBezTo>
                      <a:cubicBezTo>
                        <a:pt x="34" y="40"/>
                        <a:pt x="34" y="39"/>
                        <a:pt x="34" y="39"/>
                      </a:cubicBezTo>
                      <a:cubicBezTo>
                        <a:pt x="34" y="39"/>
                        <a:pt x="34" y="39"/>
                        <a:pt x="35" y="39"/>
                      </a:cubicBezTo>
                      <a:cubicBezTo>
                        <a:pt x="35" y="39"/>
                        <a:pt x="36" y="38"/>
                        <a:pt x="36" y="38"/>
                      </a:cubicBezTo>
                      <a:cubicBezTo>
                        <a:pt x="36" y="36"/>
                        <a:pt x="37" y="33"/>
                        <a:pt x="36" y="31"/>
                      </a:cubicBezTo>
                      <a:cubicBezTo>
                        <a:pt x="36" y="27"/>
                        <a:pt x="37" y="24"/>
                        <a:pt x="36" y="21"/>
                      </a:cubicBezTo>
                      <a:cubicBezTo>
                        <a:pt x="36" y="21"/>
                        <a:pt x="36" y="21"/>
                        <a:pt x="36" y="21"/>
                      </a:cubicBezTo>
                      <a:cubicBezTo>
                        <a:pt x="36" y="17"/>
                        <a:pt x="37" y="12"/>
                        <a:pt x="36" y="9"/>
                      </a:cubicBezTo>
                      <a:cubicBezTo>
                        <a:pt x="36" y="9"/>
                        <a:pt x="36" y="10"/>
                        <a:pt x="35" y="10"/>
                      </a:cubicBezTo>
                      <a:cubicBezTo>
                        <a:pt x="35" y="10"/>
                        <a:pt x="36" y="10"/>
                        <a:pt x="36" y="11"/>
                      </a:cubicBezTo>
                      <a:cubicBezTo>
                        <a:pt x="35" y="11"/>
                        <a:pt x="35" y="10"/>
                        <a:pt x="35" y="11"/>
                      </a:cubicBezTo>
                      <a:cubicBezTo>
                        <a:pt x="34" y="10"/>
                        <a:pt x="35" y="8"/>
                        <a:pt x="35" y="9"/>
                      </a:cubicBezTo>
                      <a:cubicBezTo>
                        <a:pt x="36" y="9"/>
                        <a:pt x="35" y="8"/>
                        <a:pt x="35" y="8"/>
                      </a:cubicBezTo>
                      <a:cubicBezTo>
                        <a:pt x="35" y="9"/>
                        <a:pt x="34" y="9"/>
                        <a:pt x="33" y="10"/>
                      </a:cubicBezTo>
                      <a:cubicBezTo>
                        <a:pt x="33" y="10"/>
                        <a:pt x="32" y="9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8"/>
                        <a:pt x="32" y="8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4" y="7"/>
                        <a:pt x="34" y="6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5" y="5"/>
                        <a:pt x="34" y="6"/>
                        <a:pt x="35" y="6"/>
                      </a:cubicBezTo>
                      <a:cubicBezTo>
                        <a:pt x="34" y="6"/>
                        <a:pt x="34" y="8"/>
                        <a:pt x="35" y="8"/>
                      </a:cubicBezTo>
                      <a:cubicBezTo>
                        <a:pt x="35" y="8"/>
                        <a:pt x="35" y="7"/>
                        <a:pt x="35" y="7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6" y="6"/>
                        <a:pt x="36" y="4"/>
                        <a:pt x="36" y="3"/>
                      </a:cubicBezTo>
                      <a:cubicBezTo>
                        <a:pt x="36" y="2"/>
                        <a:pt x="35" y="1"/>
                        <a:pt x="36" y="0"/>
                      </a:cubicBezTo>
                      <a:cubicBezTo>
                        <a:pt x="33" y="1"/>
                        <a:pt x="31" y="2"/>
                        <a:pt x="28" y="2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3"/>
                        <a:pt x="26" y="3"/>
                      </a:cubicBezTo>
                      <a:cubicBezTo>
                        <a:pt x="26" y="3"/>
                        <a:pt x="26" y="4"/>
                        <a:pt x="26" y="4"/>
                      </a:cubicBezTo>
                      <a:cubicBezTo>
                        <a:pt x="24" y="4"/>
                        <a:pt x="23" y="4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1" y="6"/>
                        <a:pt x="20" y="6"/>
                        <a:pt x="19" y="6"/>
                      </a:cubicBezTo>
                      <a:cubicBezTo>
                        <a:pt x="19" y="6"/>
                        <a:pt x="19" y="7"/>
                        <a:pt x="18" y="7"/>
                      </a:cubicBezTo>
                      <a:cubicBezTo>
                        <a:pt x="18" y="7"/>
                        <a:pt x="17" y="7"/>
                        <a:pt x="16" y="7"/>
                      </a:cubicBezTo>
                      <a:cubicBezTo>
                        <a:pt x="15" y="8"/>
                        <a:pt x="13" y="9"/>
                        <a:pt x="12" y="9"/>
                      </a:cubicBezTo>
                      <a:cubicBezTo>
                        <a:pt x="11" y="9"/>
                        <a:pt x="11" y="9"/>
                        <a:pt x="10" y="9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9" y="10"/>
                        <a:pt x="9" y="10"/>
                        <a:pt x="8" y="10"/>
                      </a:cubicBezTo>
                      <a:cubicBezTo>
                        <a:pt x="8" y="11"/>
                        <a:pt x="7" y="11"/>
                        <a:pt x="7" y="11"/>
                      </a:cubicBezTo>
                      <a:cubicBezTo>
                        <a:pt x="7" y="11"/>
                        <a:pt x="7" y="12"/>
                        <a:pt x="6" y="12"/>
                      </a:cubicBezTo>
                      <a:cubicBezTo>
                        <a:pt x="6" y="11"/>
                        <a:pt x="4" y="12"/>
                        <a:pt x="4" y="13"/>
                      </a:cubicBezTo>
                      <a:cubicBezTo>
                        <a:pt x="3" y="12"/>
                        <a:pt x="2" y="14"/>
                        <a:pt x="1" y="14"/>
                      </a:cubicBezTo>
                      <a:cubicBezTo>
                        <a:pt x="0" y="14"/>
                        <a:pt x="0" y="14"/>
                        <a:pt x="0" y="15"/>
                      </a:cubicBezTo>
                      <a:close/>
                      <a:moveTo>
                        <a:pt x="30" y="6"/>
                      </a:move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lose/>
                      <a:moveTo>
                        <a:pt x="29" y="15"/>
                      </a:moveTo>
                      <a:cubicBezTo>
                        <a:pt x="29" y="15"/>
                        <a:pt x="30" y="15"/>
                        <a:pt x="30" y="15"/>
                      </a:cubicBezTo>
                      <a:cubicBezTo>
                        <a:pt x="30" y="15"/>
                        <a:pt x="29" y="15"/>
                        <a:pt x="29" y="15"/>
                      </a:cubicBezTo>
                      <a:close/>
                      <a:moveTo>
                        <a:pt x="30" y="24"/>
                      </a:moveTo>
                      <a:cubicBezTo>
                        <a:pt x="30" y="24"/>
                        <a:pt x="30" y="25"/>
                        <a:pt x="29" y="24"/>
                      </a:cubicBezTo>
                      <a:cubicBezTo>
                        <a:pt x="29" y="24"/>
                        <a:pt x="30" y="24"/>
                        <a:pt x="30" y="24"/>
                      </a:cubicBezTo>
                      <a:close/>
                      <a:moveTo>
                        <a:pt x="30" y="12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lose/>
                      <a:moveTo>
                        <a:pt x="30" y="9"/>
                      </a:moveTo>
                      <a:cubicBezTo>
                        <a:pt x="30" y="9"/>
                        <a:pt x="30" y="10"/>
                        <a:pt x="31" y="10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9"/>
                        <a:pt x="32" y="9"/>
                        <a:pt x="32" y="10"/>
                      </a:cubicBezTo>
                      <a:cubicBezTo>
                        <a:pt x="31" y="10"/>
                        <a:pt x="31" y="10"/>
                        <a:pt x="30" y="10"/>
                      </a:cubicBezTo>
                      <a:cubicBezTo>
                        <a:pt x="30" y="10"/>
                        <a:pt x="30" y="10"/>
                        <a:pt x="29" y="9"/>
                      </a:cubicBezTo>
                      <a:cubicBezTo>
                        <a:pt x="30" y="9"/>
                        <a:pt x="30" y="8"/>
                        <a:pt x="30" y="8"/>
                      </a:cubicBezTo>
                      <a:cubicBezTo>
                        <a:pt x="30" y="9"/>
                        <a:pt x="30" y="9"/>
                        <a:pt x="30" y="10"/>
                      </a:cubicBezTo>
                      <a:cubicBezTo>
                        <a:pt x="30" y="10"/>
                        <a:pt x="30" y="9"/>
                        <a:pt x="30" y="9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2" y="11"/>
                        <a:pt x="32" y="11"/>
                      </a:cubicBezTo>
                      <a:cubicBezTo>
                        <a:pt x="32" y="11"/>
                        <a:pt x="32" y="12"/>
                        <a:pt x="32" y="12"/>
                      </a:cubicBezTo>
                      <a:cubicBezTo>
                        <a:pt x="32" y="12"/>
                        <a:pt x="32" y="13"/>
                        <a:pt x="31" y="12"/>
                      </a:cubicBezTo>
                      <a:cubicBezTo>
                        <a:pt x="32" y="12"/>
                        <a:pt x="31" y="12"/>
                        <a:pt x="31" y="11"/>
                      </a:cubicBezTo>
                      <a:close/>
                      <a:moveTo>
                        <a:pt x="31" y="6"/>
                      </a:move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6"/>
                        <a:pt x="30" y="6"/>
                        <a:pt x="30" y="6"/>
                      </a:cubicBezTo>
                      <a:cubicBezTo>
                        <a:pt x="31" y="5"/>
                        <a:pt x="31" y="6"/>
                        <a:pt x="31" y="6"/>
                      </a:cubicBezTo>
                      <a:close/>
                      <a:moveTo>
                        <a:pt x="34" y="3"/>
                      </a:moveTo>
                      <a:cubicBezTo>
                        <a:pt x="34" y="3"/>
                        <a:pt x="33" y="3"/>
                        <a:pt x="33" y="2"/>
                      </a:cubicBezTo>
                      <a:cubicBezTo>
                        <a:pt x="33" y="2"/>
                        <a:pt x="34" y="2"/>
                        <a:pt x="34" y="3"/>
                      </a:cubicBezTo>
                      <a:close/>
                      <a:moveTo>
                        <a:pt x="33" y="5"/>
                      </a:moveTo>
                      <a:cubicBezTo>
                        <a:pt x="33" y="4"/>
                        <a:pt x="33" y="4"/>
                        <a:pt x="34" y="4"/>
                      </a:cubicBezTo>
                      <a:cubicBezTo>
                        <a:pt x="34" y="4"/>
                        <a:pt x="34" y="5"/>
                        <a:pt x="34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4"/>
                        <a:pt x="33" y="5"/>
                        <a:pt x="33" y="5"/>
                      </a:cubicBezTo>
                      <a:close/>
                      <a:moveTo>
                        <a:pt x="32" y="7"/>
                      </a:moveTo>
                      <a:cubicBezTo>
                        <a:pt x="31" y="7"/>
                        <a:pt x="32" y="9"/>
                        <a:pt x="31" y="9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2" y="7"/>
                        <a:pt x="32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2" y="6"/>
                        <a:pt x="32" y="7"/>
                        <a:pt x="32" y="7"/>
                      </a:cubicBezTo>
                      <a:close/>
                      <a:moveTo>
                        <a:pt x="32" y="13"/>
                      </a:moveTo>
                      <a:cubicBezTo>
                        <a:pt x="32" y="13"/>
                        <a:pt x="32" y="12"/>
                        <a:pt x="32" y="12"/>
                      </a:cubicBezTo>
                      <a:cubicBezTo>
                        <a:pt x="33" y="12"/>
                        <a:pt x="33" y="13"/>
                        <a:pt x="32" y="13"/>
                      </a:cubicBezTo>
                      <a:close/>
                      <a:moveTo>
                        <a:pt x="32" y="18"/>
                      </a:move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6"/>
                        <a:pt x="30" y="15"/>
                        <a:pt x="31" y="14"/>
                      </a:cubicBezTo>
                      <a:cubicBezTo>
                        <a:pt x="31" y="14"/>
                        <a:pt x="32" y="14"/>
                        <a:pt x="32" y="15"/>
                      </a:cubicBezTo>
                      <a:cubicBezTo>
                        <a:pt x="32" y="15"/>
                        <a:pt x="32" y="15"/>
                        <a:pt x="32" y="16"/>
                      </a:cubicBezTo>
                      <a:cubicBezTo>
                        <a:pt x="32" y="16"/>
                        <a:pt x="32" y="16"/>
                        <a:pt x="32" y="17"/>
                      </a:cubicBezTo>
                      <a:cubicBezTo>
                        <a:pt x="32" y="16"/>
                        <a:pt x="33" y="16"/>
                        <a:pt x="33" y="16"/>
                      </a:cubicBezTo>
                      <a:cubicBezTo>
                        <a:pt x="33" y="16"/>
                        <a:pt x="33" y="17"/>
                        <a:pt x="32" y="18"/>
                      </a:cubicBezTo>
                      <a:close/>
                      <a:moveTo>
                        <a:pt x="34" y="17"/>
                      </a:moveTo>
                      <a:cubicBezTo>
                        <a:pt x="33" y="17"/>
                        <a:pt x="34" y="16"/>
                        <a:pt x="34" y="16"/>
                      </a:cubicBezTo>
                      <a:cubicBezTo>
                        <a:pt x="33" y="15"/>
                        <a:pt x="34" y="14"/>
                        <a:pt x="33" y="14"/>
                      </a:cubicBezTo>
                      <a:cubicBezTo>
                        <a:pt x="33" y="13"/>
                        <a:pt x="33" y="12"/>
                        <a:pt x="33" y="12"/>
                      </a:cubicBezTo>
                      <a:cubicBezTo>
                        <a:pt x="33" y="12"/>
                        <a:pt x="34" y="12"/>
                        <a:pt x="34" y="12"/>
                      </a:cubicBezTo>
                      <a:cubicBezTo>
                        <a:pt x="34" y="12"/>
                        <a:pt x="34" y="13"/>
                        <a:pt x="34" y="13"/>
                      </a:cubicBezTo>
                      <a:cubicBezTo>
                        <a:pt x="35" y="14"/>
                        <a:pt x="33" y="17"/>
                        <a:pt x="34" y="17"/>
                      </a:cubicBezTo>
                      <a:close/>
                      <a:moveTo>
                        <a:pt x="35" y="11"/>
                      </a:moveTo>
                      <a:cubicBezTo>
                        <a:pt x="35" y="11"/>
                        <a:pt x="34" y="11"/>
                        <a:pt x="34" y="12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1"/>
                        <a:pt x="34" y="11"/>
                        <a:pt x="35" y="11"/>
                      </a:cubicBezTo>
                      <a:close/>
                      <a:moveTo>
                        <a:pt x="35" y="16"/>
                      </a:moveTo>
                      <a:cubicBezTo>
                        <a:pt x="34" y="16"/>
                        <a:pt x="34" y="16"/>
                        <a:pt x="34" y="15"/>
                      </a:cubicBezTo>
                      <a:cubicBezTo>
                        <a:pt x="34" y="15"/>
                        <a:pt x="35" y="15"/>
                        <a:pt x="35" y="15"/>
                      </a:cubicBezTo>
                      <a:cubicBezTo>
                        <a:pt x="35" y="15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6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4" y="13"/>
                        <a:pt x="35" y="13"/>
                        <a:pt x="35" y="13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2"/>
                        <a:pt x="35" y="12"/>
                      </a:cubicBezTo>
                      <a:cubicBezTo>
                        <a:pt x="35" y="12"/>
                        <a:pt x="35" y="11"/>
                        <a:pt x="36" y="11"/>
                      </a:cubicBezTo>
                      <a:cubicBezTo>
                        <a:pt x="36" y="12"/>
                        <a:pt x="35" y="12"/>
                        <a:pt x="35" y="13"/>
                      </a:cubicBezTo>
                      <a:close/>
                      <a:moveTo>
                        <a:pt x="35" y="21"/>
                      </a:moveTo>
                      <a:cubicBezTo>
                        <a:pt x="35" y="20"/>
                        <a:pt x="35" y="20"/>
                        <a:pt x="35" y="19"/>
                      </a:cubicBezTo>
                      <a:cubicBezTo>
                        <a:pt x="35" y="20"/>
                        <a:pt x="34" y="20"/>
                        <a:pt x="34" y="20"/>
                      </a:cubicBezTo>
                      <a:cubicBezTo>
                        <a:pt x="34" y="20"/>
                        <a:pt x="34" y="20"/>
                        <a:pt x="34" y="19"/>
                      </a:cubicBezTo>
                      <a:cubicBezTo>
                        <a:pt x="34" y="19"/>
                        <a:pt x="34" y="18"/>
                        <a:pt x="34" y="18"/>
                      </a:cubicBezTo>
                      <a:cubicBezTo>
                        <a:pt x="35" y="18"/>
                        <a:pt x="35" y="19"/>
                        <a:pt x="35" y="19"/>
                      </a:cubicBezTo>
                      <a:cubicBezTo>
                        <a:pt x="35" y="19"/>
                        <a:pt x="35" y="18"/>
                        <a:pt x="35" y="18"/>
                      </a:cubicBezTo>
                      <a:cubicBezTo>
                        <a:pt x="35" y="19"/>
                        <a:pt x="37" y="21"/>
                        <a:pt x="35" y="21"/>
                      </a:cubicBezTo>
                      <a:close/>
                      <a:moveTo>
                        <a:pt x="35" y="24"/>
                      </a:moveTo>
                      <a:cubicBezTo>
                        <a:pt x="35" y="24"/>
                        <a:pt x="35" y="24"/>
                        <a:pt x="34" y="24"/>
                      </a:cubicBezTo>
                      <a:cubicBezTo>
                        <a:pt x="34" y="24"/>
                        <a:pt x="35" y="23"/>
                        <a:pt x="35" y="24"/>
                      </a:cubicBezTo>
                      <a:close/>
                      <a:moveTo>
                        <a:pt x="36" y="32"/>
                      </a:moveTo>
                      <a:cubicBezTo>
                        <a:pt x="36" y="32"/>
                        <a:pt x="36" y="33"/>
                        <a:pt x="35" y="33"/>
                      </a:cubicBezTo>
                      <a:cubicBezTo>
                        <a:pt x="35" y="32"/>
                        <a:pt x="35" y="32"/>
                        <a:pt x="36" y="32"/>
                      </a:cubicBezTo>
                      <a:close/>
                      <a:moveTo>
                        <a:pt x="35" y="26"/>
                      </a:move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6"/>
                        <a:pt x="35" y="27"/>
                        <a:pt x="35" y="27"/>
                      </a:cubicBezTo>
                      <a:cubicBezTo>
                        <a:pt x="35" y="27"/>
                        <a:pt x="35" y="27"/>
                        <a:pt x="35" y="26"/>
                      </a:cubicBezTo>
                      <a:close/>
                      <a:moveTo>
                        <a:pt x="33" y="30"/>
                      </a:move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4" y="28"/>
                        <a:pt x="35" y="30"/>
                        <a:pt x="34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1"/>
                        <a:pt x="34" y="31"/>
                        <a:pt x="33" y="31"/>
                      </a:cubicBezTo>
                      <a:cubicBezTo>
                        <a:pt x="34" y="31"/>
                        <a:pt x="34" y="30"/>
                        <a:pt x="34" y="30"/>
                      </a:cubicBezTo>
                      <a:cubicBezTo>
                        <a:pt x="34" y="30"/>
                        <a:pt x="34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4"/>
                        <a:pt x="34" y="24"/>
                      </a:cubicBezTo>
                      <a:cubicBezTo>
                        <a:pt x="33" y="24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3" y="25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2" y="24"/>
                      </a:moveTo>
                      <a:cubicBezTo>
                        <a:pt x="33" y="24"/>
                        <a:pt x="33" y="24"/>
                        <a:pt x="33" y="24"/>
                      </a:cubicBezTo>
                      <a:cubicBezTo>
                        <a:pt x="33" y="24"/>
                        <a:pt x="32" y="25"/>
                        <a:pt x="32" y="24"/>
                      </a:cubicBez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2"/>
                      </a:cubicBezTo>
                      <a:cubicBezTo>
                        <a:pt x="32" y="32"/>
                        <a:pt x="32" y="31"/>
                        <a:pt x="33" y="31"/>
                      </a:cubicBezTo>
                      <a:close/>
                      <a:moveTo>
                        <a:pt x="32" y="29"/>
                      </a:move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2" y="29"/>
                        <a:pt x="31" y="29"/>
                        <a:pt x="32" y="29"/>
                      </a:cubicBezTo>
                      <a:close/>
                      <a:moveTo>
                        <a:pt x="31" y="24"/>
                      </a:moveTo>
                      <a:cubicBezTo>
                        <a:pt x="31" y="23"/>
                        <a:pt x="31" y="23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2" y="23"/>
                        <a:pt x="32" y="23"/>
                        <a:pt x="32" y="22"/>
                      </a:cubicBezTo>
                      <a:cubicBezTo>
                        <a:pt x="32" y="21"/>
                        <a:pt x="32" y="20"/>
                        <a:pt x="33" y="19"/>
                      </a:cubicBezTo>
                      <a:cubicBezTo>
                        <a:pt x="33" y="19"/>
                        <a:pt x="34" y="19"/>
                        <a:pt x="33" y="20"/>
                      </a:cubicBezTo>
                      <a:cubicBezTo>
                        <a:pt x="33" y="20"/>
                        <a:pt x="33" y="19"/>
                        <a:pt x="33" y="20"/>
                      </a:cubicBezTo>
                      <a:cubicBezTo>
                        <a:pt x="33" y="20"/>
                        <a:pt x="33" y="21"/>
                        <a:pt x="32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2"/>
                        <a:pt x="33" y="21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1"/>
                      </a:cubicBezTo>
                      <a:cubicBezTo>
                        <a:pt x="34" y="21"/>
                        <a:pt x="34" y="21"/>
                        <a:pt x="34" y="22"/>
                      </a:cubicBezTo>
                      <a:cubicBezTo>
                        <a:pt x="35" y="22"/>
                        <a:pt x="35" y="21"/>
                        <a:pt x="35" y="22"/>
                      </a:cubicBezTo>
                      <a:cubicBezTo>
                        <a:pt x="35" y="22"/>
                        <a:pt x="34" y="22"/>
                        <a:pt x="34" y="23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2" y="24"/>
                        <a:pt x="32" y="23"/>
                        <a:pt x="31" y="24"/>
                      </a:cubicBezTo>
                      <a:close/>
                      <a:moveTo>
                        <a:pt x="31" y="27"/>
                      </a:move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8"/>
                        <a:pt x="31" y="27"/>
                        <a:pt x="31" y="27"/>
                      </a:cubicBezTo>
                      <a:close/>
                      <a:moveTo>
                        <a:pt x="31" y="26"/>
                      </a:moveTo>
                      <a:cubicBezTo>
                        <a:pt x="31" y="26"/>
                        <a:pt x="31" y="26"/>
                        <a:pt x="31" y="25"/>
                      </a:cubicBezTo>
                      <a:cubicBezTo>
                        <a:pt x="31" y="25"/>
                        <a:pt x="31" y="25"/>
                        <a:pt x="31" y="25"/>
                      </a:cubicBezTo>
                      <a:cubicBezTo>
                        <a:pt x="31" y="25"/>
                        <a:pt x="31" y="25"/>
                        <a:pt x="31" y="26"/>
                      </a:cubicBezTo>
                      <a:close/>
                      <a:moveTo>
                        <a:pt x="30" y="21"/>
                      </a:moveTo>
                      <a:cubicBezTo>
                        <a:pt x="31" y="21"/>
                        <a:pt x="31" y="21"/>
                        <a:pt x="31" y="20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31" y="22"/>
                        <a:pt x="32" y="22"/>
                        <a:pt x="32" y="22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31" y="22"/>
                        <a:pt x="31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5"/>
                        <a:pt x="31" y="15"/>
                      </a:cubicBezTo>
                      <a:cubicBezTo>
                        <a:pt x="31" y="16"/>
                        <a:pt x="31" y="16"/>
                        <a:pt x="31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lose/>
                      <a:moveTo>
                        <a:pt x="30" y="26"/>
                      </a:moveTo>
                      <a:cubicBezTo>
                        <a:pt x="29" y="26"/>
                        <a:pt x="29" y="26"/>
                        <a:pt x="29" y="25"/>
                      </a:cubicBezTo>
                      <a:cubicBezTo>
                        <a:pt x="29" y="25"/>
                        <a:pt x="30" y="25"/>
                        <a:pt x="30" y="26"/>
                      </a:cubicBezTo>
                      <a:close/>
                      <a:moveTo>
                        <a:pt x="30" y="27"/>
                      </a:moveTo>
                      <a:cubicBezTo>
                        <a:pt x="30" y="28"/>
                        <a:pt x="30" y="28"/>
                        <a:pt x="29" y="28"/>
                      </a:cubicBezTo>
                      <a:cubicBezTo>
                        <a:pt x="29" y="28"/>
                        <a:pt x="29" y="27"/>
                        <a:pt x="30" y="27"/>
                      </a:cubicBezTo>
                      <a:close/>
                      <a:moveTo>
                        <a:pt x="29" y="30"/>
                      </a:moveTo>
                      <a:cubicBezTo>
                        <a:pt x="29" y="30"/>
                        <a:pt x="29" y="30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29" y="31"/>
                        <a:pt x="29" y="31"/>
                        <a:pt x="29" y="30"/>
                      </a:cubicBezTo>
                      <a:close/>
                      <a:moveTo>
                        <a:pt x="29" y="6"/>
                      </a:moveTo>
                      <a:cubicBezTo>
                        <a:pt x="29" y="5"/>
                        <a:pt x="29" y="5"/>
                        <a:pt x="30" y="5"/>
                      </a:cubicBezTo>
                      <a:cubicBezTo>
                        <a:pt x="30" y="6"/>
                        <a:pt x="29" y="6"/>
                        <a:pt x="29" y="6"/>
                      </a:cubicBezTo>
                      <a:close/>
                      <a:moveTo>
                        <a:pt x="29" y="9"/>
                      </a:moveTo>
                      <a:cubicBezTo>
                        <a:pt x="29" y="9"/>
                        <a:pt x="29" y="10"/>
                        <a:pt x="29" y="10"/>
                      </a:cubicBezTo>
                      <a:cubicBezTo>
                        <a:pt x="29" y="10"/>
                        <a:pt x="29" y="10"/>
                        <a:pt x="29" y="9"/>
                      </a:cubicBezTo>
                      <a:close/>
                      <a:moveTo>
                        <a:pt x="29" y="39"/>
                      </a:move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29" y="40"/>
                        <a:pt x="29" y="40"/>
                        <a:pt x="29" y="39"/>
                      </a:cubicBezTo>
                      <a:close/>
                      <a:moveTo>
                        <a:pt x="18" y="45"/>
                      </a:moveTo>
                      <a:cubicBezTo>
                        <a:pt x="18" y="45"/>
                        <a:pt x="18" y="45"/>
                        <a:pt x="18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8" y="45"/>
                        <a:pt x="18" y="45"/>
                        <a:pt x="18" y="45"/>
                      </a:cubicBezTo>
                      <a:close/>
                      <a:moveTo>
                        <a:pt x="23" y="42"/>
                      </a:moveTo>
                      <a:cubicBezTo>
                        <a:pt x="23" y="42"/>
                        <a:pt x="23" y="43"/>
                        <a:pt x="23" y="43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2" y="43"/>
                        <a:pt x="22" y="42"/>
                        <a:pt x="23" y="42"/>
                      </a:cubicBezTo>
                      <a:close/>
                      <a:moveTo>
                        <a:pt x="21" y="39"/>
                      </a:moveTo>
                      <a:cubicBezTo>
                        <a:pt x="20" y="39"/>
                        <a:pt x="20" y="39"/>
                        <a:pt x="20" y="39"/>
                      </a:cubicBezTo>
                      <a:cubicBezTo>
                        <a:pt x="21" y="38"/>
                        <a:pt x="20" y="38"/>
                        <a:pt x="21" y="37"/>
                      </a:cubicBezTo>
                      <a:cubicBezTo>
                        <a:pt x="21" y="38"/>
                        <a:pt x="21" y="38"/>
                        <a:pt x="21" y="39"/>
                      </a:cubicBezTo>
                      <a:close/>
                      <a:moveTo>
                        <a:pt x="21" y="36"/>
                      </a:moveTo>
                      <a:cubicBezTo>
                        <a:pt x="22" y="36"/>
                        <a:pt x="22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lose/>
                      <a:moveTo>
                        <a:pt x="22" y="29"/>
                      </a:moveTo>
                      <a:cubicBezTo>
                        <a:pt x="22" y="29"/>
                        <a:pt x="21" y="29"/>
                        <a:pt x="21" y="30"/>
                      </a:cubicBezTo>
                      <a:cubicBezTo>
                        <a:pt x="21" y="29"/>
                        <a:pt x="21" y="29"/>
                        <a:pt x="21" y="29"/>
                      </a:cubicBezTo>
                      <a:cubicBezTo>
                        <a:pt x="21" y="29"/>
                        <a:pt x="21" y="29"/>
                        <a:pt x="22" y="29"/>
                      </a:cubicBezTo>
                      <a:close/>
                      <a:moveTo>
                        <a:pt x="22" y="34"/>
                      </a:moveTo>
                      <a:cubicBezTo>
                        <a:pt x="22" y="34"/>
                        <a:pt x="21" y="34"/>
                        <a:pt x="21" y="33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22" y="33"/>
                        <a:pt x="22" y="34"/>
                        <a:pt x="22" y="34"/>
                      </a:cubicBezTo>
                      <a:close/>
                      <a:moveTo>
                        <a:pt x="23" y="31"/>
                      </a:moveTo>
                      <a:cubicBezTo>
                        <a:pt x="22" y="30"/>
                        <a:pt x="22" y="31"/>
                        <a:pt x="22" y="30"/>
                      </a:cubicBezTo>
                      <a:cubicBezTo>
                        <a:pt x="22" y="30"/>
                        <a:pt x="22" y="30"/>
                        <a:pt x="23" y="30"/>
                      </a:cubicBezTo>
                      <a:cubicBezTo>
                        <a:pt x="23" y="30"/>
                        <a:pt x="23" y="30"/>
                        <a:pt x="23" y="31"/>
                      </a:cubicBezTo>
                      <a:close/>
                      <a:moveTo>
                        <a:pt x="23" y="33"/>
                      </a:moveTo>
                      <a:cubicBezTo>
                        <a:pt x="23" y="33"/>
                        <a:pt x="23" y="34"/>
                        <a:pt x="22" y="34"/>
                      </a:cubicBezTo>
                      <a:cubicBezTo>
                        <a:pt x="22" y="33"/>
                        <a:pt x="23" y="33"/>
                        <a:pt x="23" y="33"/>
                      </a:cubicBezTo>
                      <a:close/>
                      <a:moveTo>
                        <a:pt x="23" y="36"/>
                      </a:move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36"/>
                        <a:pt x="23" y="35"/>
                        <a:pt x="23" y="36"/>
                      </a:cubicBezTo>
                      <a:close/>
                      <a:moveTo>
                        <a:pt x="24" y="38"/>
                      </a:moveTo>
                      <a:cubicBezTo>
                        <a:pt x="23" y="38"/>
                        <a:pt x="23" y="39"/>
                        <a:pt x="23" y="39"/>
                      </a:cubicBezTo>
                      <a:cubicBezTo>
                        <a:pt x="23" y="38"/>
                        <a:pt x="23" y="38"/>
                        <a:pt x="23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3" y="38"/>
                        <a:pt x="23" y="37"/>
                        <a:pt x="23" y="37"/>
                      </a:cubicBezTo>
                      <a:cubicBezTo>
                        <a:pt x="23" y="37"/>
                        <a:pt x="23" y="37"/>
                        <a:pt x="24" y="38"/>
                      </a:cubicBezTo>
                      <a:close/>
                      <a:moveTo>
                        <a:pt x="25" y="11"/>
                      </a:moveTo>
                      <a:cubicBezTo>
                        <a:pt x="25" y="11"/>
                        <a:pt x="25" y="11"/>
                        <a:pt x="24" y="11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5" y="10"/>
                        <a:pt x="25" y="11"/>
                        <a:pt x="25" y="11"/>
                      </a:cubicBezTo>
                      <a:close/>
                      <a:moveTo>
                        <a:pt x="26" y="13"/>
                      </a:moveTo>
                      <a:cubicBezTo>
                        <a:pt x="26" y="13"/>
                        <a:pt x="26" y="13"/>
                        <a:pt x="26" y="14"/>
                      </a:cubicBezTo>
                      <a:cubicBezTo>
                        <a:pt x="25" y="13"/>
                        <a:pt x="25" y="14"/>
                        <a:pt x="25" y="13"/>
                      </a:cubicBezTo>
                      <a:cubicBezTo>
                        <a:pt x="25" y="13"/>
                        <a:pt x="25" y="12"/>
                        <a:pt x="25" y="12"/>
                      </a:cubicBezTo>
                      <a:cubicBezTo>
                        <a:pt x="25" y="13"/>
                        <a:pt x="26" y="12"/>
                        <a:pt x="26" y="13"/>
                      </a:cubicBezTo>
                      <a:close/>
                      <a:moveTo>
                        <a:pt x="25" y="11"/>
                      </a:moveTo>
                      <a:cubicBezTo>
                        <a:pt x="25" y="11"/>
                        <a:pt x="26" y="11"/>
                        <a:pt x="26" y="11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6" y="11"/>
                        <a:pt x="26" y="11"/>
                        <a:pt x="25" y="11"/>
                      </a:cubicBezTo>
                      <a:close/>
                      <a:moveTo>
                        <a:pt x="25" y="17"/>
                      </a:move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25" y="17"/>
                        <a:pt x="25" y="16"/>
                        <a:pt x="26" y="16"/>
                      </a:cubicBezTo>
                      <a:cubicBezTo>
                        <a:pt x="26" y="16"/>
                        <a:pt x="26" y="16"/>
                        <a:pt x="26" y="16"/>
                      </a:cubicBezTo>
                      <a:cubicBezTo>
                        <a:pt x="25" y="16"/>
                        <a:pt x="25" y="16"/>
                        <a:pt x="25" y="17"/>
                      </a:cubicBezTo>
                      <a:close/>
                      <a:moveTo>
                        <a:pt x="25" y="27"/>
                      </a:moveTo>
                      <a:cubicBezTo>
                        <a:pt x="25" y="26"/>
                        <a:pt x="26" y="27"/>
                        <a:pt x="25" y="27"/>
                      </a:cubicBezTo>
                      <a:close/>
                      <a:moveTo>
                        <a:pt x="26" y="32"/>
                      </a:moveTo>
                      <a:cubicBezTo>
                        <a:pt x="26" y="32"/>
                        <a:pt x="26" y="32"/>
                        <a:pt x="25" y="32"/>
                      </a:cubicBezTo>
                      <a:cubicBezTo>
                        <a:pt x="25" y="31"/>
                        <a:pt x="26" y="31"/>
                        <a:pt x="26" y="31"/>
                      </a:cubicBezTo>
                      <a:cubicBezTo>
                        <a:pt x="26" y="30"/>
                        <a:pt x="26" y="31"/>
                        <a:pt x="26" y="30"/>
                      </a:cubicBezTo>
                      <a:cubicBezTo>
                        <a:pt x="26" y="30"/>
                        <a:pt x="26" y="31"/>
                        <a:pt x="26" y="32"/>
                      </a:cubicBezTo>
                      <a:close/>
                      <a:moveTo>
                        <a:pt x="26" y="35"/>
                      </a:moveTo>
                      <a:cubicBezTo>
                        <a:pt x="25" y="35"/>
                        <a:pt x="25" y="35"/>
                        <a:pt x="25" y="35"/>
                      </a:cubicBezTo>
                      <a:cubicBezTo>
                        <a:pt x="25" y="34"/>
                        <a:pt x="26" y="34"/>
                        <a:pt x="26" y="35"/>
                      </a:cubicBezTo>
                      <a:close/>
                      <a:moveTo>
                        <a:pt x="24" y="32"/>
                      </a:move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4" y="32"/>
                        <a:pt x="24" y="31"/>
                        <a:pt x="25" y="31"/>
                      </a:cubicBezTo>
                      <a:cubicBezTo>
                        <a:pt x="24" y="32"/>
                        <a:pt x="25" y="32"/>
                        <a:pt x="25" y="32"/>
                      </a:cubicBezTo>
                      <a:cubicBezTo>
                        <a:pt x="25" y="32"/>
                        <a:pt x="25" y="32"/>
                        <a:pt x="24" y="32"/>
                      </a:cubicBezTo>
                      <a:close/>
                      <a:moveTo>
                        <a:pt x="24" y="12"/>
                      </a:moveTo>
                      <a:cubicBezTo>
                        <a:pt x="24" y="12"/>
                        <a:pt x="24" y="12"/>
                        <a:pt x="25" y="12"/>
                      </a:cubicBezTo>
                      <a:cubicBezTo>
                        <a:pt x="25" y="12"/>
                        <a:pt x="24" y="13"/>
                        <a:pt x="24" y="12"/>
                      </a:cubicBezTo>
                      <a:close/>
                      <a:moveTo>
                        <a:pt x="25" y="7"/>
                      </a:moveTo>
                      <a:cubicBezTo>
                        <a:pt x="26" y="7"/>
                        <a:pt x="25" y="8"/>
                        <a:pt x="26" y="9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5" y="9"/>
                        <a:pt x="25" y="7"/>
                        <a:pt x="25" y="7"/>
                      </a:cubicBezTo>
                      <a:close/>
                      <a:moveTo>
                        <a:pt x="26" y="5"/>
                      </a:moveTo>
                      <a:cubicBezTo>
                        <a:pt x="26" y="6"/>
                        <a:pt x="26" y="6"/>
                        <a:pt x="25" y="6"/>
                      </a:cubicBezTo>
                      <a:cubicBezTo>
                        <a:pt x="25" y="6"/>
                        <a:pt x="25" y="5"/>
                        <a:pt x="25" y="4"/>
                      </a:cubicBezTo>
                      <a:cubicBezTo>
                        <a:pt x="26" y="4"/>
                        <a:pt x="26" y="5"/>
                        <a:pt x="26" y="5"/>
                      </a:cubicBezTo>
                      <a:close/>
                      <a:moveTo>
                        <a:pt x="26" y="10"/>
                      </a:moveTo>
                      <a:cubicBezTo>
                        <a:pt x="26" y="10"/>
                        <a:pt x="26" y="10"/>
                        <a:pt x="25" y="10"/>
                      </a:cubicBezTo>
                      <a:cubicBezTo>
                        <a:pt x="25" y="10"/>
                        <a:pt x="25" y="9"/>
                        <a:pt x="26" y="9"/>
                      </a:cubicBezTo>
                      <a:cubicBezTo>
                        <a:pt x="26" y="9"/>
                        <a:pt x="26" y="9"/>
                        <a:pt x="26" y="10"/>
                      </a:cubicBezTo>
                      <a:close/>
                      <a:moveTo>
                        <a:pt x="27" y="5"/>
                      </a:moveTo>
                      <a:cubicBezTo>
                        <a:pt x="27" y="6"/>
                        <a:pt x="28" y="6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7"/>
                        <a:pt x="26" y="8"/>
                        <a:pt x="26" y="8"/>
                      </a:cubicBezTo>
                      <a:cubicBezTo>
                        <a:pt x="26" y="7"/>
                        <a:pt x="26" y="5"/>
                        <a:pt x="27" y="5"/>
                      </a:cubicBezTo>
                      <a:close/>
                      <a:moveTo>
                        <a:pt x="27" y="30"/>
                      </a:moveTo>
                      <a:cubicBezTo>
                        <a:pt x="27" y="30"/>
                        <a:pt x="27" y="30"/>
                        <a:pt x="27" y="30"/>
                      </a:cubicBezTo>
                      <a:cubicBezTo>
                        <a:pt x="27" y="30"/>
                        <a:pt x="26" y="30"/>
                        <a:pt x="26" y="30"/>
                      </a:cubicBezTo>
                      <a:cubicBezTo>
                        <a:pt x="27" y="30"/>
                        <a:pt x="27" y="30"/>
                        <a:pt x="27" y="30"/>
                      </a:cubicBezTo>
                      <a:close/>
                      <a:moveTo>
                        <a:pt x="27" y="29"/>
                      </a:moveTo>
                      <a:cubicBezTo>
                        <a:pt x="27" y="29"/>
                        <a:pt x="27" y="28"/>
                        <a:pt x="27" y="28"/>
                      </a:cubicBezTo>
                      <a:cubicBezTo>
                        <a:pt x="27" y="28"/>
                        <a:pt x="27" y="29"/>
                        <a:pt x="27" y="29"/>
                      </a:cubicBezTo>
                      <a:cubicBezTo>
                        <a:pt x="27" y="29"/>
                        <a:pt x="27" y="29"/>
                        <a:pt x="27" y="29"/>
                      </a:cubicBezTo>
                      <a:close/>
                      <a:moveTo>
                        <a:pt x="27" y="5"/>
                      </a:moveTo>
                      <a:cubicBezTo>
                        <a:pt x="27" y="4"/>
                        <a:pt x="28" y="5"/>
                        <a:pt x="28" y="5"/>
                      </a:cubicBezTo>
                      <a:cubicBezTo>
                        <a:pt x="28" y="5"/>
                        <a:pt x="27" y="5"/>
                        <a:pt x="27" y="5"/>
                      </a:cubicBezTo>
                      <a:close/>
                      <a:moveTo>
                        <a:pt x="27" y="36"/>
                      </a:move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6"/>
                        <a:pt x="27" y="36"/>
                      </a:cubicBezTo>
                      <a:cubicBezTo>
                        <a:pt x="27" y="36"/>
                        <a:pt x="28" y="36"/>
                        <a:pt x="27" y="36"/>
                      </a:cubicBezTo>
                      <a:close/>
                      <a:moveTo>
                        <a:pt x="26" y="36"/>
                      </a:moveTo>
                      <a:cubicBezTo>
                        <a:pt x="26" y="37"/>
                        <a:pt x="26" y="35"/>
                        <a:pt x="26" y="34"/>
                      </a:cubicBezTo>
                      <a:cubicBezTo>
                        <a:pt x="26" y="34"/>
                        <a:pt x="27" y="34"/>
                        <a:pt x="27" y="34"/>
                      </a:cubicBezTo>
                      <a:cubicBezTo>
                        <a:pt x="27" y="34"/>
                        <a:pt x="27" y="34"/>
                        <a:pt x="28" y="34"/>
                      </a:cubicBezTo>
                      <a:cubicBezTo>
                        <a:pt x="28" y="34"/>
                        <a:pt x="27" y="34"/>
                        <a:pt x="27" y="35"/>
                      </a:cubicBezTo>
                      <a:cubicBezTo>
                        <a:pt x="27" y="35"/>
                        <a:pt x="27" y="36"/>
                        <a:pt x="26" y="36"/>
                      </a:cubicBezTo>
                      <a:cubicBezTo>
                        <a:pt x="26" y="36"/>
                        <a:pt x="27" y="36"/>
                        <a:pt x="26" y="36"/>
                      </a:cubicBezTo>
                      <a:close/>
                      <a:moveTo>
                        <a:pt x="25" y="37"/>
                      </a:moveTo>
                      <a:cubicBezTo>
                        <a:pt x="25" y="38"/>
                        <a:pt x="26" y="37"/>
                        <a:pt x="26" y="37"/>
                      </a:cubicBezTo>
                      <a:cubicBezTo>
                        <a:pt x="27" y="38"/>
                        <a:pt x="26" y="38"/>
                        <a:pt x="26" y="38"/>
                      </a:cubicBezTo>
                      <a:cubicBezTo>
                        <a:pt x="26" y="38"/>
                        <a:pt x="25" y="38"/>
                        <a:pt x="25" y="37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5" y="36"/>
                        <a:pt x="25" y="36"/>
                        <a:pt x="25" y="36"/>
                      </a:cubicBezTo>
                      <a:cubicBezTo>
                        <a:pt x="25" y="37"/>
                        <a:pt x="24" y="36"/>
                        <a:pt x="24" y="36"/>
                      </a:cubicBezTo>
                      <a:close/>
                      <a:moveTo>
                        <a:pt x="24" y="10"/>
                      </a:move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4" y="9"/>
                        <a:pt x="24" y="9"/>
                        <a:pt x="24" y="1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lose/>
                      <a:moveTo>
                        <a:pt x="24" y="6"/>
                      </a:moveTo>
                      <a:cubicBezTo>
                        <a:pt x="24" y="6"/>
                        <a:pt x="25" y="6"/>
                        <a:pt x="24" y="7"/>
                      </a:cubicBezTo>
                      <a:cubicBezTo>
                        <a:pt x="24" y="7"/>
                        <a:pt x="24" y="6"/>
                        <a:pt x="24" y="6"/>
                      </a:cubicBezTo>
                      <a:close/>
                      <a:moveTo>
                        <a:pt x="18" y="7"/>
                      </a:move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7" y="8"/>
                        <a:pt x="17" y="8"/>
                        <a:pt x="18" y="7"/>
                      </a:cubicBezTo>
                      <a:close/>
                      <a:moveTo>
                        <a:pt x="17" y="8"/>
                      </a:moveTo>
                      <a:cubicBezTo>
                        <a:pt x="17" y="8"/>
                        <a:pt x="17" y="8"/>
                        <a:pt x="17" y="9"/>
                      </a:cubicBezTo>
                      <a:cubicBezTo>
                        <a:pt x="16" y="9"/>
                        <a:pt x="17" y="8"/>
                        <a:pt x="17" y="8"/>
                      </a:cubicBezTo>
                      <a:close/>
                      <a:moveTo>
                        <a:pt x="17" y="37"/>
                      </a:move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lose/>
                      <a:moveTo>
                        <a:pt x="2" y="15"/>
                      </a:move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1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lose/>
                      <a:moveTo>
                        <a:pt x="3" y="19"/>
                      </a:move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0"/>
                        <a:pt x="4" y="20"/>
                        <a:pt x="4" y="21"/>
                      </a:cubicBezTo>
                      <a:cubicBezTo>
                        <a:pt x="4" y="21"/>
                        <a:pt x="4" y="20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2" y="21"/>
                        <a:pt x="3" y="21"/>
                        <a:pt x="3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3" y="19"/>
                      </a:cubicBezTo>
                      <a:close/>
                      <a:moveTo>
                        <a:pt x="3" y="37"/>
                      </a:moveTo>
                      <a:cubicBezTo>
                        <a:pt x="3" y="37"/>
                        <a:pt x="3" y="36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5" y="37"/>
                        <a:pt x="5" y="37"/>
                      </a:cubicBezTo>
                      <a:cubicBezTo>
                        <a:pt x="5" y="36"/>
                        <a:pt x="4" y="36"/>
                        <a:pt x="5" y="36"/>
                      </a:cubicBezTo>
                      <a:cubicBezTo>
                        <a:pt x="5" y="37"/>
                        <a:pt x="5" y="36"/>
                        <a:pt x="6" y="37"/>
                      </a:cubicBezTo>
                      <a:cubicBezTo>
                        <a:pt x="5" y="37"/>
                        <a:pt x="5" y="37"/>
                        <a:pt x="5" y="38"/>
                      </a:cubicBezTo>
                      <a:cubicBezTo>
                        <a:pt x="4" y="37"/>
                        <a:pt x="3" y="38"/>
                        <a:pt x="3" y="37"/>
                      </a:cubicBezTo>
                      <a:close/>
                      <a:moveTo>
                        <a:pt x="3" y="41"/>
                      </a:moveTo>
                      <a:cubicBezTo>
                        <a:pt x="3" y="41"/>
                        <a:pt x="3" y="42"/>
                        <a:pt x="3" y="42"/>
                      </a:cubicBezTo>
                      <a:cubicBezTo>
                        <a:pt x="3" y="42"/>
                        <a:pt x="3" y="41"/>
                        <a:pt x="3" y="41"/>
                      </a:cubicBezTo>
                      <a:close/>
                      <a:moveTo>
                        <a:pt x="6" y="20"/>
                      </a:move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0"/>
                        <a:pt x="5" y="20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8"/>
                        <a:pt x="5" y="19"/>
                        <a:pt x="5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7" y="20"/>
                        <a:pt x="7" y="20"/>
                      </a:cubicBezTo>
                      <a:cubicBezTo>
                        <a:pt x="7" y="21"/>
                        <a:pt x="6" y="21"/>
                        <a:pt x="6" y="22"/>
                      </a:cubicBezTo>
                      <a:cubicBezTo>
                        <a:pt x="6" y="21"/>
                        <a:pt x="6" y="21"/>
                        <a:pt x="6" y="20"/>
                      </a:cubicBezTo>
                      <a:close/>
                      <a:moveTo>
                        <a:pt x="7" y="47"/>
                      </a:moveTo>
                      <a:cubicBezTo>
                        <a:pt x="7" y="47"/>
                        <a:pt x="7" y="47"/>
                        <a:pt x="7" y="47"/>
                      </a:cubicBezTo>
                      <a:cubicBezTo>
                        <a:pt x="7" y="47"/>
                        <a:pt x="7" y="47"/>
                        <a:pt x="7" y="48"/>
                      </a:cubicBezTo>
                      <a:cubicBezTo>
                        <a:pt x="7" y="48"/>
                        <a:pt x="7" y="48"/>
                        <a:pt x="7" y="48"/>
                      </a:cubicBezTo>
                      <a:cubicBezTo>
                        <a:pt x="7" y="48"/>
                        <a:pt x="6" y="47"/>
                        <a:pt x="7" y="47"/>
                      </a:cubicBezTo>
                      <a:close/>
                      <a:moveTo>
                        <a:pt x="7" y="33"/>
                      </a:moveTo>
                      <a:cubicBezTo>
                        <a:pt x="7" y="33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3"/>
                      </a:cubicBezTo>
                      <a:close/>
                      <a:moveTo>
                        <a:pt x="7" y="41"/>
                      </a:moveTo>
                      <a:cubicBezTo>
                        <a:pt x="7" y="41"/>
                        <a:pt x="7" y="41"/>
                        <a:pt x="7" y="41"/>
                      </a:cubicBezTo>
                      <a:cubicBezTo>
                        <a:pt x="7" y="42"/>
                        <a:pt x="7" y="42"/>
                        <a:pt x="6" y="42"/>
                      </a:cubicBezTo>
                      <a:cubicBezTo>
                        <a:pt x="6" y="41"/>
                        <a:pt x="7" y="41"/>
                        <a:pt x="7" y="41"/>
                      </a:cubicBezTo>
                      <a:close/>
                      <a:moveTo>
                        <a:pt x="7" y="32"/>
                      </a:moveTo>
                      <a:cubicBezTo>
                        <a:pt x="7" y="31"/>
                        <a:pt x="7" y="31"/>
                        <a:pt x="8" y="32"/>
                      </a:cubicBezTo>
                      <a:cubicBezTo>
                        <a:pt x="7" y="32"/>
                        <a:pt x="7" y="32"/>
                        <a:pt x="7" y="32"/>
                      </a:cubicBezTo>
                      <a:close/>
                      <a:moveTo>
                        <a:pt x="8" y="45"/>
                      </a:moveTo>
                      <a:cubicBezTo>
                        <a:pt x="8" y="45"/>
                        <a:pt x="7" y="45"/>
                        <a:pt x="7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7" y="45"/>
                        <a:pt x="7" y="45"/>
                        <a:pt x="8" y="45"/>
                      </a:cubicBezTo>
                      <a:close/>
                      <a:moveTo>
                        <a:pt x="8" y="21"/>
                      </a:move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7" y="22"/>
                        <a:pt x="7" y="22"/>
                        <a:pt x="8" y="21"/>
                      </a:cubicBezTo>
                      <a:close/>
                      <a:moveTo>
                        <a:pt x="7" y="47"/>
                      </a:moveTo>
                      <a:cubicBezTo>
                        <a:pt x="7" y="47"/>
                        <a:pt x="7" y="46"/>
                        <a:pt x="7" y="46"/>
                      </a:cubicBezTo>
                      <a:cubicBezTo>
                        <a:pt x="7" y="46"/>
                        <a:pt x="7" y="46"/>
                        <a:pt x="8" y="46"/>
                      </a:cubicBezTo>
                      <a:cubicBezTo>
                        <a:pt x="8" y="46"/>
                        <a:pt x="7" y="46"/>
                        <a:pt x="7" y="47"/>
                      </a:cubicBezTo>
                      <a:close/>
                      <a:moveTo>
                        <a:pt x="6" y="44"/>
                      </a:moveTo>
                      <a:cubicBezTo>
                        <a:pt x="6" y="43"/>
                        <a:pt x="7" y="43"/>
                        <a:pt x="7" y="43"/>
                      </a:cubicBezTo>
                      <a:cubicBezTo>
                        <a:pt x="7" y="44"/>
                        <a:pt x="7" y="44"/>
                        <a:pt x="6" y="44"/>
                      </a:cubicBezTo>
                      <a:close/>
                      <a:moveTo>
                        <a:pt x="5" y="30"/>
                      </a:move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5" y="30"/>
                        <a:pt x="4" y="30"/>
                        <a:pt x="4" y="30"/>
                      </a:cubicBezTo>
                      <a:cubicBezTo>
                        <a:pt x="5" y="29"/>
                        <a:pt x="5" y="30"/>
                        <a:pt x="5" y="30"/>
                      </a:cubicBezTo>
                      <a:close/>
                      <a:moveTo>
                        <a:pt x="5" y="26"/>
                      </a:move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lose/>
                      <a:moveTo>
                        <a:pt x="5" y="18"/>
                      </a:moveTo>
                      <a:cubicBezTo>
                        <a:pt x="5" y="18"/>
                        <a:pt x="5" y="19"/>
                        <a:pt x="4" y="20"/>
                      </a:cubicBezTo>
                      <a:cubicBezTo>
                        <a:pt x="5" y="19"/>
                        <a:pt x="4" y="19"/>
                        <a:pt x="5" y="18"/>
                      </a:cubicBezTo>
                      <a:close/>
                      <a:moveTo>
                        <a:pt x="5" y="23"/>
                      </a:move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5" y="24"/>
                        <a:pt x="5" y="24"/>
                        <a:pt x="5" y="23"/>
                      </a:cubicBezTo>
                      <a:cubicBezTo>
                        <a:pt x="5" y="23"/>
                        <a:pt x="5" y="23"/>
                        <a:pt x="5" y="23"/>
                      </a:cubicBezTo>
                      <a:close/>
                      <a:moveTo>
                        <a:pt x="6" y="26"/>
                      </a:moveTo>
                      <a:cubicBezTo>
                        <a:pt x="6" y="26"/>
                        <a:pt x="6" y="26"/>
                        <a:pt x="5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lose/>
                      <a:moveTo>
                        <a:pt x="5" y="45"/>
                      </a:moveTo>
                      <a:cubicBezTo>
                        <a:pt x="5" y="45"/>
                        <a:pt x="5" y="45"/>
                        <a:pt x="5" y="44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6" y="44"/>
                        <a:pt x="5" y="45"/>
                        <a:pt x="5" y="45"/>
                      </a:cubicBezTo>
                      <a:close/>
                      <a:moveTo>
                        <a:pt x="5" y="38"/>
                      </a:moveTo>
                      <a:cubicBezTo>
                        <a:pt x="5" y="37"/>
                        <a:pt x="5" y="37"/>
                        <a:pt x="6" y="38"/>
                      </a:cubicBezTo>
                      <a:cubicBezTo>
                        <a:pt x="6" y="38"/>
                        <a:pt x="5" y="38"/>
                        <a:pt x="5" y="38"/>
                      </a:cubicBezTo>
                      <a:close/>
                      <a:moveTo>
                        <a:pt x="4" y="21"/>
                      </a:moveTo>
                      <a:cubicBezTo>
                        <a:pt x="4" y="22"/>
                        <a:pt x="4" y="22"/>
                        <a:pt x="4" y="23"/>
                      </a:cubicBezTo>
                      <a:cubicBezTo>
                        <a:pt x="3" y="22"/>
                        <a:pt x="4" y="22"/>
                        <a:pt x="4" y="21"/>
                      </a:cubicBezTo>
                      <a:close/>
                      <a:moveTo>
                        <a:pt x="4" y="30"/>
                      </a:moveTo>
                      <a:cubicBezTo>
                        <a:pt x="4" y="30"/>
                        <a:pt x="4" y="31"/>
                        <a:pt x="4" y="31"/>
                      </a:cubicBezTo>
                      <a:cubicBezTo>
                        <a:pt x="3" y="31"/>
                        <a:pt x="4" y="30"/>
                        <a:pt x="4" y="30"/>
                      </a:cubicBezTo>
                      <a:close/>
                      <a:moveTo>
                        <a:pt x="3" y="35"/>
                      </a:move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5"/>
                      </a:cubicBezTo>
                      <a:close/>
                      <a:moveTo>
                        <a:pt x="4" y="18"/>
                      </a:moveTo>
                      <a:cubicBezTo>
                        <a:pt x="4" y="19"/>
                        <a:pt x="3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3" y="18"/>
                      </a:moveTo>
                      <a:cubicBezTo>
                        <a:pt x="3" y="18"/>
                        <a:pt x="3" y="17"/>
                        <a:pt x="3" y="17"/>
                      </a:cubicBezTo>
                      <a:cubicBezTo>
                        <a:pt x="3" y="17"/>
                        <a:pt x="3" y="18"/>
                        <a:pt x="3" y="18"/>
                      </a:cubicBezTo>
                      <a:close/>
                      <a:moveTo>
                        <a:pt x="3" y="16"/>
                      </a:moveTo>
                      <a:cubicBezTo>
                        <a:pt x="3" y="16"/>
                        <a:pt x="3" y="16"/>
                        <a:pt x="2" y="16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3" y="15"/>
                        <a:pt x="3" y="15"/>
                        <a:pt x="3" y="16"/>
                      </a:cubicBezTo>
                      <a:close/>
                      <a:moveTo>
                        <a:pt x="4" y="16"/>
                      </a:move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16"/>
                        <a:pt x="4" y="17"/>
                        <a:pt x="3" y="17"/>
                      </a:cubicBezTo>
                      <a:cubicBezTo>
                        <a:pt x="3" y="17"/>
                        <a:pt x="3" y="16"/>
                        <a:pt x="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lose/>
                      <a:moveTo>
                        <a:pt x="5" y="14"/>
                      </a:moveTo>
                      <a:cubicBezTo>
                        <a:pt x="5" y="15"/>
                        <a:pt x="4" y="14"/>
                        <a:pt x="4" y="15"/>
                      </a:cubicBezTo>
                      <a:cubicBezTo>
                        <a:pt x="4" y="15"/>
                        <a:pt x="4" y="15"/>
                        <a:pt x="4" y="14"/>
                      </a:cubicBezTo>
                      <a:cubicBezTo>
                        <a:pt x="4" y="14"/>
                        <a:pt x="4" y="14"/>
                        <a:pt x="5" y="14"/>
                      </a:cubicBezTo>
                      <a:cubicBezTo>
                        <a:pt x="5" y="14"/>
                        <a:pt x="5" y="14"/>
                        <a:pt x="5" y="14"/>
                      </a:cubicBezTo>
                      <a:close/>
                      <a:moveTo>
                        <a:pt x="5" y="17"/>
                      </a:moveTo>
                      <a:cubicBezTo>
                        <a:pt x="5" y="18"/>
                        <a:pt x="5" y="18"/>
                        <a:pt x="4" y="18"/>
                      </a:cubicBezTo>
                      <a:cubicBezTo>
                        <a:pt x="4" y="18"/>
                        <a:pt x="4" y="17"/>
                        <a:pt x="4" y="17"/>
                      </a:cubicBezTo>
                      <a:cubicBezTo>
                        <a:pt x="4" y="17"/>
                        <a:pt x="5" y="17"/>
                        <a:pt x="5" y="17"/>
                      </a:cubicBezTo>
                      <a:close/>
                      <a:moveTo>
                        <a:pt x="5" y="15"/>
                      </a:move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lose/>
                      <a:moveTo>
                        <a:pt x="6" y="16"/>
                      </a:moveTo>
                      <a:cubicBezTo>
                        <a:pt x="6" y="14"/>
                        <a:pt x="7" y="16"/>
                        <a:pt x="6" y="16"/>
                      </a:cubicBezTo>
                      <a:close/>
                      <a:moveTo>
                        <a:pt x="7" y="16"/>
                      </a:move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6" y="17"/>
                        <a:pt x="6" y="17"/>
                      </a:cubicBezTo>
                      <a:cubicBezTo>
                        <a:pt x="6" y="17"/>
                        <a:pt x="6" y="17"/>
                        <a:pt x="5" y="17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7" y="16"/>
                        <a:pt x="6" y="17"/>
                        <a:pt x="7" y="17"/>
                      </a:cubicBezTo>
                      <a:cubicBezTo>
                        <a:pt x="7" y="16"/>
                        <a:pt x="7" y="16"/>
                        <a:pt x="7" y="16"/>
                      </a:cubicBezTo>
                      <a:close/>
                      <a:moveTo>
                        <a:pt x="7" y="20"/>
                      </a:moveTo>
                      <a:cubicBezTo>
                        <a:pt x="7" y="21"/>
                        <a:pt x="7" y="20"/>
                        <a:pt x="7" y="20"/>
                      </a:cubicBezTo>
                      <a:cubicBezTo>
                        <a:pt x="7" y="20"/>
                        <a:pt x="8" y="20"/>
                        <a:pt x="7" y="20"/>
                      </a:cubicBezTo>
                      <a:close/>
                      <a:moveTo>
                        <a:pt x="8" y="17"/>
                      </a:moveTo>
                      <a:cubicBezTo>
                        <a:pt x="8" y="17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9" y="19"/>
                      </a:moveTo>
                      <a:cubicBezTo>
                        <a:pt x="9" y="20"/>
                        <a:pt x="9" y="21"/>
                        <a:pt x="9" y="21"/>
                      </a:cubicBezTo>
                      <a:cubicBezTo>
                        <a:pt x="8" y="21"/>
                        <a:pt x="9" y="20"/>
                        <a:pt x="8" y="20"/>
                      </a:cubicBezTo>
                      <a:cubicBezTo>
                        <a:pt x="8" y="20"/>
                        <a:pt x="8" y="21"/>
                        <a:pt x="7" y="21"/>
                      </a:cubicBezTo>
                      <a:cubicBezTo>
                        <a:pt x="8" y="20"/>
                        <a:pt x="8" y="20"/>
                        <a:pt x="8" y="19"/>
                      </a:cubicBezTo>
                      <a:cubicBezTo>
                        <a:pt x="8" y="20"/>
                        <a:pt x="9" y="19"/>
                        <a:pt x="9" y="19"/>
                      </a:cubicBezTo>
                      <a:close/>
                      <a:moveTo>
                        <a:pt x="10" y="32"/>
                      </a:move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9" y="33"/>
                        <a:pt x="8" y="32"/>
                        <a:pt x="9" y="31"/>
                      </a:cubicBezTo>
                      <a:cubicBezTo>
                        <a:pt x="9" y="32"/>
                        <a:pt x="9" y="32"/>
                        <a:pt x="10" y="32"/>
                      </a:cubicBezTo>
                      <a:close/>
                      <a:moveTo>
                        <a:pt x="9" y="46"/>
                      </a:move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lose/>
                      <a:moveTo>
                        <a:pt x="10" y="17"/>
                      </a:move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0" y="18"/>
                        <a:pt x="10" y="19"/>
                        <a:pt x="10" y="18"/>
                      </a:cubicBezTo>
                      <a:cubicBezTo>
                        <a:pt x="10" y="18"/>
                        <a:pt x="10" y="18"/>
                        <a:pt x="10" y="17"/>
                      </a:cubicBezTo>
                      <a:close/>
                      <a:moveTo>
                        <a:pt x="10" y="45"/>
                      </a:move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0" y="45"/>
                        <a:pt x="10" y="44"/>
                        <a:pt x="10" y="44"/>
                      </a:cubicBezTo>
                      <a:cubicBezTo>
                        <a:pt x="10" y="44"/>
                        <a:pt x="10" y="44"/>
                        <a:pt x="10" y="45"/>
                      </a:cubicBezTo>
                      <a:close/>
                      <a:moveTo>
                        <a:pt x="10" y="21"/>
                      </a:moveTo>
                      <a:cubicBezTo>
                        <a:pt x="10" y="21"/>
                        <a:pt x="10" y="20"/>
                        <a:pt x="10" y="20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lose/>
                      <a:moveTo>
                        <a:pt x="11" y="33"/>
                      </a:moveTo>
                      <a:cubicBezTo>
                        <a:pt x="11" y="33"/>
                        <a:pt x="11" y="33"/>
                        <a:pt x="11" y="33"/>
                      </a:cubicBezTo>
                      <a:cubicBezTo>
                        <a:pt x="11" y="33"/>
                        <a:pt x="11" y="32"/>
                        <a:pt x="11" y="32"/>
                      </a:cubicBezTo>
                      <a:cubicBezTo>
                        <a:pt x="11" y="33"/>
                        <a:pt x="11" y="33"/>
                        <a:pt x="11" y="33"/>
                      </a:cubicBezTo>
                      <a:close/>
                      <a:moveTo>
                        <a:pt x="12" y="34"/>
                      </a:moveTo>
                      <a:cubicBezTo>
                        <a:pt x="12" y="35"/>
                        <a:pt x="12" y="35"/>
                        <a:pt x="11" y="35"/>
                      </a:cubicBezTo>
                      <a:cubicBezTo>
                        <a:pt x="11" y="35"/>
                        <a:pt x="11" y="34"/>
                        <a:pt x="12" y="34"/>
                      </a:cubicBezTo>
                      <a:close/>
                      <a:moveTo>
                        <a:pt x="11" y="31"/>
                      </a:moveTo>
                      <a:cubicBezTo>
                        <a:pt x="11" y="30"/>
                        <a:pt x="11" y="30"/>
                        <a:pt x="11" y="30"/>
                      </a:cubicBezTo>
                      <a:cubicBezTo>
                        <a:pt x="11" y="30"/>
                        <a:pt x="11" y="31"/>
                        <a:pt x="11" y="31"/>
                      </a:cubicBezTo>
                      <a:close/>
                      <a:moveTo>
                        <a:pt x="11" y="19"/>
                      </a:move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9"/>
                        <a:pt x="11" y="19"/>
                        <a:pt x="11" y="20"/>
                      </a:cubicBezTo>
                      <a:cubicBezTo>
                        <a:pt x="11" y="20"/>
                        <a:pt x="11" y="20"/>
                        <a:pt x="11" y="19"/>
                      </a:cubicBezTo>
                      <a:close/>
                      <a:moveTo>
                        <a:pt x="12" y="17"/>
                      </a:moveTo>
                      <a:cubicBezTo>
                        <a:pt x="11" y="17"/>
                        <a:pt x="11" y="17"/>
                        <a:pt x="10" y="17"/>
                      </a:cubicBezTo>
                      <a:cubicBezTo>
                        <a:pt x="10" y="17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1" y="16"/>
                        <a:pt x="11" y="15"/>
                        <a:pt x="11" y="15"/>
                      </a:cubicBezTo>
                      <a:cubicBezTo>
                        <a:pt x="11" y="16"/>
                        <a:pt x="12" y="16"/>
                        <a:pt x="12" y="17"/>
                      </a:cubicBezTo>
                      <a:close/>
                      <a:moveTo>
                        <a:pt x="13" y="32"/>
                      </a:move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2"/>
                        <a:pt x="12" y="31"/>
                        <a:pt x="13" y="32"/>
                      </a:cubicBezTo>
                      <a:close/>
                      <a:moveTo>
                        <a:pt x="12" y="25"/>
                      </a:moveTo>
                      <a:cubicBezTo>
                        <a:pt x="12" y="25"/>
                        <a:pt x="12" y="25"/>
                        <a:pt x="12" y="24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lose/>
                      <a:moveTo>
                        <a:pt x="13" y="30"/>
                      </a:moveTo>
                      <a:cubicBezTo>
                        <a:pt x="13" y="31"/>
                        <a:pt x="13" y="30"/>
                        <a:pt x="12" y="30"/>
                      </a:cubicBezTo>
                      <a:cubicBezTo>
                        <a:pt x="12" y="30"/>
                        <a:pt x="13" y="30"/>
                        <a:pt x="13" y="30"/>
                      </a:cubicBezTo>
                      <a:close/>
                      <a:moveTo>
                        <a:pt x="15" y="30"/>
                      </a:moveTo>
                      <a:cubicBezTo>
                        <a:pt x="15" y="30"/>
                        <a:pt x="15" y="30"/>
                        <a:pt x="15" y="29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lose/>
                      <a:moveTo>
                        <a:pt x="15" y="41"/>
                      </a:moveTo>
                      <a:cubicBezTo>
                        <a:pt x="15" y="41"/>
                        <a:pt x="15" y="41"/>
                        <a:pt x="16" y="41"/>
                      </a:cubicBezTo>
                      <a:cubicBezTo>
                        <a:pt x="16" y="41"/>
                        <a:pt x="16" y="41"/>
                        <a:pt x="16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lose/>
                      <a:moveTo>
                        <a:pt x="14" y="39"/>
                      </a:moveTo>
                      <a:cubicBezTo>
                        <a:pt x="15" y="38"/>
                        <a:pt x="15" y="40"/>
                        <a:pt x="14" y="40"/>
                      </a:cubicBezTo>
                      <a:cubicBezTo>
                        <a:pt x="14" y="40"/>
                        <a:pt x="14" y="40"/>
                        <a:pt x="14" y="39"/>
                      </a:cubicBezTo>
                      <a:close/>
                      <a:moveTo>
                        <a:pt x="14" y="31"/>
                      </a:moveTo>
                      <a:cubicBezTo>
                        <a:pt x="14" y="31"/>
                        <a:pt x="14" y="30"/>
                        <a:pt x="14" y="30"/>
                      </a:cubicBezTo>
                      <a:cubicBezTo>
                        <a:pt x="15" y="30"/>
                        <a:pt x="15" y="31"/>
                        <a:pt x="14" y="31"/>
                      </a:cubicBezTo>
                      <a:close/>
                      <a:moveTo>
                        <a:pt x="13" y="40"/>
                      </a:move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14" y="40"/>
                        <a:pt x="14" y="40"/>
                        <a:pt x="13" y="41"/>
                      </a:cubicBezTo>
                      <a:cubicBezTo>
                        <a:pt x="14" y="40"/>
                        <a:pt x="13" y="40"/>
                        <a:pt x="13" y="40"/>
                      </a:cubicBezTo>
                      <a:close/>
                      <a:moveTo>
                        <a:pt x="13" y="41"/>
                      </a:move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lose/>
                      <a:moveTo>
                        <a:pt x="13" y="46"/>
                      </a:moveTo>
                      <a:cubicBezTo>
                        <a:pt x="13" y="46"/>
                        <a:pt x="13" y="46"/>
                        <a:pt x="13" y="47"/>
                      </a:cubicBezTo>
                      <a:cubicBezTo>
                        <a:pt x="12" y="47"/>
                        <a:pt x="12" y="46"/>
                        <a:pt x="13" y="46"/>
                      </a:cubicBezTo>
                      <a:close/>
                      <a:moveTo>
                        <a:pt x="11" y="48"/>
                      </a:moveTo>
                      <a:cubicBezTo>
                        <a:pt x="12" y="47"/>
                        <a:pt x="12" y="47"/>
                        <a:pt x="12" y="47"/>
                      </a:cubicBezTo>
                      <a:cubicBezTo>
                        <a:pt x="12" y="47"/>
                        <a:pt x="12" y="47"/>
                        <a:pt x="11" y="48"/>
                      </a:cubicBezTo>
                      <a:close/>
                      <a:moveTo>
                        <a:pt x="10" y="45"/>
                      </a:moveTo>
                      <a:cubicBezTo>
                        <a:pt x="11" y="45"/>
                        <a:pt x="11" y="45"/>
                        <a:pt x="11" y="45"/>
                      </a:cubicBezTo>
                      <a:cubicBezTo>
                        <a:pt x="12" y="45"/>
                        <a:pt x="12" y="44"/>
                        <a:pt x="13" y="44"/>
                      </a:cubicBezTo>
                      <a:cubicBezTo>
                        <a:pt x="13" y="45"/>
                        <a:pt x="13" y="45"/>
                        <a:pt x="13" y="45"/>
                      </a:cubicBezTo>
                      <a:cubicBezTo>
                        <a:pt x="12" y="45"/>
                        <a:pt x="12" y="45"/>
                        <a:pt x="12" y="45"/>
                      </a:cubicBezTo>
                      <a:cubicBezTo>
                        <a:pt x="12" y="46"/>
                        <a:pt x="12" y="47"/>
                        <a:pt x="12" y="47"/>
                      </a:cubicBezTo>
                      <a:cubicBezTo>
                        <a:pt x="11" y="47"/>
                        <a:pt x="11" y="47"/>
                        <a:pt x="11" y="47"/>
                      </a:cubicBezTo>
                      <a:cubicBezTo>
                        <a:pt x="11" y="46"/>
                        <a:pt x="12" y="46"/>
                        <a:pt x="12" y="46"/>
                      </a:cubicBezTo>
                      <a:cubicBezTo>
                        <a:pt x="12" y="46"/>
                        <a:pt x="11" y="46"/>
                        <a:pt x="11" y="46"/>
                      </a:cubicBezTo>
                      <a:cubicBezTo>
                        <a:pt x="11" y="46"/>
                        <a:pt x="10" y="46"/>
                        <a:pt x="10" y="45"/>
                      </a:cubicBezTo>
                      <a:close/>
                      <a:moveTo>
                        <a:pt x="9" y="47"/>
                      </a:moveTo>
                      <a:cubicBezTo>
                        <a:pt x="9" y="46"/>
                        <a:pt x="9" y="47"/>
                        <a:pt x="9" y="47"/>
                      </a:cubicBezTo>
                      <a:cubicBezTo>
                        <a:pt x="9" y="46"/>
                        <a:pt x="9" y="46"/>
                        <a:pt x="10" y="46"/>
                      </a:cubicBezTo>
                      <a:cubicBezTo>
                        <a:pt x="10" y="46"/>
                        <a:pt x="9" y="47"/>
                        <a:pt x="10" y="47"/>
                      </a:cubicBezTo>
                      <a:cubicBezTo>
                        <a:pt x="10" y="47"/>
                        <a:pt x="10" y="46"/>
                        <a:pt x="10" y="46"/>
                      </a:cubicBezTo>
                      <a:cubicBezTo>
                        <a:pt x="10" y="46"/>
                        <a:pt x="10" y="47"/>
                        <a:pt x="11" y="47"/>
                      </a:cubicBezTo>
                      <a:cubicBezTo>
                        <a:pt x="11" y="47"/>
                        <a:pt x="11" y="47"/>
                        <a:pt x="11" y="48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8"/>
                        <a:pt x="10" y="48"/>
                        <a:pt x="10" y="48"/>
                      </a:cubicBezTo>
                      <a:cubicBezTo>
                        <a:pt x="9" y="49"/>
                        <a:pt x="8" y="48"/>
                        <a:pt x="9" y="47"/>
                      </a:cubicBezTo>
                      <a:close/>
                      <a:moveTo>
                        <a:pt x="8" y="45"/>
                      </a:moveTo>
                      <a:cubicBezTo>
                        <a:pt x="8" y="44"/>
                        <a:pt x="9" y="45"/>
                        <a:pt x="9" y="44"/>
                      </a:cubicBezTo>
                      <a:cubicBezTo>
                        <a:pt x="9" y="45"/>
                        <a:pt x="8" y="45"/>
                        <a:pt x="8" y="45"/>
                      </a:cubicBezTo>
                      <a:close/>
                      <a:moveTo>
                        <a:pt x="7" y="49"/>
                      </a:moveTo>
                      <a:cubicBezTo>
                        <a:pt x="8" y="48"/>
                        <a:pt x="8" y="47"/>
                        <a:pt x="8" y="47"/>
                      </a:cubicBezTo>
                      <a:cubicBezTo>
                        <a:pt x="8" y="48"/>
                        <a:pt x="8" y="48"/>
                        <a:pt x="8" y="49"/>
                      </a:cubicBezTo>
                      <a:cubicBezTo>
                        <a:pt x="7" y="49"/>
                        <a:pt x="7" y="49"/>
                        <a:pt x="7" y="49"/>
                      </a:cubicBezTo>
                      <a:close/>
                      <a:moveTo>
                        <a:pt x="7" y="49"/>
                      </a:moveTo>
                      <a:cubicBezTo>
                        <a:pt x="7" y="49"/>
                        <a:pt x="7" y="50"/>
                        <a:pt x="6" y="50"/>
                      </a:cubicBezTo>
                      <a:cubicBezTo>
                        <a:pt x="6" y="50"/>
                        <a:pt x="7" y="49"/>
                        <a:pt x="7" y="49"/>
                      </a:cubicBezTo>
                      <a:close/>
                      <a:moveTo>
                        <a:pt x="6" y="49"/>
                      </a:moveTo>
                      <a:cubicBezTo>
                        <a:pt x="6" y="49"/>
                        <a:pt x="6" y="49"/>
                        <a:pt x="6" y="48"/>
                      </a:cubicBezTo>
                      <a:cubicBezTo>
                        <a:pt x="7" y="49"/>
                        <a:pt x="7" y="48"/>
                        <a:pt x="7" y="49"/>
                      </a:cubicBezTo>
                      <a:cubicBezTo>
                        <a:pt x="7" y="49"/>
                        <a:pt x="6" y="49"/>
                        <a:pt x="6" y="49"/>
                      </a:cubicBezTo>
                      <a:cubicBezTo>
                        <a:pt x="6" y="50"/>
                        <a:pt x="6" y="50"/>
                        <a:pt x="6" y="50"/>
                      </a:cubicBezTo>
                      <a:cubicBezTo>
                        <a:pt x="6" y="50"/>
                        <a:pt x="6" y="50"/>
                        <a:pt x="6" y="49"/>
                      </a:cubicBezTo>
                      <a:close/>
                      <a:moveTo>
                        <a:pt x="5" y="48"/>
                      </a:moveTo>
                      <a:cubicBezTo>
                        <a:pt x="5" y="48"/>
                        <a:pt x="5" y="48"/>
                        <a:pt x="5" y="47"/>
                      </a:cubicBezTo>
                      <a:cubicBezTo>
                        <a:pt x="5" y="48"/>
                        <a:pt x="6" y="48"/>
                        <a:pt x="6" y="48"/>
                      </a:cubicBezTo>
                      <a:cubicBezTo>
                        <a:pt x="6" y="49"/>
                        <a:pt x="5" y="48"/>
                        <a:pt x="5" y="48"/>
                      </a:cubicBezTo>
                      <a:close/>
                      <a:moveTo>
                        <a:pt x="5" y="39"/>
                      </a:moveTo>
                      <a:cubicBezTo>
                        <a:pt x="4" y="39"/>
                        <a:pt x="4" y="39"/>
                        <a:pt x="4" y="39"/>
                      </a:cubicBezTo>
                      <a:cubicBezTo>
                        <a:pt x="4" y="39"/>
                        <a:pt x="5" y="38"/>
                        <a:pt x="5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lose/>
                      <a:moveTo>
                        <a:pt x="4" y="43"/>
                      </a:moveTo>
                      <a:cubicBezTo>
                        <a:pt x="4" y="44"/>
                        <a:pt x="4" y="43"/>
                        <a:pt x="4" y="43"/>
                      </a:cubicBezTo>
                      <a:cubicBezTo>
                        <a:pt x="4" y="43"/>
                        <a:pt x="5" y="43"/>
                        <a:pt x="4" y="43"/>
                      </a:cubicBezTo>
                      <a:close/>
                      <a:moveTo>
                        <a:pt x="5" y="44"/>
                      </a:moveTo>
                      <a:cubicBezTo>
                        <a:pt x="5" y="45"/>
                        <a:pt x="5" y="45"/>
                        <a:pt x="4" y="45"/>
                      </a:cubicBezTo>
                      <a:cubicBezTo>
                        <a:pt x="4" y="45"/>
                        <a:pt x="4" y="46"/>
                        <a:pt x="4" y="46"/>
                      </a:cubicBezTo>
                      <a:cubicBezTo>
                        <a:pt x="4" y="46"/>
                        <a:pt x="4" y="45"/>
                        <a:pt x="4" y="45"/>
                      </a:cubicBezTo>
                      <a:cubicBezTo>
                        <a:pt x="4" y="45"/>
                        <a:pt x="4" y="44"/>
                        <a:pt x="5" y="44"/>
                      </a:cubicBezTo>
                      <a:close/>
                      <a:moveTo>
                        <a:pt x="4" y="49"/>
                      </a:moveTo>
                      <a:cubicBezTo>
                        <a:pt x="4" y="49"/>
                        <a:pt x="4" y="48"/>
                        <a:pt x="5" y="48"/>
                      </a:cubicBezTo>
                      <a:cubicBezTo>
                        <a:pt x="4" y="48"/>
                        <a:pt x="5" y="49"/>
                        <a:pt x="4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lose/>
                      <a:moveTo>
                        <a:pt x="3" y="48"/>
                      </a:moveTo>
                      <a:cubicBezTo>
                        <a:pt x="4" y="48"/>
                        <a:pt x="4" y="48"/>
                        <a:pt x="4" y="47"/>
                      </a:cubicBezTo>
                      <a:cubicBezTo>
                        <a:pt x="4" y="48"/>
                        <a:pt x="3" y="49"/>
                        <a:pt x="3" y="48"/>
                      </a:cubicBezTo>
                      <a:close/>
                      <a:moveTo>
                        <a:pt x="3" y="47"/>
                      </a:moveTo>
                      <a:cubicBezTo>
                        <a:pt x="4" y="47"/>
                        <a:pt x="4" y="47"/>
                        <a:pt x="4" y="47"/>
                      </a:cubicBezTo>
                      <a:cubicBezTo>
                        <a:pt x="4" y="47"/>
                        <a:pt x="3" y="47"/>
                        <a:pt x="3" y="47"/>
                      </a:cubicBezTo>
                      <a:close/>
                      <a:moveTo>
                        <a:pt x="3" y="48"/>
                      </a:moveTo>
                      <a:cubicBezTo>
                        <a:pt x="3" y="48"/>
                        <a:pt x="3" y="48"/>
                        <a:pt x="3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lose/>
                      <a:moveTo>
                        <a:pt x="2" y="46"/>
                      </a:moveTo>
                      <a:cubicBezTo>
                        <a:pt x="2" y="45"/>
                        <a:pt x="3" y="45"/>
                        <a:pt x="3" y="45"/>
                      </a:cubicBezTo>
                      <a:cubicBezTo>
                        <a:pt x="3" y="46"/>
                        <a:pt x="3" y="46"/>
                        <a:pt x="3" y="47"/>
                      </a:cubicBezTo>
                      <a:cubicBezTo>
                        <a:pt x="2" y="47"/>
                        <a:pt x="2" y="46"/>
                        <a:pt x="2" y="46"/>
                      </a:cubicBezTo>
                      <a:close/>
                      <a:moveTo>
                        <a:pt x="2" y="44"/>
                      </a:move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44"/>
                        <a:pt x="2" y="44"/>
                        <a:pt x="2" y="44"/>
                      </a:cubicBezTo>
                      <a:close/>
                      <a:moveTo>
                        <a:pt x="2" y="40"/>
                      </a:moveTo>
                      <a:cubicBezTo>
                        <a:pt x="2" y="40"/>
                        <a:pt x="2" y="39"/>
                        <a:pt x="2" y="39"/>
                      </a:cubicBezTo>
                      <a:cubicBezTo>
                        <a:pt x="2" y="39"/>
                        <a:pt x="2" y="40"/>
                        <a:pt x="2" y="40"/>
                      </a:cubicBezTo>
                      <a:cubicBezTo>
                        <a:pt x="2" y="40"/>
                        <a:pt x="2" y="40"/>
                        <a:pt x="2" y="40"/>
                      </a:cubicBezTo>
                      <a:close/>
                      <a:moveTo>
                        <a:pt x="2" y="21"/>
                      </a:moveTo>
                      <a:cubicBezTo>
                        <a:pt x="2" y="21"/>
                        <a:pt x="2" y="22"/>
                        <a:pt x="2" y="22"/>
                      </a:cubicBezTo>
                      <a:cubicBezTo>
                        <a:pt x="2" y="22"/>
                        <a:pt x="2" y="22"/>
                        <a:pt x="1" y="23"/>
                      </a:cubicBezTo>
                      <a:cubicBezTo>
                        <a:pt x="1" y="22"/>
                        <a:pt x="1" y="21"/>
                        <a:pt x="2" y="21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2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2" name="任意多边形 11291"/>
                <p:cNvSpPr>
                  <a:spLocks noEditPoints="1"/>
                </p:cNvSpPr>
                <p:nvPr/>
              </p:nvSpPr>
              <p:spPr>
                <a:xfrm>
                  <a:off x="5547" y="3608"/>
                  <a:ext cx="77" cy="106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1" y="49"/>
                      </a:moveTo>
                      <a:cubicBezTo>
                        <a:pt x="1" y="49"/>
                        <a:pt x="1" y="50"/>
                        <a:pt x="1" y="51"/>
                      </a:cubicBezTo>
                      <a:cubicBezTo>
                        <a:pt x="2" y="50"/>
                        <a:pt x="3" y="50"/>
                        <a:pt x="5" y="49"/>
                      </a:cubicBezTo>
                      <a:cubicBezTo>
                        <a:pt x="5" y="49"/>
                        <a:pt x="5" y="48"/>
                        <a:pt x="5" y="48"/>
                      </a:cubicBezTo>
                      <a:cubicBezTo>
                        <a:pt x="6" y="48"/>
                        <a:pt x="6" y="48"/>
                        <a:pt x="6" y="47"/>
                      </a:cubicBezTo>
                      <a:cubicBezTo>
                        <a:pt x="6" y="47"/>
                        <a:pt x="6" y="47"/>
                        <a:pt x="6" y="47"/>
                      </a:cubicBezTo>
                      <a:cubicBezTo>
                        <a:pt x="6" y="47"/>
                        <a:pt x="5" y="47"/>
                        <a:pt x="5" y="47"/>
                      </a:cubicBezTo>
                      <a:cubicBezTo>
                        <a:pt x="5" y="47"/>
                        <a:pt x="5" y="47"/>
                        <a:pt x="5" y="46"/>
                      </a:cubicBezTo>
                      <a:cubicBezTo>
                        <a:pt x="5" y="45"/>
                        <a:pt x="5" y="46"/>
                        <a:pt x="6" y="45"/>
                      </a:cubicBezTo>
                      <a:cubicBezTo>
                        <a:pt x="6" y="45"/>
                        <a:pt x="5" y="46"/>
                        <a:pt x="5" y="45"/>
                      </a:cubicBezTo>
                      <a:cubicBezTo>
                        <a:pt x="5" y="44"/>
                        <a:pt x="6" y="45"/>
                        <a:pt x="6" y="45"/>
                      </a:cubicBezTo>
                      <a:cubicBezTo>
                        <a:pt x="5" y="44"/>
                        <a:pt x="6" y="44"/>
                        <a:pt x="6" y="43"/>
                      </a:cubicBezTo>
                      <a:cubicBezTo>
                        <a:pt x="7" y="43"/>
                        <a:pt x="7" y="43"/>
                        <a:pt x="8" y="42"/>
                      </a:cubicBezTo>
                      <a:cubicBezTo>
                        <a:pt x="8" y="43"/>
                        <a:pt x="7" y="43"/>
                        <a:pt x="7" y="43"/>
                      </a:cubicBezTo>
                      <a:cubicBezTo>
                        <a:pt x="7" y="43"/>
                        <a:pt x="7" y="44"/>
                        <a:pt x="7" y="45"/>
                      </a:cubicBezTo>
                      <a:cubicBezTo>
                        <a:pt x="7" y="45"/>
                        <a:pt x="7" y="46"/>
                        <a:pt x="8" y="46"/>
                      </a:cubicBezTo>
                      <a:cubicBezTo>
                        <a:pt x="7" y="46"/>
                        <a:pt x="7" y="47"/>
                        <a:pt x="7" y="48"/>
                      </a:cubicBezTo>
                      <a:cubicBezTo>
                        <a:pt x="9" y="48"/>
                        <a:pt x="12" y="46"/>
                        <a:pt x="14" y="45"/>
                      </a:cubicBezTo>
                      <a:cubicBezTo>
                        <a:pt x="17" y="44"/>
                        <a:pt x="20" y="43"/>
                        <a:pt x="2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3" y="40"/>
                        <a:pt x="23" y="41"/>
                        <a:pt x="23" y="41"/>
                      </a:cubicBezTo>
                      <a:cubicBezTo>
                        <a:pt x="23" y="40"/>
                        <a:pt x="23" y="40"/>
                        <a:pt x="23" y="40"/>
                      </a:cubicBezTo>
                      <a:cubicBezTo>
                        <a:pt x="23" y="40"/>
                        <a:pt x="23" y="40"/>
                        <a:pt x="24" y="40"/>
                      </a:cubicBezTo>
                      <a:cubicBezTo>
                        <a:pt x="24" y="40"/>
                        <a:pt x="23" y="40"/>
                        <a:pt x="24" y="41"/>
                      </a:cubicBezTo>
                      <a:cubicBezTo>
                        <a:pt x="25" y="40"/>
                        <a:pt x="26" y="40"/>
                        <a:pt x="27" y="39"/>
                      </a:cubicBezTo>
                      <a:cubicBezTo>
                        <a:pt x="28" y="39"/>
                        <a:pt x="28" y="39"/>
                        <a:pt x="28" y="39"/>
                      </a:cubicBezTo>
                      <a:cubicBezTo>
                        <a:pt x="31" y="37"/>
                        <a:pt x="33" y="37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6" y="32"/>
                        <a:pt x="36" y="29"/>
                        <a:pt x="36" y="26"/>
                      </a:cubicBezTo>
                      <a:cubicBezTo>
                        <a:pt x="36" y="26"/>
                        <a:pt x="36" y="26"/>
                        <a:pt x="36" y="26"/>
                      </a:cubicBezTo>
                      <a:cubicBezTo>
                        <a:pt x="36" y="23"/>
                        <a:pt x="36" y="19"/>
                        <a:pt x="37" y="16"/>
                      </a:cubicBezTo>
                      <a:cubicBezTo>
                        <a:pt x="37" y="12"/>
                        <a:pt x="37" y="7"/>
                        <a:pt x="37" y="3"/>
                      </a:cubicBezTo>
                      <a:cubicBezTo>
                        <a:pt x="37" y="2"/>
                        <a:pt x="37" y="0"/>
                        <a:pt x="36" y="0"/>
                      </a:cubicBezTo>
                      <a:cubicBezTo>
                        <a:pt x="35" y="0"/>
                        <a:pt x="34" y="1"/>
                        <a:pt x="33" y="2"/>
                      </a:cubicBezTo>
                      <a:cubicBezTo>
                        <a:pt x="33" y="2"/>
                        <a:pt x="33" y="1"/>
                        <a:pt x="32" y="2"/>
                      </a:cubicBezTo>
                      <a:cubicBezTo>
                        <a:pt x="30" y="3"/>
                        <a:pt x="27" y="3"/>
                        <a:pt x="24" y="5"/>
                      </a:cubicBezTo>
                      <a:cubicBezTo>
                        <a:pt x="21" y="6"/>
                        <a:pt x="19" y="7"/>
                        <a:pt x="16" y="8"/>
                      </a:cubicBezTo>
                      <a:cubicBezTo>
                        <a:pt x="16" y="8"/>
                        <a:pt x="15" y="9"/>
                        <a:pt x="14" y="9"/>
                      </a:cubicBezTo>
                      <a:cubicBezTo>
                        <a:pt x="13" y="9"/>
                        <a:pt x="11" y="10"/>
                        <a:pt x="9" y="11"/>
                      </a:cubicBezTo>
                      <a:cubicBezTo>
                        <a:pt x="9" y="11"/>
                        <a:pt x="8" y="11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5" y="13"/>
                        <a:pt x="3" y="13"/>
                        <a:pt x="2" y="14"/>
                      </a:cubicBezTo>
                      <a:cubicBezTo>
                        <a:pt x="2" y="15"/>
                        <a:pt x="1" y="16"/>
                        <a:pt x="1" y="16"/>
                      </a:cubicBezTo>
                      <a:cubicBezTo>
                        <a:pt x="1" y="19"/>
                        <a:pt x="1" y="21"/>
                        <a:pt x="1" y="23"/>
                      </a:cubicBezTo>
                      <a:cubicBezTo>
                        <a:pt x="1" y="25"/>
                        <a:pt x="0" y="27"/>
                        <a:pt x="1" y="28"/>
                      </a:cubicBezTo>
                      <a:cubicBezTo>
                        <a:pt x="1" y="30"/>
                        <a:pt x="0" y="33"/>
                        <a:pt x="1" y="34"/>
                      </a:cubicBezTo>
                      <a:cubicBezTo>
                        <a:pt x="1" y="36"/>
                        <a:pt x="1" y="38"/>
                        <a:pt x="1" y="40"/>
                      </a:cubicBezTo>
                      <a:cubicBezTo>
                        <a:pt x="1" y="41"/>
                        <a:pt x="1" y="42"/>
                        <a:pt x="1" y="43"/>
                      </a:cubicBezTo>
                      <a:cubicBezTo>
                        <a:pt x="1" y="44"/>
                        <a:pt x="1" y="47"/>
                        <a:pt x="1" y="49"/>
                      </a:cubicBezTo>
                      <a:close/>
                      <a:moveTo>
                        <a:pt x="32" y="8"/>
                      </a:move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1" y="8"/>
                        <a:pt x="32" y="7"/>
                      </a:cubicBezTo>
                      <a:cubicBezTo>
                        <a:pt x="31" y="8"/>
                        <a:pt x="32" y="8"/>
                        <a:pt x="32" y="8"/>
                      </a:cubicBezTo>
                      <a:close/>
                      <a:moveTo>
                        <a:pt x="32" y="9"/>
                      </a:moveTo>
                      <a:cubicBezTo>
                        <a:pt x="32" y="9"/>
                        <a:pt x="32" y="8"/>
                        <a:pt x="32" y="8"/>
                      </a:cubicBezTo>
                      <a:cubicBezTo>
                        <a:pt x="32" y="8"/>
                        <a:pt x="33" y="9"/>
                        <a:pt x="32" y="9"/>
                      </a:cubicBezTo>
                      <a:close/>
                      <a:moveTo>
                        <a:pt x="32" y="12"/>
                      </a:moveTo>
                      <a:cubicBezTo>
                        <a:pt x="32" y="12"/>
                        <a:pt x="32" y="11"/>
                        <a:pt x="32" y="11"/>
                      </a:cubicBezTo>
                      <a:cubicBezTo>
                        <a:pt x="32" y="11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lose/>
                      <a:moveTo>
                        <a:pt x="30" y="11"/>
                      </a:moveTo>
                      <a:cubicBezTo>
                        <a:pt x="30" y="11"/>
                        <a:pt x="31" y="11"/>
                        <a:pt x="31" y="11"/>
                      </a:cubicBezTo>
                      <a:cubicBezTo>
                        <a:pt x="31" y="10"/>
                        <a:pt x="30" y="10"/>
                        <a:pt x="31" y="10"/>
                      </a:cubicBezTo>
                      <a:cubicBezTo>
                        <a:pt x="31" y="10"/>
                        <a:pt x="31" y="9"/>
                        <a:pt x="31" y="10"/>
                      </a:cubicBezTo>
                      <a:cubicBezTo>
                        <a:pt x="31" y="10"/>
                        <a:pt x="31" y="10"/>
                        <a:pt x="31" y="11"/>
                      </a:cubicBezTo>
                      <a:cubicBezTo>
                        <a:pt x="31" y="11"/>
                        <a:pt x="30" y="12"/>
                        <a:pt x="30" y="11"/>
                      </a:cubicBezTo>
                      <a:close/>
                      <a:moveTo>
                        <a:pt x="30" y="5"/>
                      </a:moveTo>
                      <a:cubicBezTo>
                        <a:pt x="30" y="5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5"/>
                      </a:cubicBezTo>
                      <a:close/>
                      <a:moveTo>
                        <a:pt x="13" y="29"/>
                      </a:moveTo>
                      <a:cubicBezTo>
                        <a:pt x="13" y="29"/>
                        <a:pt x="12" y="30"/>
                        <a:pt x="12" y="29"/>
                      </a:cubicBezTo>
                      <a:cubicBezTo>
                        <a:pt x="12" y="29"/>
                        <a:pt x="13" y="29"/>
                        <a:pt x="13" y="29"/>
                      </a:cubicBezTo>
                      <a:close/>
                      <a:moveTo>
                        <a:pt x="20" y="13"/>
                      </a:moveTo>
                      <a:cubicBezTo>
                        <a:pt x="21" y="13"/>
                        <a:pt x="22" y="13"/>
                        <a:pt x="22" y="14"/>
                      </a:cubicBezTo>
                      <a:cubicBezTo>
                        <a:pt x="23" y="15"/>
                        <a:pt x="22" y="17"/>
                        <a:pt x="22" y="18"/>
                      </a:cubicBezTo>
                      <a:cubicBezTo>
                        <a:pt x="21" y="19"/>
                        <a:pt x="20" y="20"/>
                        <a:pt x="20" y="20"/>
                      </a:cubicBezTo>
                      <a:cubicBezTo>
                        <a:pt x="20" y="21"/>
                        <a:pt x="21" y="20"/>
                        <a:pt x="22" y="21"/>
                      </a:cubicBezTo>
                      <a:cubicBezTo>
                        <a:pt x="23" y="22"/>
                        <a:pt x="23" y="24"/>
                        <a:pt x="21" y="26"/>
                      </a:cubicBezTo>
                      <a:cubicBezTo>
                        <a:pt x="20" y="27"/>
                        <a:pt x="20" y="28"/>
                        <a:pt x="19" y="28"/>
                      </a:cubicBezTo>
                      <a:cubicBezTo>
                        <a:pt x="17" y="30"/>
                        <a:pt x="15" y="30"/>
                        <a:pt x="14" y="29"/>
                      </a:cubicBezTo>
                      <a:cubicBezTo>
                        <a:pt x="14" y="29"/>
                        <a:pt x="13" y="27"/>
                        <a:pt x="14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3"/>
                        <a:pt x="15" y="23"/>
                        <a:pt x="16" y="22"/>
                      </a:cubicBezTo>
                      <a:cubicBezTo>
                        <a:pt x="15" y="21"/>
                        <a:pt x="14" y="21"/>
                        <a:pt x="14" y="19"/>
                      </a:cubicBezTo>
                      <a:cubicBezTo>
                        <a:pt x="14" y="17"/>
                        <a:pt x="15" y="16"/>
                        <a:pt x="16" y="15"/>
                      </a:cubicBezTo>
                      <a:cubicBezTo>
                        <a:pt x="17" y="14"/>
                        <a:pt x="19" y="13"/>
                        <a:pt x="20" y="13"/>
                      </a:cubicBezTo>
                      <a:close/>
                      <a:moveTo>
                        <a:pt x="13" y="34"/>
                      </a:move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14" y="35"/>
                        <a:pt x="13" y="35"/>
                        <a:pt x="13" y="34"/>
                      </a:cubicBezTo>
                      <a:close/>
                      <a:moveTo>
                        <a:pt x="22" y="11"/>
                      </a:moveTo>
                      <a:cubicBezTo>
                        <a:pt x="22" y="12"/>
                        <a:pt x="22" y="11"/>
                        <a:pt x="22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lose/>
                      <a:moveTo>
                        <a:pt x="24" y="10"/>
                      </a:moveTo>
                      <a:cubicBezTo>
                        <a:pt x="24" y="10"/>
                        <a:pt x="24" y="10"/>
                        <a:pt x="23" y="11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lose/>
                      <a:moveTo>
                        <a:pt x="24" y="8"/>
                      </a:moveTo>
                      <a:cubicBezTo>
                        <a:pt x="24" y="8"/>
                        <a:pt x="24" y="8"/>
                        <a:pt x="24" y="7"/>
                      </a:cubicBezTo>
                      <a:cubicBezTo>
                        <a:pt x="25" y="7"/>
                        <a:pt x="24" y="8"/>
                        <a:pt x="24" y="8"/>
                      </a:cubicBezTo>
                      <a:close/>
                      <a:moveTo>
                        <a:pt x="26" y="31"/>
                      </a:moveTo>
                      <a:cubicBezTo>
                        <a:pt x="25" y="32"/>
                        <a:pt x="23" y="34"/>
                        <a:pt x="21" y="34"/>
                      </a:cubicBezTo>
                      <a:cubicBezTo>
                        <a:pt x="18" y="36"/>
                        <a:pt x="14" y="37"/>
                        <a:pt x="11" y="39"/>
                      </a:cubicBezTo>
                      <a:cubicBezTo>
                        <a:pt x="11" y="38"/>
                        <a:pt x="10" y="39"/>
                        <a:pt x="9" y="39"/>
                      </a:cubicBezTo>
                      <a:cubicBezTo>
                        <a:pt x="9" y="38"/>
                        <a:pt x="9" y="37"/>
                        <a:pt x="10" y="37"/>
                      </a:cubicBezTo>
                      <a:cubicBezTo>
                        <a:pt x="15" y="35"/>
                        <a:pt x="20" y="32"/>
                        <a:pt x="26" y="30"/>
                      </a:cubicBezTo>
                      <a:cubicBezTo>
                        <a:pt x="27" y="30"/>
                        <a:pt x="27" y="31"/>
                        <a:pt x="26" y="31"/>
                      </a:cubicBezTo>
                      <a:close/>
                      <a:moveTo>
                        <a:pt x="10" y="44"/>
                      </a:moveTo>
                      <a:cubicBezTo>
                        <a:pt x="10" y="44"/>
                        <a:pt x="10" y="45"/>
                        <a:pt x="10" y="45"/>
                      </a:cubicBezTo>
                      <a:cubicBezTo>
                        <a:pt x="10" y="45"/>
                        <a:pt x="9" y="45"/>
                        <a:pt x="10" y="44"/>
                      </a:cubicBezTo>
                      <a:close/>
                      <a:moveTo>
                        <a:pt x="10" y="41"/>
                      </a:moveTo>
                      <a:cubicBezTo>
                        <a:pt x="10" y="41"/>
                        <a:pt x="11" y="41"/>
                        <a:pt x="11" y="41"/>
                      </a:cubicBezTo>
                      <a:cubicBezTo>
                        <a:pt x="12" y="40"/>
                        <a:pt x="14" y="39"/>
                        <a:pt x="15" y="39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7" y="39"/>
                        <a:pt x="17" y="38"/>
                        <a:pt x="18" y="38"/>
                      </a:cubicBezTo>
                      <a:cubicBezTo>
                        <a:pt x="21" y="37"/>
                        <a:pt x="24" y="35"/>
                        <a:pt x="26" y="35"/>
                      </a:cubicBezTo>
                      <a:cubicBezTo>
                        <a:pt x="26" y="35"/>
                        <a:pt x="26" y="36"/>
                        <a:pt x="26" y="36"/>
                      </a:cubicBezTo>
                      <a:cubicBezTo>
                        <a:pt x="22" y="39"/>
                        <a:pt x="16" y="41"/>
                        <a:pt x="11" y="43"/>
                      </a:cubicBezTo>
                      <a:cubicBezTo>
                        <a:pt x="11" y="43"/>
                        <a:pt x="11" y="44"/>
                        <a:pt x="11" y="44"/>
                      </a:cubicBezTo>
                      <a:cubicBezTo>
                        <a:pt x="10" y="44"/>
                        <a:pt x="10" y="44"/>
                        <a:pt x="9" y="44"/>
                      </a:cubicBezTo>
                      <a:cubicBezTo>
                        <a:pt x="9" y="43"/>
                        <a:pt x="9" y="42"/>
                        <a:pt x="10" y="41"/>
                      </a:cubicBezTo>
                      <a:close/>
                      <a:moveTo>
                        <a:pt x="5" y="47"/>
                      </a:moveTo>
                      <a:cubicBezTo>
                        <a:pt x="5" y="47"/>
                        <a:pt x="5" y="47"/>
                        <a:pt x="5" y="47"/>
                      </a:cubicBezTo>
                      <a:cubicBezTo>
                        <a:pt x="5" y="47"/>
                        <a:pt x="5" y="48"/>
                        <a:pt x="5" y="48"/>
                      </a:cubicBezTo>
                      <a:cubicBezTo>
                        <a:pt x="5" y="48"/>
                        <a:pt x="5" y="48"/>
                        <a:pt x="5" y="47"/>
                      </a:cubicBezTo>
                      <a:close/>
                      <a:moveTo>
                        <a:pt x="5" y="35"/>
                      </a:move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6"/>
                        <a:pt x="5" y="37"/>
                        <a:pt x="4" y="37"/>
                      </a:cubicBezTo>
                      <a:cubicBezTo>
                        <a:pt x="5" y="36"/>
                        <a:pt x="5" y="35"/>
                        <a:pt x="5" y="35"/>
                      </a:cubicBezTo>
                      <a:cubicBezTo>
                        <a:pt x="5" y="35"/>
                        <a:pt x="6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lose/>
                      <a:moveTo>
                        <a:pt x="6" y="37"/>
                      </a:moveTo>
                      <a:cubicBezTo>
                        <a:pt x="6" y="38"/>
                        <a:pt x="6" y="37"/>
                        <a:pt x="6" y="38"/>
                      </a:cubicBezTo>
                      <a:cubicBezTo>
                        <a:pt x="6" y="38"/>
                        <a:pt x="5" y="38"/>
                        <a:pt x="6" y="37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6" y="17"/>
                      </a:cubicBezTo>
                      <a:cubicBezTo>
                        <a:pt x="5" y="17"/>
                        <a:pt x="5" y="18"/>
                        <a:pt x="4" y="18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6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lose/>
                      <a:moveTo>
                        <a:pt x="4" y="29"/>
                      </a:move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5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lose/>
                      <a:moveTo>
                        <a:pt x="4" y="27"/>
                      </a:moveTo>
                      <a:cubicBezTo>
                        <a:pt x="4" y="26"/>
                        <a:pt x="4" y="26"/>
                        <a:pt x="4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6"/>
                        <a:pt x="4" y="26"/>
                        <a:pt x="5" y="26"/>
                      </a:cubicBezTo>
                      <a:cubicBezTo>
                        <a:pt x="4" y="27"/>
                        <a:pt x="4" y="27"/>
                        <a:pt x="4" y="27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4" y="14"/>
                        <a:pt x="4" y="14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6" y="16"/>
                      </a:moveTo>
                      <a:cubicBezTo>
                        <a:pt x="5" y="16"/>
                        <a:pt x="5" y="17"/>
                        <a:pt x="5" y="16"/>
                      </a:cubicBezTo>
                      <a:cubicBezTo>
                        <a:pt x="5" y="16"/>
                        <a:pt x="5" y="16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lose/>
                      <a:moveTo>
                        <a:pt x="7" y="17"/>
                      </a:moveTo>
                      <a:cubicBezTo>
                        <a:pt x="7" y="17"/>
                        <a:pt x="7" y="18"/>
                        <a:pt x="6" y="18"/>
                      </a:cubicBezTo>
                      <a:cubicBezTo>
                        <a:pt x="6" y="18"/>
                        <a:pt x="6" y="17"/>
                        <a:pt x="7" y="17"/>
                      </a:cubicBezTo>
                      <a:close/>
                      <a:moveTo>
                        <a:pt x="8" y="19"/>
                      </a:move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7" y="18"/>
                        <a:pt x="7" y="18"/>
                      </a:cubicBezTo>
                      <a:cubicBezTo>
                        <a:pt x="7" y="18"/>
                        <a:pt x="8" y="18"/>
                        <a:pt x="8" y="19"/>
                      </a:cubicBezTo>
                      <a:close/>
                      <a:moveTo>
                        <a:pt x="7" y="14"/>
                      </a:moveTo>
                      <a:cubicBezTo>
                        <a:pt x="8" y="14"/>
                        <a:pt x="7" y="14"/>
                        <a:pt x="7" y="13"/>
                      </a:cubicBezTo>
                      <a:cubicBezTo>
                        <a:pt x="8" y="13"/>
                        <a:pt x="8" y="14"/>
                        <a:pt x="7" y="14"/>
                      </a:cubicBezTo>
                      <a:close/>
                      <a:moveTo>
                        <a:pt x="8" y="21"/>
                      </a:move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lose/>
                      <a:moveTo>
                        <a:pt x="8" y="18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8"/>
                        <a:pt x="8" y="18"/>
                      </a:cubicBezTo>
                      <a:close/>
                      <a:moveTo>
                        <a:pt x="8" y="46"/>
                      </a:move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9" y="45"/>
                        <a:pt x="8" y="46"/>
                        <a:pt x="8" y="46"/>
                      </a:cubicBezTo>
                      <a:close/>
                      <a:moveTo>
                        <a:pt x="8" y="45"/>
                      </a:move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8" y="44"/>
                        <a:pt x="8" y="44"/>
                        <a:pt x="8" y="45"/>
                      </a:cubicBezTo>
                      <a:cubicBezTo>
                        <a:pt x="8" y="45"/>
                        <a:pt x="8" y="45"/>
                        <a:pt x="8" y="45"/>
                      </a:cubicBezTo>
                      <a:close/>
                      <a:moveTo>
                        <a:pt x="8" y="43"/>
                      </a:moveTo>
                      <a:cubicBezTo>
                        <a:pt x="8" y="43"/>
                        <a:pt x="8" y="43"/>
                        <a:pt x="8" y="42"/>
                      </a:cubicBezTo>
                      <a:cubicBezTo>
                        <a:pt x="8" y="42"/>
                        <a:pt x="8" y="42"/>
                        <a:pt x="8" y="43"/>
                      </a:cubicBezTo>
                      <a:cubicBezTo>
                        <a:pt x="8" y="43"/>
                        <a:pt x="8" y="43"/>
                        <a:pt x="8" y="43"/>
                      </a:cubicBezTo>
                      <a:close/>
                      <a:moveTo>
                        <a:pt x="7" y="33"/>
                      </a:moveTo>
                      <a:cubicBezTo>
                        <a:pt x="7" y="32"/>
                        <a:pt x="7" y="32"/>
                        <a:pt x="8" y="32"/>
                      </a:cubicBezTo>
                      <a:cubicBezTo>
                        <a:pt x="8" y="33"/>
                        <a:pt x="7" y="33"/>
                        <a:pt x="7" y="33"/>
                      </a:cubicBezTo>
                      <a:close/>
                      <a:moveTo>
                        <a:pt x="7" y="20"/>
                      </a:moveTo>
                      <a:cubicBezTo>
                        <a:pt x="7" y="20"/>
                        <a:pt x="7" y="19"/>
                        <a:pt x="7" y="19"/>
                      </a:cubicBezTo>
                      <a:cubicBezTo>
                        <a:pt x="7" y="19"/>
                        <a:pt x="7" y="19"/>
                        <a:pt x="7" y="20"/>
                      </a:cubicBezTo>
                      <a:close/>
                      <a:moveTo>
                        <a:pt x="6" y="41"/>
                      </a:moveTo>
                      <a:cubicBezTo>
                        <a:pt x="5" y="41"/>
                        <a:pt x="6" y="40"/>
                        <a:pt x="5" y="40"/>
                      </a:cubicBezTo>
                      <a:cubicBezTo>
                        <a:pt x="5" y="41"/>
                        <a:pt x="5" y="41"/>
                        <a:pt x="5" y="42"/>
                      </a:cubicBezTo>
                      <a:cubicBezTo>
                        <a:pt x="4" y="41"/>
                        <a:pt x="5" y="40"/>
                        <a:pt x="5" y="40"/>
                      </a:cubicBezTo>
                      <a:cubicBezTo>
                        <a:pt x="5" y="40"/>
                        <a:pt x="5" y="40"/>
                        <a:pt x="6" y="40"/>
                      </a:cubicBezTo>
                      <a:cubicBezTo>
                        <a:pt x="6" y="40"/>
                        <a:pt x="6" y="41"/>
                        <a:pt x="6" y="41"/>
                      </a:cubicBezTo>
                      <a:cubicBezTo>
                        <a:pt x="6" y="41"/>
                        <a:pt x="6" y="40"/>
                        <a:pt x="6" y="40"/>
                      </a:cubicBezTo>
                      <a:cubicBezTo>
                        <a:pt x="6" y="40"/>
                        <a:pt x="6" y="40"/>
                        <a:pt x="6" y="39"/>
                      </a:cubicBezTo>
                      <a:cubicBezTo>
                        <a:pt x="6" y="39"/>
                        <a:pt x="6" y="39"/>
                        <a:pt x="6" y="38"/>
                      </a:cubicBezTo>
                      <a:cubicBezTo>
                        <a:pt x="6" y="39"/>
                        <a:pt x="7" y="40"/>
                        <a:pt x="7" y="40"/>
                      </a:cubicBezTo>
                      <a:cubicBezTo>
                        <a:pt x="7" y="40"/>
                        <a:pt x="6" y="41"/>
                        <a:pt x="6" y="41"/>
                      </a:cubicBezTo>
                      <a:cubicBezTo>
                        <a:pt x="7" y="41"/>
                        <a:pt x="7" y="42"/>
                        <a:pt x="6" y="42"/>
                      </a:cubicBezTo>
                      <a:cubicBezTo>
                        <a:pt x="6" y="42"/>
                        <a:pt x="6" y="42"/>
                        <a:pt x="6" y="41"/>
                      </a:cubicBezTo>
                      <a:cubicBezTo>
                        <a:pt x="6" y="41"/>
                        <a:pt x="6" y="41"/>
                        <a:pt x="6" y="41"/>
                      </a:cubicBezTo>
                      <a:close/>
                      <a:moveTo>
                        <a:pt x="4" y="44"/>
                      </a:move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4" y="44"/>
                        <a:pt x="4" y="44"/>
                        <a:pt x="4" y="43"/>
                      </a:cubicBezTo>
                      <a:cubicBezTo>
                        <a:pt x="5" y="44"/>
                        <a:pt x="5" y="43"/>
                        <a:pt x="6" y="43"/>
                      </a:cubicBezTo>
                      <a:cubicBezTo>
                        <a:pt x="6" y="43"/>
                        <a:pt x="6" y="43"/>
                        <a:pt x="6" y="44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5" y="44"/>
                        <a:pt x="5" y="45"/>
                        <a:pt x="5" y="45"/>
                      </a:cubicBezTo>
                      <a:cubicBezTo>
                        <a:pt x="4" y="45"/>
                        <a:pt x="4" y="45"/>
                        <a:pt x="4" y="44"/>
                      </a:cubicBezTo>
                      <a:close/>
                      <a:moveTo>
                        <a:pt x="3" y="40"/>
                      </a:moveTo>
                      <a:cubicBezTo>
                        <a:pt x="4" y="40"/>
                        <a:pt x="3" y="40"/>
                        <a:pt x="4" y="40"/>
                      </a:cubicBezTo>
                      <a:cubicBezTo>
                        <a:pt x="5" y="39"/>
                        <a:pt x="4" y="39"/>
                        <a:pt x="4" y="38"/>
                      </a:cubicBezTo>
                      <a:cubicBezTo>
                        <a:pt x="5" y="38"/>
                        <a:pt x="5" y="39"/>
                        <a:pt x="5" y="39"/>
                      </a:cubicBezTo>
                      <a:cubicBezTo>
                        <a:pt x="5" y="39"/>
                        <a:pt x="6" y="38"/>
                        <a:pt x="6" y="38"/>
                      </a:cubicBezTo>
                      <a:cubicBezTo>
                        <a:pt x="5" y="39"/>
                        <a:pt x="5" y="39"/>
                        <a:pt x="5" y="40"/>
                      </a:cubicBezTo>
                      <a:cubicBezTo>
                        <a:pt x="4" y="40"/>
                        <a:pt x="3" y="41"/>
                        <a:pt x="3" y="40"/>
                      </a:cubicBezTo>
                      <a:close/>
                      <a:moveTo>
                        <a:pt x="2" y="44"/>
                      </a:moveTo>
                      <a:cubicBezTo>
                        <a:pt x="2" y="44"/>
                        <a:pt x="2" y="43"/>
                        <a:pt x="3" y="43"/>
                      </a:cubicBezTo>
                      <a:cubicBezTo>
                        <a:pt x="3" y="43"/>
                        <a:pt x="3" y="44"/>
                        <a:pt x="3" y="44"/>
                      </a:cubicBezTo>
                      <a:cubicBezTo>
                        <a:pt x="3" y="44"/>
                        <a:pt x="2" y="44"/>
                        <a:pt x="2" y="44"/>
                      </a:cubicBezTo>
                      <a:close/>
                      <a:moveTo>
                        <a:pt x="2" y="48"/>
                      </a:moveTo>
                      <a:cubicBezTo>
                        <a:pt x="2" y="47"/>
                        <a:pt x="2" y="47"/>
                        <a:pt x="2" y="46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2" y="48"/>
                        <a:pt x="2" y="47"/>
                        <a:pt x="2" y="48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3" name="任意多边形 11292"/>
                <p:cNvSpPr>
                  <a:spLocks noEditPoints="1"/>
                </p:cNvSpPr>
                <p:nvPr/>
              </p:nvSpPr>
              <p:spPr>
                <a:xfrm>
                  <a:off x="5256" y="3726"/>
                  <a:ext cx="78" cy="117"/>
                </a:xfrm>
                <a:custGeom>
                  <a:avLst/>
                  <a:gdLst/>
                  <a:ahLst/>
                  <a:cxnLst/>
                  <a:pathLst>
                    <a:path w="38" h="56">
                      <a:moveTo>
                        <a:pt x="1" y="18"/>
                      </a:moveTo>
                      <a:cubicBezTo>
                        <a:pt x="1" y="20"/>
                        <a:pt x="0" y="21"/>
                        <a:pt x="1" y="22"/>
                      </a:cubicBezTo>
                      <a:cubicBezTo>
                        <a:pt x="1" y="23"/>
                        <a:pt x="1" y="23"/>
                        <a:pt x="1" y="24"/>
                      </a:cubicBezTo>
                      <a:cubicBezTo>
                        <a:pt x="1" y="25"/>
                        <a:pt x="1" y="26"/>
                        <a:pt x="1" y="26"/>
                      </a:cubicBezTo>
                      <a:cubicBezTo>
                        <a:pt x="1" y="30"/>
                        <a:pt x="2" y="34"/>
                        <a:pt x="2" y="37"/>
                      </a:cubicBezTo>
                      <a:cubicBezTo>
                        <a:pt x="2" y="38"/>
                        <a:pt x="2" y="39"/>
                        <a:pt x="2" y="40"/>
                      </a:cubicBezTo>
                      <a:cubicBezTo>
                        <a:pt x="2" y="40"/>
                        <a:pt x="2" y="41"/>
                        <a:pt x="2" y="41"/>
                      </a:cubicBezTo>
                      <a:cubicBezTo>
                        <a:pt x="2" y="46"/>
                        <a:pt x="2" y="51"/>
                        <a:pt x="3" y="56"/>
                      </a:cubicBezTo>
                      <a:cubicBezTo>
                        <a:pt x="4" y="55"/>
                        <a:pt x="5" y="55"/>
                        <a:pt x="6" y="54"/>
                      </a:cubicBezTo>
                      <a:cubicBezTo>
                        <a:pt x="6" y="54"/>
                        <a:pt x="6" y="54"/>
                        <a:pt x="7" y="54"/>
                      </a:cubicBezTo>
                      <a:cubicBezTo>
                        <a:pt x="8" y="54"/>
                        <a:pt x="9" y="53"/>
                        <a:pt x="10" y="53"/>
                      </a:cubicBezTo>
                      <a:cubicBezTo>
                        <a:pt x="10" y="53"/>
                        <a:pt x="10" y="52"/>
                        <a:pt x="10" y="52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1" y="52"/>
                        <a:pt x="12" y="52"/>
                        <a:pt x="12" y="52"/>
                      </a:cubicBezTo>
                      <a:cubicBezTo>
                        <a:pt x="12" y="52"/>
                        <a:pt x="12" y="52"/>
                        <a:pt x="13" y="52"/>
                      </a:cubicBezTo>
                      <a:cubicBezTo>
                        <a:pt x="15" y="51"/>
                        <a:pt x="16" y="50"/>
                        <a:pt x="18" y="49"/>
                      </a:cubicBezTo>
                      <a:cubicBezTo>
                        <a:pt x="18" y="48"/>
                        <a:pt x="18" y="48"/>
                        <a:pt x="18" y="47"/>
                      </a:cubicBezTo>
                      <a:cubicBezTo>
                        <a:pt x="18" y="47"/>
                        <a:pt x="18" y="47"/>
                        <a:pt x="18" y="48"/>
                      </a:cubicBezTo>
                      <a:cubicBezTo>
                        <a:pt x="19" y="47"/>
                        <a:pt x="18" y="47"/>
                        <a:pt x="19" y="47"/>
                      </a:cubicBezTo>
                      <a:cubicBezTo>
                        <a:pt x="19" y="47"/>
                        <a:pt x="19" y="47"/>
                        <a:pt x="19" y="48"/>
                      </a:cubicBezTo>
                      <a:cubicBezTo>
                        <a:pt x="20" y="48"/>
                        <a:pt x="19" y="47"/>
                        <a:pt x="20" y="47"/>
                      </a:cubicBezTo>
                      <a:cubicBezTo>
                        <a:pt x="20" y="48"/>
                        <a:pt x="19" y="48"/>
                        <a:pt x="19" y="48"/>
                      </a:cubicBezTo>
                      <a:cubicBezTo>
                        <a:pt x="20" y="49"/>
                        <a:pt x="20" y="48"/>
                        <a:pt x="20" y="48"/>
                      </a:cubicBezTo>
                      <a:cubicBezTo>
                        <a:pt x="20" y="48"/>
                        <a:pt x="21" y="48"/>
                        <a:pt x="21" y="48"/>
                      </a:cubicBezTo>
                      <a:cubicBezTo>
                        <a:pt x="22" y="47"/>
                        <a:pt x="24" y="47"/>
                        <a:pt x="25" y="46"/>
                      </a:cubicBezTo>
                      <a:cubicBezTo>
                        <a:pt x="26" y="46"/>
                        <a:pt x="26" y="46"/>
                        <a:pt x="26" y="46"/>
                      </a:cubicBezTo>
                      <a:cubicBezTo>
                        <a:pt x="30" y="44"/>
                        <a:pt x="33" y="42"/>
                        <a:pt x="37" y="40"/>
                      </a:cubicBezTo>
                      <a:cubicBezTo>
                        <a:pt x="38" y="36"/>
                        <a:pt x="37" y="32"/>
                        <a:pt x="37" y="28"/>
                      </a:cubicBezTo>
                      <a:cubicBezTo>
                        <a:pt x="37" y="27"/>
                        <a:pt x="37" y="27"/>
                        <a:pt x="37" y="27"/>
                      </a:cubicBezTo>
                      <a:cubicBezTo>
                        <a:pt x="36" y="23"/>
                        <a:pt x="37" y="19"/>
                        <a:pt x="37" y="15"/>
                      </a:cubicBezTo>
                      <a:cubicBezTo>
                        <a:pt x="36" y="14"/>
                        <a:pt x="37" y="12"/>
                        <a:pt x="37" y="11"/>
                      </a:cubicBezTo>
                      <a:cubicBezTo>
                        <a:pt x="36" y="11"/>
                        <a:pt x="36" y="9"/>
                        <a:pt x="36" y="8"/>
                      </a:cubicBezTo>
                      <a:cubicBezTo>
                        <a:pt x="36" y="8"/>
                        <a:pt x="36" y="8"/>
                        <a:pt x="36" y="7"/>
                      </a:cubicBezTo>
                      <a:cubicBezTo>
                        <a:pt x="36" y="5"/>
                        <a:pt x="36" y="2"/>
                        <a:pt x="36" y="0"/>
                      </a:cubicBezTo>
                      <a:cubicBezTo>
                        <a:pt x="27" y="3"/>
                        <a:pt x="18" y="7"/>
                        <a:pt x="9" y="10"/>
                      </a:cubicBezTo>
                      <a:cubicBezTo>
                        <a:pt x="9" y="10"/>
                        <a:pt x="9" y="11"/>
                        <a:pt x="8" y="11"/>
                      </a:cubicBezTo>
                      <a:cubicBezTo>
                        <a:pt x="6" y="11"/>
                        <a:pt x="3" y="14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ubicBezTo>
                        <a:pt x="0" y="17"/>
                        <a:pt x="1" y="18"/>
                        <a:pt x="1" y="18"/>
                      </a:cubicBezTo>
                      <a:close/>
                      <a:moveTo>
                        <a:pt x="12" y="13"/>
                      </a:move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3"/>
                      </a:cubicBezTo>
                      <a:cubicBezTo>
                        <a:pt x="11" y="13"/>
                        <a:pt x="11" y="13"/>
                        <a:pt x="12" y="13"/>
                      </a:cubicBezTo>
                      <a:close/>
                      <a:moveTo>
                        <a:pt x="16" y="26"/>
                      </a:moveTo>
                      <a:cubicBezTo>
                        <a:pt x="16" y="31"/>
                        <a:pt x="17" y="36"/>
                        <a:pt x="16" y="41"/>
                      </a:cubicBezTo>
                      <a:cubicBezTo>
                        <a:pt x="16" y="41"/>
                        <a:pt x="15" y="42"/>
                        <a:pt x="14" y="41"/>
                      </a:cubicBezTo>
                      <a:cubicBezTo>
                        <a:pt x="14" y="35"/>
                        <a:pt x="14" y="27"/>
                        <a:pt x="13" y="19"/>
                      </a:cubicBezTo>
                      <a:cubicBezTo>
                        <a:pt x="13" y="19"/>
                        <a:pt x="12" y="19"/>
                        <a:pt x="12" y="19"/>
                      </a:cubicBezTo>
                      <a:cubicBezTo>
                        <a:pt x="12" y="17"/>
                        <a:pt x="13" y="15"/>
                        <a:pt x="13" y="13"/>
                      </a:cubicBezTo>
                      <a:cubicBezTo>
                        <a:pt x="13" y="13"/>
                        <a:pt x="13" y="12"/>
                        <a:pt x="14" y="11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3"/>
                        <a:pt x="16" y="15"/>
                        <a:pt x="17" y="17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20"/>
                        <a:pt x="16" y="22"/>
                        <a:pt x="16" y="23"/>
                      </a:cubicBezTo>
                      <a:cubicBezTo>
                        <a:pt x="16" y="24"/>
                        <a:pt x="16" y="24"/>
                        <a:pt x="16" y="25"/>
                      </a:cubicBezTo>
                      <a:cubicBezTo>
                        <a:pt x="16" y="25"/>
                        <a:pt x="16" y="26"/>
                        <a:pt x="16" y="26"/>
                      </a:cubicBezTo>
                      <a:close/>
                      <a:moveTo>
                        <a:pt x="19" y="18"/>
                      </a:moveTo>
                      <a:cubicBezTo>
                        <a:pt x="19" y="18"/>
                        <a:pt x="19" y="18"/>
                        <a:pt x="18" y="18"/>
                      </a:cubicBezTo>
                      <a:cubicBezTo>
                        <a:pt x="18" y="18"/>
                        <a:pt x="18" y="18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lose/>
                      <a:moveTo>
                        <a:pt x="19" y="13"/>
                      </a:moveTo>
                      <a:cubicBezTo>
                        <a:pt x="19" y="14"/>
                        <a:pt x="20" y="14"/>
                        <a:pt x="20" y="14"/>
                      </a:cubicBezTo>
                      <a:cubicBezTo>
                        <a:pt x="19" y="14"/>
                        <a:pt x="19" y="14"/>
                        <a:pt x="19" y="13"/>
                      </a:cubicBezTo>
                      <a:close/>
                      <a:moveTo>
                        <a:pt x="20" y="11"/>
                      </a:moveTo>
                      <a:cubicBezTo>
                        <a:pt x="20" y="11"/>
                        <a:pt x="19" y="12"/>
                        <a:pt x="19" y="11"/>
                      </a:cubicBezTo>
                      <a:cubicBezTo>
                        <a:pt x="20" y="10"/>
                        <a:pt x="21" y="10"/>
                        <a:pt x="20" y="11"/>
                      </a:cubicBezTo>
                      <a:close/>
                      <a:moveTo>
                        <a:pt x="25" y="14"/>
                      </a:moveTo>
                      <a:cubicBezTo>
                        <a:pt x="25" y="14"/>
                        <a:pt x="24" y="14"/>
                        <a:pt x="24" y="15"/>
                      </a:cubicBezTo>
                      <a:cubicBezTo>
                        <a:pt x="24" y="18"/>
                        <a:pt x="24" y="22"/>
                        <a:pt x="25" y="25"/>
                      </a:cubicBezTo>
                      <a:cubicBezTo>
                        <a:pt x="25" y="26"/>
                        <a:pt x="25" y="28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ubicBezTo>
                        <a:pt x="25" y="32"/>
                        <a:pt x="25" y="34"/>
                        <a:pt x="25" y="37"/>
                      </a:cubicBezTo>
                      <a:cubicBezTo>
                        <a:pt x="25" y="37"/>
                        <a:pt x="24" y="38"/>
                        <a:pt x="23" y="38"/>
                      </a:cubicBezTo>
                      <a:cubicBezTo>
                        <a:pt x="22" y="31"/>
                        <a:pt x="23" y="23"/>
                        <a:pt x="22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5"/>
                        <a:pt x="21" y="14"/>
                        <a:pt x="21" y="13"/>
                      </a:cubicBezTo>
                      <a:cubicBezTo>
                        <a:pt x="21" y="11"/>
                        <a:pt x="22" y="9"/>
                        <a:pt x="23" y="8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10"/>
                        <a:pt x="25" y="11"/>
                        <a:pt x="25" y="14"/>
                      </a:cubicBezTo>
                      <a:close/>
                      <a:moveTo>
                        <a:pt x="28" y="36"/>
                      </a:move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6"/>
                        <a:pt x="28" y="36"/>
                      </a:cubicBezTo>
                      <a:close/>
                      <a:moveTo>
                        <a:pt x="29" y="5"/>
                      </a:moveTo>
                      <a:cubicBezTo>
                        <a:pt x="29" y="5"/>
                        <a:pt x="29" y="4"/>
                        <a:pt x="29" y="3"/>
                      </a:cubicBezTo>
                      <a:cubicBezTo>
                        <a:pt x="29" y="3"/>
                        <a:pt x="30" y="5"/>
                        <a:pt x="29" y="5"/>
                      </a:cubicBezTo>
                      <a:close/>
                      <a:moveTo>
                        <a:pt x="31" y="12"/>
                      </a:moveTo>
                      <a:cubicBezTo>
                        <a:pt x="31" y="12"/>
                        <a:pt x="30" y="13"/>
                        <a:pt x="30" y="12"/>
                      </a:cubicBezTo>
                      <a:cubicBezTo>
                        <a:pt x="30" y="12"/>
                        <a:pt x="31" y="12"/>
                        <a:pt x="31" y="12"/>
                      </a:cubicBezTo>
                      <a:close/>
                      <a:moveTo>
                        <a:pt x="33" y="24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3"/>
                        <a:pt x="33" y="24"/>
                        <a:pt x="33" y="24"/>
                      </a:cubicBezTo>
                      <a:close/>
                      <a:moveTo>
                        <a:pt x="33" y="29"/>
                      </a:move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2" y="30"/>
                        <a:pt x="33" y="29"/>
                        <a:pt x="33" y="29"/>
                      </a:cubicBezTo>
                      <a:close/>
                      <a:moveTo>
                        <a:pt x="33" y="10"/>
                      </a:moveTo>
                      <a:cubicBezTo>
                        <a:pt x="33" y="10"/>
                        <a:pt x="33" y="10"/>
                        <a:pt x="33" y="11"/>
                      </a:cubicBezTo>
                      <a:cubicBezTo>
                        <a:pt x="33" y="11"/>
                        <a:pt x="33" y="11"/>
                        <a:pt x="33" y="10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lose/>
                      <a:moveTo>
                        <a:pt x="33" y="9"/>
                      </a:moveTo>
                      <a:cubicBezTo>
                        <a:pt x="33" y="9"/>
                        <a:pt x="33" y="9"/>
                        <a:pt x="33" y="8"/>
                      </a:cubicBezTo>
                      <a:cubicBezTo>
                        <a:pt x="34" y="9"/>
                        <a:pt x="34" y="9"/>
                        <a:pt x="33" y="9"/>
                      </a:cubicBezTo>
                      <a:close/>
                      <a:moveTo>
                        <a:pt x="34" y="12"/>
                      </a:moveTo>
                      <a:cubicBezTo>
                        <a:pt x="34" y="13"/>
                        <a:pt x="34" y="13"/>
                        <a:pt x="34" y="13"/>
                      </a:cubicBezTo>
                      <a:cubicBezTo>
                        <a:pt x="34" y="13"/>
                        <a:pt x="34" y="13"/>
                        <a:pt x="34" y="12"/>
                      </a:cubicBezTo>
                      <a:close/>
                      <a:moveTo>
                        <a:pt x="34" y="40"/>
                      </a:move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4" y="40"/>
                        <a:pt x="34" y="39"/>
                        <a:pt x="34" y="40"/>
                      </a:cubicBezTo>
                      <a:close/>
                      <a:moveTo>
                        <a:pt x="34" y="12"/>
                      </a:moveTo>
                      <a:cubicBezTo>
                        <a:pt x="34" y="12"/>
                        <a:pt x="34" y="12"/>
                        <a:pt x="34" y="11"/>
                      </a:cubicBezTo>
                      <a:cubicBezTo>
                        <a:pt x="34" y="12"/>
                        <a:pt x="35" y="12"/>
                        <a:pt x="34" y="12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2"/>
                      </a:cubicBezTo>
                      <a:cubicBezTo>
                        <a:pt x="35" y="22"/>
                        <a:pt x="35" y="22"/>
                        <a:pt x="35" y="22"/>
                      </a:cubicBezTo>
                      <a:cubicBezTo>
                        <a:pt x="35" y="22"/>
                        <a:pt x="35" y="22"/>
                        <a:pt x="35" y="21"/>
                      </a:cubicBezTo>
                      <a:close/>
                      <a:moveTo>
                        <a:pt x="35" y="23"/>
                      </a:move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lose/>
                      <a:moveTo>
                        <a:pt x="34" y="8"/>
                      </a:move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4" y="8"/>
                      </a:cubicBezTo>
                      <a:close/>
                      <a:moveTo>
                        <a:pt x="35" y="6"/>
                      </a:moveTo>
                      <a:cubicBezTo>
                        <a:pt x="35" y="5"/>
                        <a:pt x="35" y="5"/>
                        <a:pt x="34" y="5"/>
                      </a:cubicBezTo>
                      <a:cubicBezTo>
                        <a:pt x="34" y="4"/>
                        <a:pt x="36" y="5"/>
                        <a:pt x="35" y="6"/>
                      </a:cubicBezTo>
                      <a:close/>
                      <a:moveTo>
                        <a:pt x="36" y="7"/>
                      </a:moveTo>
                      <a:cubicBezTo>
                        <a:pt x="36" y="8"/>
                        <a:pt x="36" y="8"/>
                        <a:pt x="36" y="9"/>
                      </a:cubicBezTo>
                      <a:cubicBezTo>
                        <a:pt x="35" y="9"/>
                        <a:pt x="35" y="8"/>
                        <a:pt x="35" y="8"/>
                      </a:cubicBezTo>
                      <a:cubicBezTo>
                        <a:pt x="35" y="8"/>
                        <a:pt x="35" y="7"/>
                        <a:pt x="36" y="7"/>
                      </a:cubicBezTo>
                      <a:close/>
                      <a:moveTo>
                        <a:pt x="36" y="29"/>
                      </a:move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8"/>
                        <a:pt x="36" y="28"/>
                      </a:cubicBezTo>
                      <a:cubicBezTo>
                        <a:pt x="36" y="28"/>
                        <a:pt x="36" y="29"/>
                        <a:pt x="36" y="29"/>
                      </a:cubicBezTo>
                      <a:close/>
                      <a:moveTo>
                        <a:pt x="36" y="30"/>
                      </a:moveTo>
                      <a:cubicBezTo>
                        <a:pt x="36" y="30"/>
                        <a:pt x="36" y="31"/>
                        <a:pt x="35" y="31"/>
                      </a:cubicBezTo>
                      <a:cubicBezTo>
                        <a:pt x="35" y="31"/>
                        <a:pt x="35" y="30"/>
                        <a:pt x="35" y="30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lose/>
                      <a:moveTo>
                        <a:pt x="36" y="37"/>
                      </a:move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4" y="37"/>
                        <a:pt x="34" y="37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35" y="36"/>
                        <a:pt x="35" y="36"/>
                        <a:pt x="34" y="36"/>
                      </a:cubicBezTo>
                      <a:cubicBezTo>
                        <a:pt x="34" y="35"/>
                        <a:pt x="36" y="35"/>
                        <a:pt x="36" y="35"/>
                      </a:cubicBezTo>
                      <a:cubicBezTo>
                        <a:pt x="36" y="35"/>
                        <a:pt x="36" y="36"/>
                        <a:pt x="36" y="37"/>
                      </a:cubicBezTo>
                      <a:close/>
                      <a:moveTo>
                        <a:pt x="34" y="39"/>
                      </a:moveTo>
                      <a:cubicBezTo>
                        <a:pt x="34" y="38"/>
                        <a:pt x="34" y="38"/>
                        <a:pt x="35" y="37"/>
                      </a:cubicBezTo>
                      <a:cubicBezTo>
                        <a:pt x="35" y="38"/>
                        <a:pt x="35" y="38"/>
                        <a:pt x="34" y="39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lose/>
                      <a:moveTo>
                        <a:pt x="33" y="38"/>
                      </a:moveTo>
                      <a:cubicBezTo>
                        <a:pt x="34" y="38"/>
                        <a:pt x="34" y="40"/>
                        <a:pt x="33" y="40"/>
                      </a:cubicBezTo>
                      <a:cubicBezTo>
                        <a:pt x="33" y="39"/>
                        <a:pt x="33" y="38"/>
                        <a:pt x="33" y="38"/>
                      </a:cubicBezTo>
                      <a:close/>
                      <a:moveTo>
                        <a:pt x="33" y="35"/>
                      </a:moveTo>
                      <a:cubicBezTo>
                        <a:pt x="33" y="35"/>
                        <a:pt x="33" y="35"/>
                        <a:pt x="33" y="35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lose/>
                      <a:moveTo>
                        <a:pt x="31" y="43"/>
                      </a:moveTo>
                      <a:cubicBezTo>
                        <a:pt x="31" y="42"/>
                        <a:pt x="31" y="42"/>
                        <a:pt x="32" y="42"/>
                      </a:cubicBezTo>
                      <a:cubicBezTo>
                        <a:pt x="32" y="43"/>
                        <a:pt x="31" y="43"/>
                        <a:pt x="31" y="43"/>
                      </a:cubicBezTo>
                      <a:close/>
                      <a:moveTo>
                        <a:pt x="31" y="41"/>
                      </a:move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lose/>
                      <a:moveTo>
                        <a:pt x="31" y="39"/>
                      </a:moveTo>
                      <a:cubicBezTo>
                        <a:pt x="31" y="38"/>
                        <a:pt x="31" y="38"/>
                        <a:pt x="32" y="38"/>
                      </a:cubicBezTo>
                      <a:cubicBezTo>
                        <a:pt x="32" y="38"/>
                        <a:pt x="32" y="38"/>
                        <a:pt x="32" y="39"/>
                      </a:cubicBezTo>
                      <a:cubicBezTo>
                        <a:pt x="32" y="38"/>
                        <a:pt x="33" y="38"/>
                        <a:pt x="33" y="39"/>
                      </a:cubicBezTo>
                      <a:cubicBezTo>
                        <a:pt x="32" y="39"/>
                        <a:pt x="31" y="39"/>
                        <a:pt x="31" y="39"/>
                      </a:cubicBezTo>
                      <a:close/>
                      <a:moveTo>
                        <a:pt x="30" y="39"/>
                      </a:moveTo>
                      <a:cubicBezTo>
                        <a:pt x="30" y="39"/>
                        <a:pt x="30" y="38"/>
                        <a:pt x="30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9"/>
                        <a:pt x="31" y="38"/>
                        <a:pt x="30" y="39"/>
                      </a:cubicBezTo>
                      <a:close/>
                      <a:moveTo>
                        <a:pt x="30" y="42"/>
                      </a:moveTo>
                      <a:cubicBezTo>
                        <a:pt x="30" y="42"/>
                        <a:pt x="31" y="41"/>
                        <a:pt x="31" y="42"/>
                      </a:cubicBezTo>
                      <a:cubicBezTo>
                        <a:pt x="30" y="42"/>
                        <a:pt x="30" y="42"/>
                        <a:pt x="30" y="42"/>
                      </a:cubicBezTo>
                      <a:close/>
                      <a:moveTo>
                        <a:pt x="29" y="40"/>
                      </a:moveTo>
                      <a:cubicBezTo>
                        <a:pt x="29" y="40"/>
                        <a:pt x="29" y="40"/>
                        <a:pt x="30" y="40"/>
                      </a:cubicBezTo>
                      <a:cubicBezTo>
                        <a:pt x="30" y="40"/>
                        <a:pt x="30" y="40"/>
                        <a:pt x="29" y="40"/>
                      </a:cubicBezTo>
                      <a:cubicBezTo>
                        <a:pt x="29" y="40"/>
                        <a:pt x="29" y="40"/>
                        <a:pt x="29" y="40"/>
                      </a:cubicBezTo>
                      <a:close/>
                      <a:moveTo>
                        <a:pt x="29" y="6"/>
                      </a:move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7"/>
                        <a:pt x="29" y="6"/>
                      </a:cubicBezTo>
                      <a:close/>
                      <a:moveTo>
                        <a:pt x="28" y="44"/>
                      </a:moveTo>
                      <a:cubicBezTo>
                        <a:pt x="28" y="43"/>
                        <a:pt x="29" y="43"/>
                        <a:pt x="29" y="44"/>
                      </a:cubicBezTo>
                      <a:cubicBezTo>
                        <a:pt x="29" y="44"/>
                        <a:pt x="28" y="44"/>
                        <a:pt x="28" y="44"/>
                      </a:cubicBezTo>
                      <a:close/>
                      <a:moveTo>
                        <a:pt x="21" y="45"/>
                      </a:moveTo>
                      <a:cubicBezTo>
                        <a:pt x="21" y="45"/>
                        <a:pt x="21" y="45"/>
                        <a:pt x="21" y="46"/>
                      </a:cubicBezTo>
                      <a:cubicBezTo>
                        <a:pt x="21" y="46"/>
                        <a:pt x="21" y="45"/>
                        <a:pt x="21" y="45"/>
                      </a:cubicBezTo>
                      <a:close/>
                      <a:moveTo>
                        <a:pt x="20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lose/>
                      <a:moveTo>
                        <a:pt x="13" y="49"/>
                      </a:moveTo>
                      <a:cubicBezTo>
                        <a:pt x="13" y="48"/>
                        <a:pt x="13" y="49"/>
                        <a:pt x="13" y="49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lose/>
                      <a:moveTo>
                        <a:pt x="11" y="45"/>
                      </a:moveTo>
                      <a:cubicBezTo>
                        <a:pt x="11" y="44"/>
                        <a:pt x="12" y="45"/>
                        <a:pt x="13" y="44"/>
                      </a:cubicBezTo>
                      <a:cubicBezTo>
                        <a:pt x="13" y="44"/>
                        <a:pt x="13" y="43"/>
                        <a:pt x="13" y="43"/>
                      </a:cubicBezTo>
                      <a:cubicBezTo>
                        <a:pt x="14" y="43"/>
                        <a:pt x="14" y="44"/>
                        <a:pt x="14" y="44"/>
                      </a:cubicBezTo>
                      <a:cubicBezTo>
                        <a:pt x="16" y="43"/>
                        <a:pt x="17" y="42"/>
                        <a:pt x="18" y="41"/>
                      </a:cubicBezTo>
                      <a:cubicBezTo>
                        <a:pt x="18" y="41"/>
                        <a:pt x="18" y="42"/>
                        <a:pt x="18" y="42"/>
                      </a:cubicBezTo>
                      <a:cubicBezTo>
                        <a:pt x="21" y="40"/>
                        <a:pt x="25" y="39"/>
                        <a:pt x="28" y="37"/>
                      </a:cubicBezTo>
                      <a:cubicBezTo>
                        <a:pt x="28" y="37"/>
                        <a:pt x="28" y="37"/>
                        <a:pt x="29" y="37"/>
                      </a:cubicBezTo>
                      <a:cubicBezTo>
                        <a:pt x="29" y="38"/>
                        <a:pt x="29" y="39"/>
                        <a:pt x="28" y="40"/>
                      </a:cubicBezTo>
                      <a:cubicBezTo>
                        <a:pt x="25" y="41"/>
                        <a:pt x="22" y="43"/>
                        <a:pt x="19" y="44"/>
                      </a:cubicBezTo>
                      <a:cubicBezTo>
                        <a:pt x="18" y="44"/>
                        <a:pt x="17" y="45"/>
                        <a:pt x="16" y="46"/>
                      </a:cubicBezTo>
                      <a:cubicBezTo>
                        <a:pt x="15" y="46"/>
                        <a:pt x="13" y="47"/>
                        <a:pt x="13" y="47"/>
                      </a:cubicBezTo>
                      <a:cubicBezTo>
                        <a:pt x="12" y="47"/>
                        <a:pt x="11" y="48"/>
                        <a:pt x="11" y="48"/>
                      </a:cubicBezTo>
                      <a:cubicBezTo>
                        <a:pt x="11" y="47"/>
                        <a:pt x="11" y="46"/>
                        <a:pt x="11" y="45"/>
                      </a:cubicBezTo>
                      <a:close/>
                      <a:moveTo>
                        <a:pt x="9" y="12"/>
                      </a:move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10" y="12"/>
                        <a:pt x="9" y="12"/>
                      </a:cubicBezTo>
                      <a:cubicBezTo>
                        <a:pt x="9" y="13"/>
                        <a:pt x="9" y="12"/>
                        <a:pt x="9" y="12"/>
                      </a:cubicBezTo>
                      <a:close/>
                      <a:moveTo>
                        <a:pt x="8" y="51"/>
                      </a:moveTo>
                      <a:cubicBezTo>
                        <a:pt x="8" y="51"/>
                        <a:pt x="9" y="51"/>
                        <a:pt x="9" y="50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8" y="51"/>
                        <a:pt x="8" y="51"/>
                        <a:pt x="8" y="51"/>
                      </a:cubicBezTo>
                      <a:close/>
                      <a:moveTo>
                        <a:pt x="6" y="47"/>
                      </a:moveTo>
                      <a:cubicBezTo>
                        <a:pt x="6" y="47"/>
                        <a:pt x="6" y="46"/>
                        <a:pt x="6" y="46"/>
                      </a:cubicBezTo>
                      <a:cubicBezTo>
                        <a:pt x="6" y="47"/>
                        <a:pt x="6" y="47"/>
                        <a:pt x="6" y="47"/>
                      </a:cubicBezTo>
                      <a:cubicBezTo>
                        <a:pt x="6" y="47"/>
                        <a:pt x="6" y="47"/>
                        <a:pt x="6" y="47"/>
                      </a:cubicBezTo>
                      <a:close/>
                      <a:moveTo>
                        <a:pt x="4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4" y="17"/>
                        <a:pt x="4" y="17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4" y="15"/>
                      </a:cubicBezTo>
                      <a:cubicBezTo>
                        <a:pt x="4" y="14"/>
                        <a:pt x="4" y="14"/>
                        <a:pt x="5" y="14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7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lose/>
                      <a:moveTo>
                        <a:pt x="4" y="53"/>
                      </a:moveTo>
                      <a:cubicBezTo>
                        <a:pt x="4" y="52"/>
                        <a:pt x="4" y="52"/>
                        <a:pt x="5" y="52"/>
                      </a:cubicBezTo>
                      <a:cubicBezTo>
                        <a:pt x="5" y="52"/>
                        <a:pt x="5" y="53"/>
                        <a:pt x="4" y="53"/>
                      </a:cubicBezTo>
                      <a:close/>
                      <a:moveTo>
                        <a:pt x="4" y="50"/>
                      </a:moveTo>
                      <a:cubicBezTo>
                        <a:pt x="4" y="50"/>
                        <a:pt x="4" y="50"/>
                        <a:pt x="4" y="50"/>
                      </a:cubicBezTo>
                      <a:cubicBezTo>
                        <a:pt x="4" y="51"/>
                        <a:pt x="4" y="51"/>
                        <a:pt x="4" y="51"/>
                      </a:cubicBezTo>
                      <a:cubicBezTo>
                        <a:pt x="4" y="51"/>
                        <a:pt x="4" y="51"/>
                        <a:pt x="4" y="50"/>
                      </a:cubicBezTo>
                      <a:close/>
                      <a:moveTo>
                        <a:pt x="4" y="48"/>
                      </a:moveTo>
                      <a:cubicBezTo>
                        <a:pt x="4" y="48"/>
                        <a:pt x="4" y="48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  <a:moveTo>
                        <a:pt x="3" y="26"/>
                      </a:move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6"/>
                        <a:pt x="3" y="27"/>
                        <a:pt x="3" y="27"/>
                      </a:cubicBezTo>
                      <a:cubicBezTo>
                        <a:pt x="3" y="28"/>
                        <a:pt x="3" y="27"/>
                        <a:pt x="3" y="26"/>
                      </a:cubicBezTo>
                      <a:close/>
                      <a:moveTo>
                        <a:pt x="2" y="22"/>
                      </a:moveTo>
                      <a:cubicBezTo>
                        <a:pt x="3" y="22"/>
                        <a:pt x="3" y="22"/>
                        <a:pt x="3" y="23"/>
                      </a:cubicBezTo>
                      <a:cubicBezTo>
                        <a:pt x="3" y="23"/>
                        <a:pt x="2" y="23"/>
                        <a:pt x="2" y="2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294" name="组合 11293"/>
              <p:cNvGrpSpPr/>
              <p:nvPr/>
            </p:nvGrpSpPr>
            <p:grpSpPr>
              <a:xfrm>
                <a:off x="5030" y="2553"/>
                <a:ext cx="644" cy="743"/>
                <a:chOff x="4824" y="2614"/>
                <a:chExt cx="755" cy="871"/>
              </a:xfrm>
            </p:grpSpPr>
            <p:grpSp>
              <p:nvGrpSpPr>
                <p:cNvPr id="11295" name="组合 11294"/>
                <p:cNvGrpSpPr/>
                <p:nvPr/>
              </p:nvGrpSpPr>
              <p:grpSpPr>
                <a:xfrm>
                  <a:off x="4830" y="2624"/>
                  <a:ext cx="749" cy="861"/>
                  <a:chOff x="4830" y="2524"/>
                  <a:chExt cx="749" cy="861"/>
                </a:xfrm>
              </p:grpSpPr>
              <p:sp>
                <p:nvSpPr>
                  <p:cNvPr id="11296" name="任意多边形 11295"/>
                  <p:cNvSpPr/>
                  <p:nvPr/>
                </p:nvSpPr>
                <p:spPr>
                  <a:xfrm>
                    <a:off x="4834" y="2525"/>
                    <a:ext cx="318" cy="738"/>
                  </a:xfrm>
                  <a:custGeom>
                    <a:avLst/>
                    <a:gdLst/>
                    <a:ahLst/>
                    <a:cxnLst/>
                    <a:pathLst>
                      <a:path w="318" h="738">
                        <a:moveTo>
                          <a:pt x="0" y="148"/>
                        </a:moveTo>
                        <a:lnTo>
                          <a:pt x="315" y="0"/>
                        </a:lnTo>
                        <a:lnTo>
                          <a:pt x="318" y="738"/>
                        </a:lnTo>
                        <a:lnTo>
                          <a:pt x="33" y="194"/>
                        </a:lnTo>
                        <a:lnTo>
                          <a:pt x="0" y="148"/>
                        </a:lnTo>
                        <a:close/>
                      </a:path>
                    </a:pathLst>
                  </a:custGeom>
                  <a:solidFill>
                    <a:srgbClr val="866F46">
                      <a:alpha val="100000"/>
                    </a:srgbClr>
                  </a:solidFill>
                  <a:ln w="8001" cap="flat" cmpd="sng">
                    <a:solidFill>
                      <a:srgbClr val="B09668">
                        <a:alpha val="100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1297" name="任意多边形 11296"/>
                  <p:cNvSpPr/>
                  <p:nvPr/>
                </p:nvSpPr>
                <p:spPr>
                  <a:xfrm>
                    <a:off x="5148" y="2524"/>
                    <a:ext cx="431" cy="613"/>
                  </a:xfrm>
                  <a:custGeom>
                    <a:avLst/>
                    <a:gdLst/>
                    <a:ahLst/>
                    <a:cxnLst/>
                    <a:pathLst>
                      <a:path w="431" h="613">
                        <a:moveTo>
                          <a:pt x="4" y="0"/>
                        </a:moveTo>
                        <a:lnTo>
                          <a:pt x="431" y="73"/>
                        </a:lnTo>
                        <a:lnTo>
                          <a:pt x="363" y="613"/>
                        </a:lnTo>
                        <a:lnTo>
                          <a:pt x="0" y="476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866F46">
                      <a:alpha val="100000"/>
                    </a:srgbClr>
                  </a:solidFill>
                  <a:ln w="8001" cap="flat" cmpd="sng">
                    <a:solidFill>
                      <a:srgbClr val="B09668">
                        <a:alpha val="100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grpSp>
                <p:nvGrpSpPr>
                  <p:cNvPr id="11298" name="组合 11297"/>
                  <p:cNvGrpSpPr/>
                  <p:nvPr/>
                </p:nvGrpSpPr>
                <p:grpSpPr>
                  <a:xfrm>
                    <a:off x="4830" y="2596"/>
                    <a:ext cx="749" cy="789"/>
                    <a:chOff x="4830" y="2596"/>
                    <a:chExt cx="749" cy="789"/>
                  </a:xfrm>
                </p:grpSpPr>
                <p:sp>
                  <p:nvSpPr>
                    <p:cNvPr id="11299" name="任意多边形 11298"/>
                    <p:cNvSpPr/>
                    <p:nvPr/>
                  </p:nvSpPr>
                  <p:spPr>
                    <a:xfrm>
                      <a:off x="5282" y="2596"/>
                      <a:ext cx="297" cy="789"/>
                    </a:xfrm>
                    <a:custGeom>
                      <a:avLst/>
                      <a:gdLst/>
                      <a:ahLst/>
                      <a:cxnLst/>
                      <a:pathLst>
                        <a:path w="269" h="718">
                          <a:moveTo>
                            <a:pt x="223" y="463"/>
                          </a:moveTo>
                          <a:lnTo>
                            <a:pt x="0" y="718"/>
                          </a:lnTo>
                          <a:lnTo>
                            <a:pt x="25" y="191"/>
                          </a:lnTo>
                          <a:lnTo>
                            <a:pt x="269" y="0"/>
                          </a:lnTo>
                          <a:lnTo>
                            <a:pt x="223" y="463"/>
                          </a:lnTo>
                          <a:close/>
                        </a:path>
                      </a:pathLst>
                    </a:custGeom>
                    <a:solidFill>
                      <a:srgbClr val="B9A279">
                        <a:alpha val="100000"/>
                      </a:srgbClr>
                    </a:solidFill>
                    <a:ln w="8001" cap="flat" cmpd="sng">
                      <a:solidFill>
                        <a:srgbClr val="A88B58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0" name="任意多边形 11299"/>
                    <p:cNvSpPr/>
                    <p:nvPr/>
                  </p:nvSpPr>
                  <p:spPr>
                    <a:xfrm>
                      <a:off x="4830" y="2676"/>
                      <a:ext cx="480" cy="709"/>
                    </a:xfrm>
                    <a:custGeom>
                      <a:avLst/>
                      <a:gdLst/>
                      <a:ahLst/>
                      <a:cxnLst/>
                      <a:pathLst>
                        <a:path w="437" h="646">
                          <a:moveTo>
                            <a:pt x="36" y="476"/>
                          </a:moveTo>
                          <a:lnTo>
                            <a:pt x="0" y="0"/>
                          </a:lnTo>
                          <a:lnTo>
                            <a:pt x="437" y="119"/>
                          </a:lnTo>
                          <a:lnTo>
                            <a:pt x="412" y="646"/>
                          </a:lnTo>
                          <a:lnTo>
                            <a:pt x="36" y="476"/>
                          </a:lnTo>
                          <a:close/>
                        </a:path>
                      </a:pathLst>
                    </a:custGeom>
                    <a:solidFill>
                      <a:srgbClr val="C3AD88">
                        <a:alpha val="100000"/>
                      </a:srgbClr>
                    </a:solidFill>
                    <a:ln w="8001" cap="flat" cmpd="sng">
                      <a:solidFill>
                        <a:srgbClr val="B09668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1" name="任意多边形 11300"/>
                    <p:cNvSpPr>
                      <a:spLocks noEditPoints="1"/>
                    </p:cNvSpPr>
                    <p:nvPr/>
                  </p:nvSpPr>
                  <p:spPr>
                    <a:xfrm>
                      <a:off x="5179" y="3229"/>
                      <a:ext cx="77" cy="117"/>
                    </a:xfrm>
                    <a:custGeom>
                      <a:avLst/>
                      <a:gdLst/>
                      <a:ahLst/>
                      <a:cxnLst/>
                      <a:pathLst>
                        <a:path w="37" h="56">
                          <a:moveTo>
                            <a:pt x="37" y="17"/>
                          </a:moveTo>
                          <a:cubicBezTo>
                            <a:pt x="37" y="16"/>
                            <a:pt x="37" y="15"/>
                            <a:pt x="37" y="14"/>
                          </a:cubicBezTo>
                          <a:cubicBezTo>
                            <a:pt x="34" y="14"/>
                            <a:pt x="32" y="12"/>
                            <a:pt x="29" y="11"/>
                          </a:cubicBezTo>
                          <a:cubicBezTo>
                            <a:pt x="29" y="11"/>
                            <a:pt x="29" y="11"/>
                            <a:pt x="28" y="11"/>
                          </a:cubicBezTo>
                          <a:cubicBezTo>
                            <a:pt x="20" y="8"/>
                            <a:pt x="11" y="3"/>
                            <a:pt x="2" y="0"/>
                          </a:cubicBezTo>
                          <a:cubicBezTo>
                            <a:pt x="1" y="3"/>
                            <a:pt x="2" y="5"/>
                            <a:pt x="2" y="8"/>
                          </a:cubicBezTo>
                          <a:cubicBezTo>
                            <a:pt x="1" y="8"/>
                            <a:pt x="1" y="8"/>
                            <a:pt x="1" y="9"/>
                          </a:cubicBezTo>
                          <a:cubicBezTo>
                            <a:pt x="1" y="10"/>
                            <a:pt x="1" y="11"/>
                            <a:pt x="1" y="12"/>
                          </a:cubicBezTo>
                          <a:cubicBezTo>
                            <a:pt x="1" y="13"/>
                            <a:pt x="1" y="14"/>
                            <a:pt x="1" y="15"/>
                          </a:cubicBezTo>
                          <a:cubicBezTo>
                            <a:pt x="1" y="19"/>
                            <a:pt x="1" y="23"/>
                            <a:pt x="0" y="27"/>
                          </a:cubicBezTo>
                          <a:cubicBezTo>
                            <a:pt x="0" y="28"/>
                            <a:pt x="1" y="28"/>
                            <a:pt x="1" y="28"/>
                          </a:cubicBezTo>
                          <a:cubicBezTo>
                            <a:pt x="0" y="33"/>
                            <a:pt x="0" y="37"/>
                            <a:pt x="0" y="41"/>
                          </a:cubicBezTo>
                          <a:cubicBezTo>
                            <a:pt x="4" y="43"/>
                            <a:pt x="8" y="44"/>
                            <a:pt x="11" y="46"/>
                          </a:cubicBezTo>
                          <a:cubicBezTo>
                            <a:pt x="12" y="46"/>
                            <a:pt x="12" y="46"/>
                            <a:pt x="12" y="46"/>
                          </a:cubicBezTo>
                          <a:cubicBezTo>
                            <a:pt x="14" y="47"/>
                            <a:pt x="15" y="48"/>
                            <a:pt x="17" y="49"/>
                          </a:cubicBezTo>
                          <a:cubicBezTo>
                            <a:pt x="17" y="49"/>
                            <a:pt x="17" y="48"/>
                            <a:pt x="17" y="48"/>
                          </a:cubicBezTo>
                          <a:cubicBezTo>
                            <a:pt x="17" y="49"/>
                            <a:pt x="18" y="49"/>
                            <a:pt x="18" y="49"/>
                          </a:cubicBezTo>
                          <a:cubicBezTo>
                            <a:pt x="18" y="49"/>
                            <a:pt x="17" y="48"/>
                            <a:pt x="18" y="48"/>
                          </a:cubicBezTo>
                          <a:cubicBezTo>
                            <a:pt x="18" y="48"/>
                            <a:pt x="18" y="48"/>
                            <a:pt x="18" y="48"/>
                          </a:cubicBezTo>
                          <a:cubicBezTo>
                            <a:pt x="18" y="48"/>
                            <a:pt x="18" y="47"/>
                            <a:pt x="19" y="47"/>
                          </a:cubicBezTo>
                          <a:cubicBezTo>
                            <a:pt x="19" y="48"/>
                            <a:pt x="19" y="48"/>
                            <a:pt x="19" y="48"/>
                          </a:cubicBezTo>
                          <a:cubicBezTo>
                            <a:pt x="19" y="48"/>
                            <a:pt x="19" y="47"/>
                            <a:pt x="20" y="48"/>
                          </a:cubicBezTo>
                          <a:cubicBezTo>
                            <a:pt x="19" y="48"/>
                            <a:pt x="19" y="48"/>
                            <a:pt x="19" y="49"/>
                          </a:cubicBezTo>
                          <a:cubicBezTo>
                            <a:pt x="21" y="50"/>
                            <a:pt x="23" y="52"/>
                            <a:pt x="25" y="52"/>
                          </a:cubicBezTo>
                          <a:cubicBezTo>
                            <a:pt x="25" y="52"/>
                            <a:pt x="25" y="52"/>
                            <a:pt x="26" y="52"/>
                          </a:cubicBezTo>
                          <a:cubicBezTo>
                            <a:pt x="26" y="52"/>
                            <a:pt x="26" y="53"/>
                            <a:pt x="26" y="53"/>
                          </a:cubicBezTo>
                          <a:cubicBezTo>
                            <a:pt x="27" y="53"/>
                            <a:pt x="27" y="53"/>
                            <a:pt x="27" y="53"/>
                          </a:cubicBezTo>
                          <a:cubicBezTo>
                            <a:pt x="27" y="53"/>
                            <a:pt x="27" y="53"/>
                            <a:pt x="28" y="53"/>
                          </a:cubicBezTo>
                          <a:cubicBezTo>
                            <a:pt x="29" y="54"/>
                            <a:pt x="30" y="54"/>
                            <a:pt x="31" y="55"/>
                          </a:cubicBezTo>
                          <a:cubicBezTo>
                            <a:pt x="31" y="55"/>
                            <a:pt x="31" y="54"/>
                            <a:pt x="31" y="54"/>
                          </a:cubicBezTo>
                          <a:cubicBezTo>
                            <a:pt x="32" y="56"/>
                            <a:pt x="34" y="56"/>
                            <a:pt x="35" y="56"/>
                          </a:cubicBezTo>
                          <a:cubicBezTo>
                            <a:pt x="35" y="51"/>
                            <a:pt x="35" y="47"/>
                            <a:pt x="36" y="42"/>
                          </a:cubicBezTo>
                          <a:cubicBezTo>
                            <a:pt x="36" y="41"/>
                            <a:pt x="36" y="41"/>
                            <a:pt x="36" y="40"/>
                          </a:cubicBezTo>
                          <a:cubicBezTo>
                            <a:pt x="36" y="40"/>
                            <a:pt x="36" y="39"/>
                            <a:pt x="36" y="38"/>
                          </a:cubicBezTo>
                          <a:cubicBezTo>
                            <a:pt x="36" y="34"/>
                            <a:pt x="37" y="31"/>
                            <a:pt x="37" y="27"/>
                          </a:cubicBezTo>
                          <a:cubicBezTo>
                            <a:pt x="37" y="26"/>
                            <a:pt x="36" y="25"/>
                            <a:pt x="36" y="24"/>
                          </a:cubicBezTo>
                          <a:cubicBezTo>
                            <a:pt x="37" y="24"/>
                            <a:pt x="37" y="23"/>
                            <a:pt x="37" y="23"/>
                          </a:cubicBezTo>
                          <a:cubicBezTo>
                            <a:pt x="37" y="22"/>
                            <a:pt x="37" y="20"/>
                            <a:pt x="37" y="19"/>
                          </a:cubicBezTo>
                          <a:cubicBezTo>
                            <a:pt x="37" y="18"/>
                            <a:pt x="37" y="18"/>
                            <a:pt x="37" y="17"/>
                          </a:cubicBezTo>
                          <a:close/>
                          <a:moveTo>
                            <a:pt x="26" y="14"/>
                          </a:moveTo>
                          <a:cubicBezTo>
                            <a:pt x="26" y="14"/>
                            <a:pt x="26" y="14"/>
                            <a:pt x="26" y="15"/>
                          </a:cubicBezTo>
                          <a:cubicBezTo>
                            <a:pt x="26" y="14"/>
                            <a:pt x="26" y="14"/>
                            <a:pt x="26" y="14"/>
                          </a:cubicBezTo>
                          <a:cubicBezTo>
                            <a:pt x="26" y="14"/>
                            <a:pt x="26" y="14"/>
                            <a:pt x="26" y="14"/>
                          </a:cubicBezTo>
                          <a:close/>
                          <a:moveTo>
                            <a:pt x="21" y="25"/>
                          </a:moveTo>
                          <a:cubicBezTo>
                            <a:pt x="21" y="25"/>
                            <a:pt x="22" y="24"/>
                            <a:pt x="22" y="24"/>
                          </a:cubicBezTo>
                          <a:cubicBezTo>
                            <a:pt x="22" y="22"/>
                            <a:pt x="22" y="20"/>
                            <a:pt x="22" y="19"/>
                          </a:cubicBezTo>
                          <a:cubicBezTo>
                            <a:pt x="22" y="18"/>
                            <a:pt x="21" y="18"/>
                            <a:pt x="21" y="18"/>
                          </a:cubicBezTo>
                          <a:cubicBezTo>
                            <a:pt x="22" y="16"/>
                            <a:pt x="22" y="14"/>
                            <a:pt x="23" y="12"/>
                          </a:cubicBezTo>
                          <a:cubicBezTo>
                            <a:pt x="23" y="12"/>
                            <a:pt x="23" y="12"/>
                            <a:pt x="23" y="12"/>
                          </a:cubicBezTo>
                          <a:cubicBezTo>
                            <a:pt x="24" y="12"/>
                            <a:pt x="24" y="13"/>
                            <a:pt x="24" y="14"/>
                          </a:cubicBezTo>
                          <a:cubicBezTo>
                            <a:pt x="25" y="16"/>
                            <a:pt x="25" y="18"/>
                            <a:pt x="25" y="20"/>
                          </a:cubicBezTo>
                          <a:cubicBezTo>
                            <a:pt x="25" y="20"/>
                            <a:pt x="24" y="19"/>
                            <a:pt x="24" y="20"/>
                          </a:cubicBezTo>
                          <a:cubicBezTo>
                            <a:pt x="24" y="27"/>
                            <a:pt x="24" y="35"/>
                            <a:pt x="23" y="42"/>
                          </a:cubicBezTo>
                          <a:cubicBezTo>
                            <a:pt x="23" y="42"/>
                            <a:pt x="22" y="41"/>
                            <a:pt x="21" y="41"/>
                          </a:cubicBezTo>
                          <a:cubicBezTo>
                            <a:pt x="20" y="36"/>
                            <a:pt x="22" y="32"/>
                            <a:pt x="22" y="27"/>
                          </a:cubicBezTo>
                          <a:cubicBezTo>
                            <a:pt x="22" y="26"/>
                            <a:pt x="21" y="26"/>
                            <a:pt x="21" y="25"/>
                          </a:cubicBezTo>
                          <a:close/>
                          <a:moveTo>
                            <a:pt x="19" y="18"/>
                          </a:moveTo>
                          <a:cubicBezTo>
                            <a:pt x="19" y="18"/>
                            <a:pt x="19" y="18"/>
                            <a:pt x="19" y="19"/>
                          </a:cubicBezTo>
                          <a:cubicBezTo>
                            <a:pt x="19" y="19"/>
                            <a:pt x="19" y="19"/>
                            <a:pt x="19" y="19"/>
                          </a:cubicBezTo>
                          <a:cubicBezTo>
                            <a:pt x="19" y="18"/>
                            <a:pt x="19" y="18"/>
                            <a:pt x="19" y="18"/>
                          </a:cubicBezTo>
                          <a:close/>
                          <a:moveTo>
                            <a:pt x="17" y="15"/>
                          </a:moveTo>
                          <a:cubicBezTo>
                            <a:pt x="18" y="14"/>
                            <a:pt x="18" y="14"/>
                            <a:pt x="18" y="14"/>
                          </a:cubicBezTo>
                          <a:cubicBezTo>
                            <a:pt x="19" y="14"/>
                            <a:pt x="18" y="15"/>
                            <a:pt x="17" y="15"/>
                          </a:cubicBezTo>
                          <a:close/>
                          <a:moveTo>
                            <a:pt x="18" y="11"/>
                          </a:moveTo>
                          <a:cubicBezTo>
                            <a:pt x="18" y="12"/>
                            <a:pt x="17" y="12"/>
                            <a:pt x="17" y="11"/>
                          </a:cubicBezTo>
                          <a:cubicBezTo>
                            <a:pt x="17" y="10"/>
                            <a:pt x="18" y="10"/>
                            <a:pt x="18" y="11"/>
                          </a:cubicBezTo>
                          <a:close/>
                          <a:moveTo>
                            <a:pt x="15" y="8"/>
                          </a:moveTo>
                          <a:cubicBezTo>
                            <a:pt x="15" y="8"/>
                            <a:pt x="15" y="8"/>
                            <a:pt x="15" y="8"/>
                          </a:cubicBezTo>
                          <a:cubicBezTo>
                            <a:pt x="15" y="10"/>
                            <a:pt x="16" y="11"/>
                            <a:pt x="16" y="13"/>
                          </a:cubicBezTo>
                          <a:cubicBezTo>
                            <a:pt x="17" y="14"/>
                            <a:pt x="17" y="15"/>
                            <a:pt x="17" y="17"/>
                          </a:cubicBezTo>
                          <a:cubicBezTo>
                            <a:pt x="17" y="17"/>
                            <a:pt x="16" y="16"/>
                            <a:pt x="16" y="16"/>
                          </a:cubicBezTo>
                          <a:cubicBezTo>
                            <a:pt x="15" y="23"/>
                            <a:pt x="15" y="31"/>
                            <a:pt x="15" y="38"/>
                          </a:cubicBezTo>
                          <a:cubicBezTo>
                            <a:pt x="14" y="38"/>
                            <a:pt x="13" y="37"/>
                            <a:pt x="12" y="37"/>
                          </a:cubicBezTo>
                          <a:cubicBezTo>
                            <a:pt x="12" y="35"/>
                            <a:pt x="13" y="33"/>
                            <a:pt x="12" y="31"/>
                          </a:cubicBezTo>
                          <a:cubicBezTo>
                            <a:pt x="12" y="30"/>
                            <a:pt x="12" y="30"/>
                            <a:pt x="12" y="29"/>
                          </a:cubicBezTo>
                          <a:cubicBezTo>
                            <a:pt x="12" y="28"/>
                            <a:pt x="13" y="27"/>
                            <a:pt x="13" y="26"/>
                          </a:cubicBezTo>
                          <a:cubicBezTo>
                            <a:pt x="13" y="22"/>
                            <a:pt x="13" y="19"/>
                            <a:pt x="13" y="15"/>
                          </a:cubicBezTo>
                          <a:cubicBezTo>
                            <a:pt x="13" y="15"/>
                            <a:pt x="12" y="15"/>
                            <a:pt x="12" y="14"/>
                          </a:cubicBezTo>
                          <a:cubicBezTo>
                            <a:pt x="13" y="12"/>
                            <a:pt x="14" y="10"/>
                            <a:pt x="15" y="8"/>
                          </a:cubicBezTo>
                          <a:close/>
                          <a:moveTo>
                            <a:pt x="9" y="35"/>
                          </a:moveTo>
                          <a:cubicBezTo>
                            <a:pt x="10" y="36"/>
                            <a:pt x="10" y="36"/>
                            <a:pt x="10" y="36"/>
                          </a:cubicBezTo>
                          <a:cubicBezTo>
                            <a:pt x="10" y="36"/>
                            <a:pt x="10" y="36"/>
                            <a:pt x="10" y="36"/>
                          </a:cubicBezTo>
                          <a:cubicBezTo>
                            <a:pt x="9" y="36"/>
                            <a:pt x="9" y="36"/>
                            <a:pt x="9" y="35"/>
                          </a:cubicBezTo>
                          <a:close/>
                          <a:moveTo>
                            <a:pt x="8" y="4"/>
                          </a:moveTo>
                          <a:cubicBezTo>
                            <a:pt x="9" y="4"/>
                            <a:pt x="9" y="5"/>
                            <a:pt x="9" y="6"/>
                          </a:cubicBezTo>
                          <a:cubicBezTo>
                            <a:pt x="8" y="5"/>
                            <a:pt x="8" y="4"/>
                            <a:pt x="8" y="4"/>
                          </a:cubicBezTo>
                          <a:close/>
                          <a:moveTo>
                            <a:pt x="7" y="13"/>
                          </a:moveTo>
                          <a:cubicBezTo>
                            <a:pt x="7" y="13"/>
                            <a:pt x="7" y="13"/>
                            <a:pt x="6" y="13"/>
                          </a:cubicBezTo>
                          <a:cubicBezTo>
                            <a:pt x="7" y="12"/>
                            <a:pt x="7" y="13"/>
                            <a:pt x="7" y="13"/>
                          </a:cubicBezTo>
                          <a:close/>
                          <a:moveTo>
                            <a:pt x="5" y="24"/>
                          </a:moveTo>
                          <a:cubicBezTo>
                            <a:pt x="5" y="24"/>
                            <a:pt x="5" y="25"/>
                            <a:pt x="5" y="24"/>
                          </a:cubicBezTo>
                          <a:cubicBezTo>
                            <a:pt x="5" y="24"/>
                            <a:pt x="5" y="24"/>
                            <a:pt x="5" y="24"/>
                          </a:cubicBezTo>
                          <a:close/>
                          <a:moveTo>
                            <a:pt x="5" y="30"/>
                          </a:moveTo>
                          <a:cubicBezTo>
                            <a:pt x="5" y="30"/>
                            <a:pt x="4" y="30"/>
                            <a:pt x="4" y="30"/>
                          </a:cubicBezTo>
                          <a:cubicBezTo>
                            <a:pt x="5" y="30"/>
                            <a:pt x="5" y="30"/>
                            <a:pt x="5" y="30"/>
                          </a:cubicBezTo>
                          <a:close/>
                          <a:moveTo>
                            <a:pt x="5" y="11"/>
                          </a:moveTo>
                          <a:cubicBezTo>
                            <a:pt x="5" y="11"/>
                            <a:pt x="5" y="11"/>
                            <a:pt x="4" y="11"/>
                          </a:cubicBezTo>
                          <a:cubicBezTo>
                            <a:pt x="4" y="11"/>
                            <a:pt x="4" y="11"/>
                            <a:pt x="4" y="10"/>
                          </a:cubicBezTo>
                          <a:cubicBezTo>
                            <a:pt x="5" y="11"/>
                            <a:pt x="5" y="10"/>
                            <a:pt x="5" y="11"/>
                          </a:cubicBezTo>
                          <a:close/>
                          <a:moveTo>
                            <a:pt x="4" y="9"/>
                          </a:moveTo>
                          <a:cubicBezTo>
                            <a:pt x="5" y="9"/>
                            <a:pt x="5" y="10"/>
                            <a:pt x="4" y="10"/>
                          </a:cubicBezTo>
                          <a:cubicBezTo>
                            <a:pt x="4" y="10"/>
                            <a:pt x="4" y="9"/>
                            <a:pt x="4" y="9"/>
                          </a:cubicBezTo>
                          <a:close/>
                          <a:moveTo>
                            <a:pt x="4" y="14"/>
                          </a:moveTo>
                          <a:cubicBezTo>
                            <a:pt x="3" y="14"/>
                            <a:pt x="3" y="13"/>
                            <a:pt x="3" y="13"/>
                          </a:cubicBezTo>
                          <a:cubicBezTo>
                            <a:pt x="3" y="13"/>
                            <a:pt x="4" y="13"/>
                            <a:pt x="4" y="14"/>
                          </a:cubicBezTo>
                          <a:close/>
                          <a:moveTo>
                            <a:pt x="4" y="40"/>
                          </a:moveTo>
                          <a:cubicBezTo>
                            <a:pt x="4" y="40"/>
                            <a:pt x="4" y="40"/>
                            <a:pt x="4" y="40"/>
                          </a:cubicBezTo>
                          <a:cubicBezTo>
                            <a:pt x="3" y="40"/>
                            <a:pt x="3" y="40"/>
                            <a:pt x="3" y="40"/>
                          </a:cubicBezTo>
                          <a:cubicBezTo>
                            <a:pt x="3" y="40"/>
                            <a:pt x="3" y="40"/>
                            <a:pt x="4" y="40"/>
                          </a:cubicBezTo>
                          <a:close/>
                          <a:moveTo>
                            <a:pt x="3" y="13"/>
                          </a:moveTo>
                          <a:cubicBezTo>
                            <a:pt x="3" y="13"/>
                            <a:pt x="3" y="12"/>
                            <a:pt x="3" y="12"/>
                          </a:cubicBezTo>
                          <a:cubicBezTo>
                            <a:pt x="3" y="12"/>
                            <a:pt x="3" y="12"/>
                            <a:pt x="3" y="12"/>
                          </a:cubicBezTo>
                          <a:cubicBezTo>
                            <a:pt x="4" y="12"/>
                            <a:pt x="4" y="13"/>
                            <a:pt x="3" y="13"/>
                          </a:cubicBezTo>
                          <a:close/>
                          <a:moveTo>
                            <a:pt x="3" y="22"/>
                          </a:moveTo>
                          <a:cubicBezTo>
                            <a:pt x="3" y="22"/>
                            <a:pt x="2" y="22"/>
                            <a:pt x="2" y="22"/>
                          </a:cubicBezTo>
                          <a:cubicBezTo>
                            <a:pt x="2" y="22"/>
                            <a:pt x="3" y="22"/>
                            <a:pt x="3" y="22"/>
                          </a:cubicBezTo>
                          <a:cubicBezTo>
                            <a:pt x="3" y="22"/>
                            <a:pt x="3" y="22"/>
                            <a:pt x="3" y="22"/>
                          </a:cubicBezTo>
                          <a:close/>
                          <a:moveTo>
                            <a:pt x="3" y="24"/>
                          </a:moveTo>
                          <a:cubicBezTo>
                            <a:pt x="3" y="24"/>
                            <a:pt x="3" y="23"/>
                            <a:pt x="3" y="23"/>
                          </a:cubicBezTo>
                          <a:cubicBezTo>
                            <a:pt x="3" y="23"/>
                            <a:pt x="3" y="23"/>
                            <a:pt x="3" y="23"/>
                          </a:cubicBezTo>
                          <a:cubicBezTo>
                            <a:pt x="3" y="24"/>
                            <a:pt x="3" y="24"/>
                            <a:pt x="3" y="24"/>
                          </a:cubicBezTo>
                          <a:close/>
                          <a:moveTo>
                            <a:pt x="3" y="9"/>
                          </a:moveTo>
                          <a:cubicBezTo>
                            <a:pt x="3" y="9"/>
                            <a:pt x="3" y="9"/>
                            <a:pt x="2" y="8"/>
                          </a:cubicBezTo>
                          <a:cubicBezTo>
                            <a:pt x="2" y="8"/>
                            <a:pt x="3" y="8"/>
                            <a:pt x="3" y="8"/>
                          </a:cubicBezTo>
                          <a:cubicBezTo>
                            <a:pt x="3" y="9"/>
                            <a:pt x="3" y="9"/>
                            <a:pt x="3" y="9"/>
                          </a:cubicBezTo>
                          <a:close/>
                          <a:moveTo>
                            <a:pt x="3" y="6"/>
                          </a:moveTo>
                          <a:cubicBezTo>
                            <a:pt x="3" y="5"/>
                            <a:pt x="2" y="6"/>
                            <a:pt x="2" y="6"/>
                          </a:cubicBezTo>
                          <a:cubicBezTo>
                            <a:pt x="1" y="5"/>
                            <a:pt x="3" y="4"/>
                            <a:pt x="3" y="6"/>
                          </a:cubicBezTo>
                          <a:close/>
                          <a:moveTo>
                            <a:pt x="2" y="8"/>
                          </a:moveTo>
                          <a:cubicBezTo>
                            <a:pt x="2" y="9"/>
                            <a:pt x="3" y="10"/>
                            <a:pt x="2" y="9"/>
                          </a:cubicBezTo>
                          <a:cubicBezTo>
                            <a:pt x="2" y="9"/>
                            <a:pt x="2" y="8"/>
                            <a:pt x="2" y="8"/>
                          </a:cubicBezTo>
                          <a:cubicBezTo>
                            <a:pt x="2" y="8"/>
                            <a:pt x="2" y="8"/>
                            <a:pt x="2" y="8"/>
                          </a:cubicBezTo>
                          <a:close/>
                          <a:moveTo>
                            <a:pt x="2" y="28"/>
                          </a:moveTo>
                          <a:cubicBezTo>
                            <a:pt x="2" y="28"/>
                            <a:pt x="2" y="29"/>
                            <a:pt x="2" y="29"/>
                          </a:cubicBezTo>
                          <a:cubicBezTo>
                            <a:pt x="2" y="29"/>
                            <a:pt x="2" y="29"/>
                            <a:pt x="2" y="29"/>
                          </a:cubicBezTo>
                          <a:cubicBezTo>
                            <a:pt x="1" y="29"/>
                            <a:pt x="1" y="29"/>
                            <a:pt x="2" y="28"/>
                          </a:cubicBezTo>
                          <a:close/>
                          <a:moveTo>
                            <a:pt x="2" y="31"/>
                          </a:moveTo>
                          <a:cubicBezTo>
                            <a:pt x="2" y="31"/>
                            <a:pt x="2" y="31"/>
                            <a:pt x="2" y="31"/>
                          </a:cubicBezTo>
                          <a:cubicBezTo>
                            <a:pt x="2" y="31"/>
                            <a:pt x="2" y="31"/>
                            <a:pt x="2" y="31"/>
                          </a:cubicBezTo>
                          <a:cubicBezTo>
                            <a:pt x="2" y="31"/>
                            <a:pt x="2" y="31"/>
                            <a:pt x="2" y="31"/>
                          </a:cubicBezTo>
                          <a:close/>
                          <a:moveTo>
                            <a:pt x="1" y="35"/>
                          </a:moveTo>
                          <a:cubicBezTo>
                            <a:pt x="2" y="35"/>
                            <a:pt x="3" y="36"/>
                            <a:pt x="3" y="36"/>
                          </a:cubicBezTo>
                          <a:cubicBezTo>
                            <a:pt x="3" y="36"/>
                            <a:pt x="3" y="36"/>
                            <a:pt x="2" y="36"/>
                          </a:cubicBezTo>
                          <a:cubicBezTo>
                            <a:pt x="2" y="37"/>
                            <a:pt x="3" y="37"/>
                            <a:pt x="3" y="37"/>
                          </a:cubicBezTo>
                          <a:cubicBezTo>
                            <a:pt x="3" y="37"/>
                            <a:pt x="3" y="38"/>
                            <a:pt x="3" y="38"/>
                          </a:cubicBezTo>
                          <a:cubicBezTo>
                            <a:pt x="3" y="38"/>
                            <a:pt x="2" y="37"/>
                            <a:pt x="2" y="37"/>
                          </a:cubicBezTo>
                          <a:cubicBezTo>
                            <a:pt x="2" y="37"/>
                            <a:pt x="2" y="36"/>
                            <a:pt x="1" y="35"/>
                          </a:cubicBezTo>
                          <a:close/>
                          <a:moveTo>
                            <a:pt x="3" y="38"/>
                          </a:moveTo>
                          <a:cubicBezTo>
                            <a:pt x="3" y="38"/>
                            <a:pt x="3" y="38"/>
                            <a:pt x="3" y="39"/>
                          </a:cubicBezTo>
                          <a:cubicBezTo>
                            <a:pt x="3" y="39"/>
                            <a:pt x="3" y="38"/>
                            <a:pt x="3" y="38"/>
                          </a:cubicBezTo>
                          <a:close/>
                          <a:moveTo>
                            <a:pt x="3" y="42"/>
                          </a:moveTo>
                          <a:cubicBezTo>
                            <a:pt x="3" y="42"/>
                            <a:pt x="3" y="41"/>
                            <a:pt x="3" y="41"/>
                          </a:cubicBezTo>
                          <a:cubicBezTo>
                            <a:pt x="4" y="41"/>
                            <a:pt x="4" y="42"/>
                            <a:pt x="4" y="42"/>
                          </a:cubicBezTo>
                          <a:cubicBezTo>
                            <a:pt x="4" y="42"/>
                            <a:pt x="4" y="42"/>
                            <a:pt x="3" y="42"/>
                          </a:cubicBezTo>
                          <a:close/>
                          <a:moveTo>
                            <a:pt x="4" y="40"/>
                          </a:moveTo>
                          <a:cubicBezTo>
                            <a:pt x="4" y="40"/>
                            <a:pt x="4" y="39"/>
                            <a:pt x="4" y="38"/>
                          </a:cubicBezTo>
                          <a:cubicBezTo>
                            <a:pt x="5" y="39"/>
                            <a:pt x="5" y="40"/>
                            <a:pt x="4" y="40"/>
                          </a:cubicBezTo>
                          <a:close/>
                          <a:moveTo>
                            <a:pt x="4" y="35"/>
                          </a:moveTo>
                          <a:cubicBezTo>
                            <a:pt x="4" y="35"/>
                            <a:pt x="5" y="35"/>
                            <a:pt x="5" y="36"/>
                          </a:cubicBezTo>
                          <a:cubicBezTo>
                            <a:pt x="5" y="36"/>
                            <a:pt x="4" y="36"/>
                            <a:pt x="4" y="35"/>
                          </a:cubicBezTo>
                          <a:close/>
                          <a:moveTo>
                            <a:pt x="6" y="43"/>
                          </a:moveTo>
                          <a:cubicBezTo>
                            <a:pt x="6" y="43"/>
                            <a:pt x="6" y="43"/>
                            <a:pt x="6" y="43"/>
                          </a:cubicBezTo>
                          <a:cubicBezTo>
                            <a:pt x="6" y="44"/>
                            <a:pt x="6" y="43"/>
                            <a:pt x="6" y="43"/>
                          </a:cubicBezTo>
                          <a:close/>
                          <a:moveTo>
                            <a:pt x="6" y="42"/>
                          </a:moveTo>
                          <a:cubicBezTo>
                            <a:pt x="6" y="41"/>
                            <a:pt x="6" y="41"/>
                            <a:pt x="6" y="41"/>
                          </a:cubicBezTo>
                          <a:cubicBezTo>
                            <a:pt x="6" y="41"/>
                            <a:pt x="6" y="41"/>
                            <a:pt x="6" y="42"/>
                          </a:cubicBezTo>
                          <a:cubicBezTo>
                            <a:pt x="6" y="42"/>
                            <a:pt x="6" y="42"/>
                            <a:pt x="6" y="42"/>
                          </a:cubicBezTo>
                          <a:close/>
                          <a:moveTo>
                            <a:pt x="5" y="39"/>
                          </a:moveTo>
                          <a:cubicBezTo>
                            <a:pt x="5" y="39"/>
                            <a:pt x="5" y="39"/>
                            <a:pt x="6" y="39"/>
                          </a:cubicBezTo>
                          <a:cubicBezTo>
                            <a:pt x="6" y="39"/>
                            <a:pt x="6" y="38"/>
                            <a:pt x="6" y="38"/>
                          </a:cubicBezTo>
                          <a:cubicBezTo>
                            <a:pt x="6" y="39"/>
                            <a:pt x="6" y="39"/>
                            <a:pt x="6" y="39"/>
                          </a:cubicBezTo>
                          <a:cubicBezTo>
                            <a:pt x="6" y="39"/>
                            <a:pt x="5" y="40"/>
                            <a:pt x="5" y="39"/>
                          </a:cubicBezTo>
                          <a:close/>
                          <a:moveTo>
                            <a:pt x="6" y="39"/>
                          </a:moveTo>
                          <a:cubicBezTo>
                            <a:pt x="6" y="38"/>
                            <a:pt x="6" y="38"/>
                            <a:pt x="7" y="38"/>
                          </a:cubicBezTo>
                          <a:cubicBezTo>
                            <a:pt x="7" y="38"/>
                            <a:pt x="7" y="38"/>
                            <a:pt x="7" y="39"/>
                          </a:cubicBezTo>
                          <a:cubicBezTo>
                            <a:pt x="7" y="39"/>
                            <a:pt x="7" y="39"/>
                            <a:pt x="7" y="39"/>
                          </a:cubicBezTo>
                          <a:cubicBezTo>
                            <a:pt x="7" y="38"/>
                            <a:pt x="7" y="39"/>
                            <a:pt x="6" y="39"/>
                          </a:cubicBezTo>
                          <a:close/>
                          <a:moveTo>
                            <a:pt x="7" y="42"/>
                          </a:moveTo>
                          <a:cubicBezTo>
                            <a:pt x="7" y="42"/>
                            <a:pt x="8" y="42"/>
                            <a:pt x="8" y="42"/>
                          </a:cubicBezTo>
                          <a:cubicBezTo>
                            <a:pt x="8" y="43"/>
                            <a:pt x="7" y="43"/>
                            <a:pt x="7" y="42"/>
                          </a:cubicBezTo>
                          <a:close/>
                          <a:moveTo>
                            <a:pt x="8" y="41"/>
                          </a:moveTo>
                          <a:cubicBezTo>
                            <a:pt x="8" y="41"/>
                            <a:pt x="8" y="40"/>
                            <a:pt x="8" y="40"/>
                          </a:cubicBezTo>
                          <a:cubicBezTo>
                            <a:pt x="8" y="40"/>
                            <a:pt x="8" y="40"/>
                            <a:pt x="8" y="40"/>
                          </a:cubicBezTo>
                          <a:cubicBezTo>
                            <a:pt x="8" y="41"/>
                            <a:pt x="8" y="40"/>
                            <a:pt x="8" y="41"/>
                          </a:cubicBezTo>
                          <a:close/>
                          <a:moveTo>
                            <a:pt x="8" y="7"/>
                          </a:moveTo>
                          <a:cubicBezTo>
                            <a:pt x="8" y="7"/>
                            <a:pt x="9" y="7"/>
                            <a:pt x="9" y="7"/>
                          </a:cubicBezTo>
                          <a:cubicBezTo>
                            <a:pt x="9" y="7"/>
                            <a:pt x="8" y="7"/>
                            <a:pt x="8" y="7"/>
                          </a:cubicBezTo>
                          <a:close/>
                          <a:moveTo>
                            <a:pt x="9" y="44"/>
                          </a:moveTo>
                          <a:cubicBezTo>
                            <a:pt x="9" y="44"/>
                            <a:pt x="9" y="44"/>
                            <a:pt x="9" y="44"/>
                          </a:cubicBezTo>
                          <a:cubicBezTo>
                            <a:pt x="9" y="44"/>
                            <a:pt x="9" y="44"/>
                            <a:pt x="9" y="44"/>
                          </a:cubicBezTo>
                          <a:close/>
                          <a:moveTo>
                            <a:pt x="16" y="46"/>
                          </a:moveTo>
                          <a:cubicBezTo>
                            <a:pt x="16" y="46"/>
                            <a:pt x="16" y="46"/>
                            <a:pt x="16" y="46"/>
                          </a:cubicBezTo>
                          <a:cubicBezTo>
                            <a:pt x="17" y="46"/>
                            <a:pt x="17" y="47"/>
                            <a:pt x="16" y="46"/>
                          </a:cubicBezTo>
                          <a:close/>
                          <a:moveTo>
                            <a:pt x="17" y="46"/>
                          </a:moveTo>
                          <a:cubicBezTo>
                            <a:pt x="17" y="46"/>
                            <a:pt x="17" y="46"/>
                            <a:pt x="17" y="46"/>
                          </a:cubicBezTo>
                          <a:cubicBezTo>
                            <a:pt x="17" y="46"/>
                            <a:pt x="17" y="46"/>
                            <a:pt x="18" y="46"/>
                          </a:cubicBezTo>
                          <a:cubicBezTo>
                            <a:pt x="18" y="47"/>
                            <a:pt x="17" y="47"/>
                            <a:pt x="17" y="46"/>
                          </a:cubicBezTo>
                          <a:close/>
                          <a:moveTo>
                            <a:pt x="24" y="50"/>
                          </a:moveTo>
                          <a:cubicBezTo>
                            <a:pt x="24" y="49"/>
                            <a:pt x="25" y="49"/>
                            <a:pt x="25" y="49"/>
                          </a:cubicBezTo>
                          <a:cubicBezTo>
                            <a:pt x="25" y="50"/>
                            <a:pt x="25" y="50"/>
                            <a:pt x="24" y="50"/>
                          </a:cubicBezTo>
                          <a:close/>
                          <a:moveTo>
                            <a:pt x="27" y="48"/>
                          </a:moveTo>
                          <a:cubicBezTo>
                            <a:pt x="26" y="48"/>
                            <a:pt x="25" y="48"/>
                            <a:pt x="25" y="48"/>
                          </a:cubicBezTo>
                          <a:cubicBezTo>
                            <a:pt x="24" y="47"/>
                            <a:pt x="23" y="47"/>
                            <a:pt x="21" y="46"/>
                          </a:cubicBezTo>
                          <a:cubicBezTo>
                            <a:pt x="20" y="46"/>
                            <a:pt x="19" y="45"/>
                            <a:pt x="18" y="45"/>
                          </a:cubicBezTo>
                          <a:cubicBezTo>
                            <a:pt x="15" y="43"/>
                            <a:pt x="12" y="42"/>
                            <a:pt x="9" y="41"/>
                          </a:cubicBezTo>
                          <a:cubicBezTo>
                            <a:pt x="9" y="40"/>
                            <a:pt x="9" y="39"/>
                            <a:pt x="9" y="38"/>
                          </a:cubicBezTo>
                          <a:cubicBezTo>
                            <a:pt x="9" y="38"/>
                            <a:pt x="9" y="38"/>
                            <a:pt x="9" y="37"/>
                          </a:cubicBezTo>
                          <a:cubicBezTo>
                            <a:pt x="13" y="40"/>
                            <a:pt x="16" y="41"/>
                            <a:pt x="19" y="42"/>
                          </a:cubicBezTo>
                          <a:cubicBezTo>
                            <a:pt x="20" y="42"/>
                            <a:pt x="19" y="42"/>
                            <a:pt x="20" y="42"/>
                          </a:cubicBezTo>
                          <a:cubicBezTo>
                            <a:pt x="21" y="43"/>
                            <a:pt x="22" y="44"/>
                            <a:pt x="23" y="44"/>
                          </a:cubicBezTo>
                          <a:cubicBezTo>
                            <a:pt x="23" y="44"/>
                            <a:pt x="24" y="44"/>
                            <a:pt x="24" y="44"/>
                          </a:cubicBezTo>
                          <a:cubicBezTo>
                            <a:pt x="24" y="44"/>
                            <a:pt x="24" y="44"/>
                            <a:pt x="24" y="45"/>
                          </a:cubicBezTo>
                          <a:cubicBezTo>
                            <a:pt x="25" y="45"/>
                            <a:pt x="26" y="45"/>
                            <a:pt x="27" y="46"/>
                          </a:cubicBezTo>
                          <a:cubicBezTo>
                            <a:pt x="27" y="46"/>
                            <a:pt x="27" y="47"/>
                            <a:pt x="27" y="48"/>
                          </a:cubicBezTo>
                          <a:close/>
                          <a:moveTo>
                            <a:pt x="28" y="13"/>
                          </a:moveTo>
                          <a:cubicBezTo>
                            <a:pt x="28" y="13"/>
                            <a:pt x="28" y="12"/>
                            <a:pt x="28" y="12"/>
                          </a:cubicBezTo>
                          <a:cubicBezTo>
                            <a:pt x="28" y="12"/>
                            <a:pt x="28" y="12"/>
                            <a:pt x="29" y="12"/>
                          </a:cubicBezTo>
                          <a:cubicBezTo>
                            <a:pt x="28" y="13"/>
                            <a:pt x="29" y="13"/>
                            <a:pt x="29" y="13"/>
                          </a:cubicBezTo>
                          <a:cubicBezTo>
                            <a:pt x="29" y="13"/>
                            <a:pt x="28" y="13"/>
                            <a:pt x="28" y="13"/>
                          </a:cubicBezTo>
                          <a:close/>
                          <a:moveTo>
                            <a:pt x="29" y="52"/>
                          </a:moveTo>
                          <a:cubicBezTo>
                            <a:pt x="29" y="51"/>
                            <a:pt x="29" y="51"/>
                            <a:pt x="29" y="51"/>
                          </a:cubicBezTo>
                          <a:cubicBezTo>
                            <a:pt x="29" y="51"/>
                            <a:pt x="29" y="51"/>
                            <a:pt x="29" y="51"/>
                          </a:cubicBezTo>
                          <a:cubicBezTo>
                            <a:pt x="29" y="52"/>
                            <a:pt x="29" y="52"/>
                            <a:pt x="29" y="52"/>
                          </a:cubicBezTo>
                          <a:close/>
                          <a:moveTo>
                            <a:pt x="31" y="47"/>
                          </a:moveTo>
                          <a:cubicBezTo>
                            <a:pt x="31" y="47"/>
                            <a:pt x="31" y="47"/>
                            <a:pt x="31" y="47"/>
                          </a:cubicBezTo>
                          <a:cubicBezTo>
                            <a:pt x="31" y="47"/>
                            <a:pt x="31" y="47"/>
                            <a:pt x="31" y="47"/>
                          </a:cubicBezTo>
                          <a:cubicBezTo>
                            <a:pt x="32" y="48"/>
                            <a:pt x="31" y="48"/>
                            <a:pt x="31" y="47"/>
                          </a:cubicBezTo>
                          <a:close/>
                          <a:moveTo>
                            <a:pt x="34" y="17"/>
                          </a:moveTo>
                          <a:cubicBezTo>
                            <a:pt x="34" y="17"/>
                            <a:pt x="34" y="17"/>
                            <a:pt x="34" y="18"/>
                          </a:cubicBezTo>
                          <a:cubicBezTo>
                            <a:pt x="34" y="18"/>
                            <a:pt x="34" y="18"/>
                            <a:pt x="34" y="18"/>
                          </a:cubicBezTo>
                          <a:cubicBezTo>
                            <a:pt x="34" y="17"/>
                            <a:pt x="34" y="17"/>
                            <a:pt x="34" y="17"/>
                          </a:cubicBezTo>
                          <a:close/>
                          <a:moveTo>
                            <a:pt x="33" y="15"/>
                          </a:moveTo>
                          <a:cubicBezTo>
                            <a:pt x="33" y="15"/>
                            <a:pt x="33" y="15"/>
                            <a:pt x="33" y="14"/>
                          </a:cubicBezTo>
                          <a:cubicBezTo>
                            <a:pt x="33" y="14"/>
                            <a:pt x="33" y="15"/>
                            <a:pt x="33" y="15"/>
                          </a:cubicBezTo>
                          <a:close/>
                          <a:moveTo>
                            <a:pt x="33" y="16"/>
                          </a:moveTo>
                          <a:cubicBezTo>
                            <a:pt x="34" y="16"/>
                            <a:pt x="33" y="17"/>
                            <a:pt x="33" y="17"/>
                          </a:cubicBezTo>
                          <a:cubicBezTo>
                            <a:pt x="33" y="17"/>
                            <a:pt x="33" y="16"/>
                            <a:pt x="33" y="16"/>
                          </a:cubicBezTo>
                          <a:cubicBezTo>
                            <a:pt x="33" y="16"/>
                            <a:pt x="33" y="16"/>
                            <a:pt x="33" y="16"/>
                          </a:cubicBezTo>
                          <a:close/>
                          <a:moveTo>
                            <a:pt x="33" y="52"/>
                          </a:moveTo>
                          <a:cubicBezTo>
                            <a:pt x="33" y="53"/>
                            <a:pt x="33" y="53"/>
                            <a:pt x="33" y="53"/>
                          </a:cubicBezTo>
                          <a:cubicBezTo>
                            <a:pt x="33" y="53"/>
                            <a:pt x="33" y="53"/>
                            <a:pt x="33" y="52"/>
                          </a:cubicBezTo>
                          <a:close/>
                          <a:moveTo>
                            <a:pt x="33" y="52"/>
                          </a:moveTo>
                          <a:cubicBezTo>
                            <a:pt x="33" y="51"/>
                            <a:pt x="33" y="51"/>
                            <a:pt x="33" y="51"/>
                          </a:cubicBezTo>
                          <a:cubicBezTo>
                            <a:pt x="33" y="51"/>
                            <a:pt x="33" y="51"/>
                            <a:pt x="33" y="51"/>
                          </a:cubicBezTo>
                          <a:cubicBezTo>
                            <a:pt x="33" y="51"/>
                            <a:pt x="34" y="52"/>
                            <a:pt x="33" y="52"/>
                          </a:cubicBezTo>
                          <a:close/>
                          <a:moveTo>
                            <a:pt x="34" y="49"/>
                          </a:moveTo>
                          <a:cubicBezTo>
                            <a:pt x="34" y="49"/>
                            <a:pt x="33" y="48"/>
                            <a:pt x="34" y="48"/>
                          </a:cubicBezTo>
                          <a:cubicBezTo>
                            <a:pt x="34" y="48"/>
                            <a:pt x="34" y="48"/>
                            <a:pt x="34" y="49"/>
                          </a:cubicBezTo>
                          <a:cubicBezTo>
                            <a:pt x="34" y="49"/>
                            <a:pt x="34" y="49"/>
                            <a:pt x="34" y="49"/>
                          </a:cubicBezTo>
                          <a:close/>
                          <a:moveTo>
                            <a:pt x="34" y="28"/>
                          </a:moveTo>
                          <a:cubicBezTo>
                            <a:pt x="34" y="27"/>
                            <a:pt x="34" y="27"/>
                            <a:pt x="34" y="27"/>
                          </a:cubicBezTo>
                          <a:cubicBezTo>
                            <a:pt x="34" y="27"/>
                            <a:pt x="34" y="27"/>
                            <a:pt x="35" y="27"/>
                          </a:cubicBezTo>
                          <a:cubicBezTo>
                            <a:pt x="35" y="27"/>
                            <a:pt x="35" y="28"/>
                            <a:pt x="34" y="28"/>
                          </a:cubicBezTo>
                          <a:close/>
                          <a:moveTo>
                            <a:pt x="34" y="23"/>
                          </a:moveTo>
                          <a:cubicBezTo>
                            <a:pt x="34" y="23"/>
                            <a:pt x="35" y="22"/>
                            <a:pt x="35" y="23"/>
                          </a:cubicBezTo>
                          <a:cubicBezTo>
                            <a:pt x="35" y="23"/>
                            <a:pt x="35" y="23"/>
                            <a:pt x="34" y="23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100000"/>
                      </a:srgbClr>
                    </a:solidFill>
                    <a:ln w="8001">
                      <a:noFill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1302" name="组合 11301"/>
                <p:cNvGrpSpPr/>
                <p:nvPr/>
              </p:nvGrpSpPr>
              <p:grpSpPr>
                <a:xfrm>
                  <a:off x="4824" y="2614"/>
                  <a:ext cx="749" cy="285"/>
                  <a:chOff x="4830" y="2522"/>
                  <a:chExt cx="749" cy="285"/>
                </a:xfrm>
              </p:grpSpPr>
              <p:grpSp>
                <p:nvGrpSpPr>
                  <p:cNvPr id="11303" name="组合 11302"/>
                  <p:cNvGrpSpPr/>
                  <p:nvPr/>
                </p:nvGrpSpPr>
                <p:grpSpPr>
                  <a:xfrm>
                    <a:off x="4830" y="2522"/>
                    <a:ext cx="749" cy="285"/>
                    <a:chOff x="4830" y="2522"/>
                    <a:chExt cx="749" cy="285"/>
                  </a:xfrm>
                </p:grpSpPr>
                <p:sp>
                  <p:nvSpPr>
                    <p:cNvPr id="11304" name="任意多边形 11303"/>
                    <p:cNvSpPr/>
                    <p:nvPr/>
                  </p:nvSpPr>
                  <p:spPr>
                    <a:xfrm>
                      <a:off x="4830" y="2522"/>
                      <a:ext cx="749" cy="285"/>
                    </a:xfrm>
                    <a:custGeom>
                      <a:avLst/>
                      <a:gdLst/>
                      <a:ahLst/>
                      <a:cxnLst/>
                      <a:pathLst>
                        <a:path w="681" h="259">
                          <a:moveTo>
                            <a:pt x="0" y="140"/>
                          </a:moveTo>
                          <a:lnTo>
                            <a:pt x="295" y="0"/>
                          </a:lnTo>
                          <a:lnTo>
                            <a:pt x="681" y="68"/>
                          </a:lnTo>
                          <a:lnTo>
                            <a:pt x="437" y="259"/>
                          </a:lnTo>
                          <a:lnTo>
                            <a:pt x="0" y="140"/>
                          </a:lnTo>
                          <a:close/>
                        </a:path>
                      </a:pathLst>
                    </a:custGeom>
                    <a:solidFill>
                      <a:srgbClr val="C5B293">
                        <a:alpha val="100000"/>
                      </a:srgbClr>
                    </a:solidFill>
                    <a:ln w="8001" cap="flat" cmpd="sng">
                      <a:solidFill>
                        <a:srgbClr val="B9A279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5" name="任意多边形 11304"/>
                    <p:cNvSpPr/>
                    <p:nvPr/>
                  </p:nvSpPr>
                  <p:spPr>
                    <a:xfrm>
                      <a:off x="4977" y="2586"/>
                      <a:ext cx="483" cy="218"/>
                    </a:xfrm>
                    <a:custGeom>
                      <a:avLst/>
                      <a:gdLst/>
                      <a:ahLst/>
                      <a:cxnLst/>
                      <a:pathLst>
                        <a:path w="440" h="199">
                          <a:moveTo>
                            <a:pt x="408" y="199"/>
                          </a:moveTo>
                          <a:lnTo>
                            <a:pt x="408" y="199"/>
                          </a:lnTo>
                          <a:lnTo>
                            <a:pt x="408" y="193"/>
                          </a:lnTo>
                          <a:lnTo>
                            <a:pt x="410" y="195"/>
                          </a:lnTo>
                          <a:lnTo>
                            <a:pt x="410" y="191"/>
                          </a:lnTo>
                          <a:lnTo>
                            <a:pt x="414" y="193"/>
                          </a:lnTo>
                          <a:lnTo>
                            <a:pt x="414" y="187"/>
                          </a:lnTo>
                          <a:lnTo>
                            <a:pt x="415" y="191"/>
                          </a:lnTo>
                          <a:lnTo>
                            <a:pt x="415" y="185"/>
                          </a:lnTo>
                          <a:lnTo>
                            <a:pt x="417" y="187"/>
                          </a:lnTo>
                          <a:lnTo>
                            <a:pt x="417" y="184"/>
                          </a:lnTo>
                          <a:lnTo>
                            <a:pt x="421" y="185"/>
                          </a:lnTo>
                          <a:lnTo>
                            <a:pt x="421" y="180"/>
                          </a:lnTo>
                          <a:lnTo>
                            <a:pt x="423" y="184"/>
                          </a:lnTo>
                          <a:lnTo>
                            <a:pt x="423" y="178"/>
                          </a:lnTo>
                          <a:lnTo>
                            <a:pt x="427" y="182"/>
                          </a:lnTo>
                          <a:lnTo>
                            <a:pt x="427" y="180"/>
                          </a:lnTo>
                          <a:lnTo>
                            <a:pt x="427" y="176"/>
                          </a:lnTo>
                          <a:lnTo>
                            <a:pt x="431" y="178"/>
                          </a:lnTo>
                          <a:lnTo>
                            <a:pt x="431" y="172"/>
                          </a:lnTo>
                          <a:lnTo>
                            <a:pt x="432" y="174"/>
                          </a:lnTo>
                          <a:lnTo>
                            <a:pt x="432" y="170"/>
                          </a:lnTo>
                          <a:lnTo>
                            <a:pt x="434" y="172"/>
                          </a:lnTo>
                          <a:lnTo>
                            <a:pt x="434" y="167"/>
                          </a:lnTo>
                          <a:lnTo>
                            <a:pt x="436" y="170"/>
                          </a:lnTo>
                          <a:lnTo>
                            <a:pt x="436" y="165"/>
                          </a:lnTo>
                          <a:lnTo>
                            <a:pt x="438" y="165"/>
                          </a:lnTo>
                          <a:lnTo>
                            <a:pt x="440" y="95"/>
                          </a:lnTo>
                          <a:lnTo>
                            <a:pt x="37" y="0"/>
                          </a:lnTo>
                          <a:lnTo>
                            <a:pt x="0" y="19"/>
                          </a:lnTo>
                          <a:lnTo>
                            <a:pt x="408" y="119"/>
                          </a:lnTo>
                          <a:lnTo>
                            <a:pt x="408" y="199"/>
                          </a:lnTo>
                          <a:close/>
                        </a:path>
                      </a:pathLst>
                    </a:custGeom>
                    <a:solidFill>
                      <a:srgbClr val="D8C9B3">
                        <a:alpha val="100000"/>
                      </a:srgbClr>
                    </a:solidFill>
                    <a:ln w="8001">
                      <a:noFill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1306" name="任意多边形 11305"/>
                  <p:cNvSpPr/>
                  <p:nvPr/>
                </p:nvSpPr>
                <p:spPr>
                  <a:xfrm>
                    <a:off x="4992" y="2596"/>
                    <a:ext cx="448" cy="109"/>
                  </a:xfrm>
                  <a:custGeom>
                    <a:avLst/>
                    <a:gdLst/>
                    <a:ahLst/>
                    <a:cxnLst/>
                    <a:pathLst>
                      <a:path w="408" h="98">
                        <a:moveTo>
                          <a:pt x="0" y="0"/>
                        </a:moveTo>
                        <a:lnTo>
                          <a:pt x="406" y="98"/>
                        </a:lnTo>
                        <a:lnTo>
                          <a:pt x="408" y="96"/>
                        </a:lnTo>
                        <a:lnTo>
                          <a:pt x="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0C0A8">
                      <a:alpha val="100000"/>
                    </a:srgbClr>
                  </a:solidFill>
                  <a:ln w="8001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1307" name="组合 11306"/>
              <p:cNvGrpSpPr/>
              <p:nvPr/>
            </p:nvGrpSpPr>
            <p:grpSpPr>
              <a:xfrm>
                <a:off x="4740" y="3412"/>
                <a:ext cx="445" cy="426"/>
                <a:chOff x="4432" y="3361"/>
                <a:chExt cx="400" cy="383"/>
              </a:xfrm>
            </p:grpSpPr>
            <p:sp>
              <p:nvSpPr>
                <p:cNvPr id="11308" name="任意多边形 11307"/>
                <p:cNvSpPr/>
                <p:nvPr/>
              </p:nvSpPr>
              <p:spPr>
                <a:xfrm>
                  <a:off x="4635" y="3372"/>
                  <a:ext cx="93" cy="72"/>
                </a:xfrm>
                <a:custGeom>
                  <a:avLst/>
                  <a:gdLst/>
                  <a:ahLst/>
                  <a:cxnLst/>
                  <a:pathLst>
                    <a:path w="111" h="85">
                      <a:moveTo>
                        <a:pt x="0" y="0"/>
                      </a:moveTo>
                      <a:lnTo>
                        <a:pt x="110" y="85"/>
                      </a:lnTo>
                      <a:lnTo>
                        <a:pt x="111" y="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09" name="任意多边形 11308"/>
                <p:cNvSpPr/>
                <p:nvPr/>
              </p:nvSpPr>
              <p:spPr>
                <a:xfrm>
                  <a:off x="4669" y="3388"/>
                  <a:ext cx="11" cy="13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3" y="7"/>
                      </a:moveTo>
                      <a:cubicBezTo>
                        <a:pt x="5" y="8"/>
                        <a:pt x="6" y="7"/>
                        <a:pt x="6" y="7"/>
                      </a:cubicBezTo>
                      <a:cubicBezTo>
                        <a:pt x="7" y="5"/>
                        <a:pt x="6" y="2"/>
                        <a:pt x="4" y="1"/>
                      </a:cubicBezTo>
                      <a:cubicBezTo>
                        <a:pt x="2" y="0"/>
                        <a:pt x="1" y="0"/>
                        <a:pt x="0" y="2"/>
                      </a:cubicBezTo>
                      <a:cubicBezTo>
                        <a:pt x="0" y="3"/>
                        <a:pt x="1" y="6"/>
                        <a:pt x="3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0" name="任意多边形 11309"/>
                <p:cNvSpPr/>
                <p:nvPr/>
              </p:nvSpPr>
              <p:spPr>
                <a:xfrm>
                  <a:off x="4669" y="3399"/>
                  <a:ext cx="11" cy="13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1" y="1"/>
                      </a:moveTo>
                      <a:cubicBezTo>
                        <a:pt x="0" y="2"/>
                        <a:pt x="0" y="5"/>
                        <a:pt x="1" y="6"/>
                      </a:cubicBezTo>
                      <a:cubicBezTo>
                        <a:pt x="3" y="8"/>
                        <a:pt x="6" y="8"/>
                        <a:pt x="7" y="7"/>
                      </a:cubicBezTo>
                      <a:cubicBezTo>
                        <a:pt x="7" y="6"/>
                        <a:pt x="7" y="6"/>
                        <a:pt x="7" y="4"/>
                      </a:cubicBezTo>
                      <a:cubicBezTo>
                        <a:pt x="6" y="2"/>
                        <a:pt x="2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1" name="任意多边形 11310"/>
                <p:cNvSpPr>
                  <a:spLocks noEditPoints="1"/>
                </p:cNvSpPr>
                <p:nvPr/>
              </p:nvSpPr>
              <p:spPr>
                <a:xfrm>
                  <a:off x="4718" y="3396"/>
                  <a:ext cx="57" cy="82"/>
                </a:xfrm>
                <a:custGeom>
                  <a:avLst/>
                  <a:gdLst/>
                  <a:ahLst/>
                  <a:cxnLst/>
                  <a:pathLst>
                    <a:path w="36" h="52">
                      <a:moveTo>
                        <a:pt x="36" y="26"/>
                      </a:moveTo>
                      <a:cubicBezTo>
                        <a:pt x="36" y="22"/>
                        <a:pt x="36" y="18"/>
                        <a:pt x="36" y="15"/>
                      </a:cubicBezTo>
                      <a:cubicBezTo>
                        <a:pt x="33" y="13"/>
                        <a:pt x="29" y="11"/>
                        <a:pt x="25" y="10"/>
                      </a:cubicBezTo>
                      <a:cubicBezTo>
                        <a:pt x="24" y="10"/>
                        <a:pt x="22" y="8"/>
                        <a:pt x="20" y="8"/>
                      </a:cubicBezTo>
                      <a:cubicBezTo>
                        <a:pt x="17" y="7"/>
                        <a:pt x="14" y="5"/>
                        <a:pt x="10" y="4"/>
                      </a:cubicBezTo>
                      <a:cubicBezTo>
                        <a:pt x="10" y="4"/>
                        <a:pt x="9" y="3"/>
                        <a:pt x="9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5" y="2"/>
                        <a:pt x="3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8"/>
                        <a:pt x="2" y="8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6"/>
                        <a:pt x="2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5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8"/>
                        <a:pt x="4" y="8"/>
                        <a:pt x="5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4" y="11"/>
                        <a:pt x="5" y="11"/>
                      </a:cubicBezTo>
                      <a:cubicBezTo>
                        <a:pt x="5" y="11"/>
                        <a:pt x="5" y="11"/>
                        <a:pt x="6" y="10"/>
                      </a:cubicBezTo>
                      <a:cubicBezTo>
                        <a:pt x="6" y="11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3" y="10"/>
                      </a:cubicBezTo>
                      <a:cubicBezTo>
                        <a:pt x="2" y="10"/>
                        <a:pt x="3" y="10"/>
                        <a:pt x="2" y="10"/>
                      </a:cubicBezTo>
                      <a:cubicBezTo>
                        <a:pt x="2" y="11"/>
                        <a:pt x="2" y="11"/>
                        <a:pt x="2" y="12"/>
                      </a:cubicBezTo>
                      <a:cubicBezTo>
                        <a:pt x="2" y="12"/>
                        <a:pt x="2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2" y="13"/>
                        <a:pt x="2" y="12"/>
                        <a:pt x="1" y="12"/>
                      </a:cubicBezTo>
                      <a:cubicBezTo>
                        <a:pt x="1" y="12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1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9"/>
                        <a:pt x="0" y="9"/>
                        <a:pt x="0" y="9"/>
                      </a:cubicBezTo>
                      <a:cubicBezTo>
                        <a:pt x="0" y="10"/>
                        <a:pt x="0" y="13"/>
                        <a:pt x="0" y="15"/>
                      </a:cubicBezTo>
                      <a:cubicBezTo>
                        <a:pt x="0" y="18"/>
                        <a:pt x="1" y="22"/>
                        <a:pt x="0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0" y="32"/>
                        <a:pt x="1" y="35"/>
                        <a:pt x="1" y="36"/>
                      </a:cubicBezTo>
                      <a:cubicBezTo>
                        <a:pt x="1" y="37"/>
                        <a:pt x="1" y="37"/>
                        <a:pt x="2" y="37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1" y="37"/>
                        <a:pt x="1" y="37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4" y="39"/>
                        <a:pt x="4" y="38"/>
                        <a:pt x="4" y="38"/>
                      </a:cubicBezTo>
                      <a:cubicBezTo>
                        <a:pt x="4" y="38"/>
                        <a:pt x="4" y="39"/>
                        <a:pt x="4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40"/>
                        <a:pt x="6" y="39"/>
                        <a:pt x="7" y="40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40"/>
                        <a:pt x="9" y="39"/>
                        <a:pt x="9" y="40"/>
                      </a:cubicBezTo>
                      <a:cubicBezTo>
                        <a:pt x="9" y="40"/>
                        <a:pt x="8" y="40"/>
                        <a:pt x="9" y="41"/>
                      </a:cubicBezTo>
                      <a:cubicBezTo>
                        <a:pt x="10" y="42"/>
                        <a:pt x="13" y="43"/>
                        <a:pt x="14" y="43"/>
                      </a:cubicBezTo>
                      <a:cubicBezTo>
                        <a:pt x="14" y="43"/>
                        <a:pt x="14" y="43"/>
                        <a:pt x="15" y="43"/>
                      </a:cubicBezTo>
                      <a:cubicBezTo>
                        <a:pt x="15" y="43"/>
                        <a:pt x="14" y="43"/>
                        <a:pt x="15" y="43"/>
                      </a:cubicBezTo>
                      <a:cubicBezTo>
                        <a:pt x="15" y="44"/>
                        <a:pt x="16" y="44"/>
                        <a:pt x="17" y="44"/>
                      </a:cubicBezTo>
                      <a:cubicBezTo>
                        <a:pt x="17" y="44"/>
                        <a:pt x="16" y="44"/>
                        <a:pt x="16" y="44"/>
                      </a:cubicBezTo>
                      <a:cubicBezTo>
                        <a:pt x="16" y="43"/>
                        <a:pt x="16" y="44"/>
                        <a:pt x="16" y="44"/>
                      </a:cubicBezTo>
                      <a:cubicBezTo>
                        <a:pt x="16" y="43"/>
                        <a:pt x="15" y="43"/>
                        <a:pt x="15" y="43"/>
                      </a:cubicBezTo>
                      <a:cubicBezTo>
                        <a:pt x="16" y="43"/>
                        <a:pt x="18" y="44"/>
                        <a:pt x="19" y="44"/>
                      </a:cubicBezTo>
                      <a:cubicBezTo>
                        <a:pt x="19" y="44"/>
                        <a:pt x="19" y="45"/>
                        <a:pt x="20" y="45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20" y="46"/>
                        <a:pt x="20" y="45"/>
                        <a:pt x="20" y="46"/>
                      </a:cubicBezTo>
                      <a:cubicBezTo>
                        <a:pt x="21" y="46"/>
                        <a:pt x="22" y="47"/>
                        <a:pt x="23" y="47"/>
                      </a:cubicBezTo>
                      <a:cubicBezTo>
                        <a:pt x="23" y="46"/>
                        <a:pt x="23" y="47"/>
                        <a:pt x="22" y="46"/>
                      </a:cubicBezTo>
                      <a:cubicBezTo>
                        <a:pt x="23" y="46"/>
                        <a:pt x="23" y="45"/>
                        <a:pt x="23" y="45"/>
                      </a:cubicBezTo>
                      <a:cubicBezTo>
                        <a:pt x="24" y="46"/>
                        <a:pt x="24" y="46"/>
                        <a:pt x="24" y="45"/>
                      </a:cubicBezTo>
                      <a:cubicBezTo>
                        <a:pt x="24" y="45"/>
                        <a:pt x="24" y="45"/>
                        <a:pt x="23" y="45"/>
                      </a:cubicBezTo>
                      <a:cubicBezTo>
                        <a:pt x="23" y="44"/>
                        <a:pt x="23" y="44"/>
                        <a:pt x="23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4" y="42"/>
                        <a:pt x="22" y="39"/>
                        <a:pt x="23" y="39"/>
                      </a:cubicBezTo>
                      <a:cubicBezTo>
                        <a:pt x="23" y="39"/>
                        <a:pt x="23" y="38"/>
                        <a:pt x="23" y="38"/>
                      </a:cubicBezTo>
                      <a:cubicBezTo>
                        <a:pt x="23" y="39"/>
                        <a:pt x="24" y="38"/>
                        <a:pt x="24" y="39"/>
                      </a:cubicBezTo>
                      <a:cubicBezTo>
                        <a:pt x="24" y="39"/>
                        <a:pt x="24" y="39"/>
                        <a:pt x="24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4" y="40"/>
                        <a:pt x="24" y="41"/>
                        <a:pt x="24" y="41"/>
                      </a:cubicBezTo>
                      <a:cubicBezTo>
                        <a:pt x="24" y="41"/>
                        <a:pt x="24" y="42"/>
                        <a:pt x="25" y="42"/>
                      </a:cubicBezTo>
                      <a:cubicBezTo>
                        <a:pt x="25" y="42"/>
                        <a:pt x="25" y="41"/>
                        <a:pt x="26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2"/>
                        <a:pt x="24" y="42"/>
                        <a:pt x="24" y="42"/>
                      </a:cubicBezTo>
                      <a:cubicBezTo>
                        <a:pt x="24" y="42"/>
                        <a:pt x="24" y="42"/>
                        <a:pt x="24" y="43"/>
                      </a:cubicBezTo>
                      <a:cubicBezTo>
                        <a:pt x="24" y="43"/>
                        <a:pt x="24" y="43"/>
                        <a:pt x="24" y="44"/>
                      </a:cubicBezTo>
                      <a:cubicBezTo>
                        <a:pt x="24" y="44"/>
                        <a:pt x="25" y="44"/>
                        <a:pt x="25" y="45"/>
                      </a:cubicBezTo>
                      <a:cubicBezTo>
                        <a:pt x="25" y="46"/>
                        <a:pt x="25" y="46"/>
                        <a:pt x="25" y="47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8"/>
                        <a:pt x="24" y="47"/>
                        <a:pt x="24" y="47"/>
                      </a:cubicBezTo>
                      <a:cubicBezTo>
                        <a:pt x="25" y="48"/>
                        <a:pt x="26" y="48"/>
                        <a:pt x="27" y="49"/>
                      </a:cubicBezTo>
                      <a:cubicBezTo>
                        <a:pt x="27" y="49"/>
                        <a:pt x="27" y="48"/>
                        <a:pt x="27" y="48"/>
                      </a:cubicBezTo>
                      <a:cubicBezTo>
                        <a:pt x="28" y="49"/>
                        <a:pt x="27" y="49"/>
                        <a:pt x="28" y="49"/>
                      </a:cubicBezTo>
                      <a:cubicBezTo>
                        <a:pt x="29" y="50"/>
                        <a:pt x="31" y="51"/>
                        <a:pt x="32" y="51"/>
                      </a:cubicBezTo>
                      <a:cubicBezTo>
                        <a:pt x="32" y="51"/>
                        <a:pt x="32" y="50"/>
                        <a:pt x="32" y="50"/>
                      </a:cubicBezTo>
                      <a:cubicBezTo>
                        <a:pt x="33" y="50"/>
                        <a:pt x="34" y="51"/>
                        <a:pt x="33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2"/>
                        <a:pt x="34" y="52"/>
                        <a:pt x="35" y="52"/>
                      </a:cubicBezTo>
                      <a:cubicBezTo>
                        <a:pt x="36" y="51"/>
                        <a:pt x="36" y="49"/>
                        <a:pt x="35" y="47"/>
                      </a:cubicBezTo>
                      <a:cubicBezTo>
                        <a:pt x="35" y="45"/>
                        <a:pt x="36" y="44"/>
                        <a:pt x="36" y="41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38"/>
                        <a:pt x="36" y="34"/>
                        <a:pt x="36" y="31"/>
                      </a:cubicBezTo>
                      <a:cubicBezTo>
                        <a:pt x="36" y="31"/>
                        <a:pt x="35" y="30"/>
                        <a:pt x="36" y="30"/>
                      </a:cubicBez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6"/>
                        <a:pt x="36" y="26"/>
                      </a:cubicBezTo>
                      <a:close/>
                      <a:moveTo>
                        <a:pt x="1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lose/>
                      <a:moveTo>
                        <a:pt x="4" y="6"/>
                      </a:moveTo>
                      <a:cubicBezTo>
                        <a:pt x="3" y="6"/>
                        <a:pt x="3" y="5"/>
                        <a:pt x="4" y="5"/>
                      </a:cubicBezTo>
                      <a:cubicBezTo>
                        <a:pt x="4" y="5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lose/>
                      <a:moveTo>
                        <a:pt x="5" y="4"/>
                      </a:moveTo>
                      <a:cubicBezTo>
                        <a:pt x="5" y="3"/>
                        <a:pt x="6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lose/>
                      <a:moveTo>
                        <a:pt x="5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lose/>
                      <a:moveTo>
                        <a:pt x="25" y="44"/>
                      </a:moveTo>
                      <a:cubicBezTo>
                        <a:pt x="25" y="44"/>
                        <a:pt x="25" y="43"/>
                        <a:pt x="25" y="43"/>
                      </a:cubicBezTo>
                      <a:cubicBezTo>
                        <a:pt x="25" y="43"/>
                        <a:pt x="25" y="44"/>
                        <a:pt x="25" y="44"/>
                      </a:cubicBezTo>
                      <a:cubicBezTo>
                        <a:pt x="25" y="44"/>
                        <a:pt x="25" y="44"/>
                        <a:pt x="25" y="4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5" y="18"/>
                      </a:cubicBezTo>
                      <a:close/>
                      <a:moveTo>
                        <a:pt x="34" y="20"/>
                      </a:moveTo>
                      <a:cubicBezTo>
                        <a:pt x="35" y="20"/>
                        <a:pt x="34" y="20"/>
                        <a:pt x="34" y="21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lose/>
                      <a:moveTo>
                        <a:pt x="34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2"/>
                      </a:cubicBezTo>
                      <a:close/>
                      <a:moveTo>
                        <a:pt x="34" y="35"/>
                      </a:moveTo>
                      <a:cubicBezTo>
                        <a:pt x="34" y="35"/>
                        <a:pt x="34" y="35"/>
                        <a:pt x="35" y="34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5" y="36"/>
                        <a:pt x="34" y="35"/>
                        <a:pt x="34" y="35"/>
                      </a:cubicBezTo>
                      <a:close/>
                      <a:moveTo>
                        <a:pt x="35" y="43"/>
                      </a:moveTo>
                      <a:cubicBezTo>
                        <a:pt x="35" y="43"/>
                        <a:pt x="34" y="43"/>
                        <a:pt x="34" y="42"/>
                      </a:cubicBezTo>
                      <a:cubicBezTo>
                        <a:pt x="34" y="42"/>
                        <a:pt x="35" y="42"/>
                        <a:pt x="35" y="42"/>
                      </a:cubicBezTo>
                      <a:cubicBezTo>
                        <a:pt x="35" y="42"/>
                        <a:pt x="35" y="43"/>
                        <a:pt x="35" y="43"/>
                      </a:cubicBezTo>
                      <a:close/>
                      <a:moveTo>
                        <a:pt x="32" y="26"/>
                      </a:moveTo>
                      <a:cubicBezTo>
                        <a:pt x="32" y="26"/>
                        <a:pt x="32" y="27"/>
                        <a:pt x="33" y="27"/>
                      </a:cubicBezTo>
                      <a:cubicBezTo>
                        <a:pt x="33" y="28"/>
                        <a:pt x="32" y="28"/>
                        <a:pt x="32" y="28"/>
                      </a:cubicBezTo>
                      <a:cubicBezTo>
                        <a:pt x="32" y="27"/>
                        <a:pt x="32" y="27"/>
                        <a:pt x="31" y="27"/>
                      </a:cubicBezTo>
                      <a:cubicBezTo>
                        <a:pt x="32" y="27"/>
                        <a:pt x="32" y="26"/>
                        <a:pt x="32" y="26"/>
                      </a:cubicBezTo>
                      <a:close/>
                      <a:moveTo>
                        <a:pt x="32" y="25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5"/>
                        <a:pt x="32" y="25"/>
                        <a:pt x="32" y="25"/>
                      </a:cubicBezTo>
                      <a:close/>
                      <a:moveTo>
                        <a:pt x="34" y="38"/>
                      </a:move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4" y="38"/>
                        <a:pt x="33" y="38"/>
                        <a:pt x="34" y="38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lose/>
                      <a:moveTo>
                        <a:pt x="33" y="36"/>
                      </a:moveTo>
                      <a:cubicBezTo>
                        <a:pt x="33" y="36"/>
                        <a:pt x="33" y="35"/>
                        <a:pt x="33" y="35"/>
                      </a:cubicBezTo>
                      <a:cubicBezTo>
                        <a:pt x="34" y="35"/>
                        <a:pt x="34" y="36"/>
                        <a:pt x="34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3" y="34"/>
                      </a:moveTo>
                      <a:cubicBezTo>
                        <a:pt x="33" y="34"/>
                        <a:pt x="33" y="34"/>
                        <a:pt x="32" y="34"/>
                      </a:cubicBezTo>
                      <a:cubicBezTo>
                        <a:pt x="32" y="33"/>
                        <a:pt x="33" y="33"/>
                        <a:pt x="33" y="33"/>
                      </a:cubicBezTo>
                      <a:cubicBezTo>
                        <a:pt x="33" y="33"/>
                        <a:pt x="33" y="32"/>
                        <a:pt x="33" y="32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3" y="33"/>
                        <a:pt x="34" y="33"/>
                        <a:pt x="34" y="33"/>
                      </a:cubicBezTo>
                      <a:cubicBezTo>
                        <a:pt x="34" y="34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3" y="34"/>
                      </a:cubicBezTo>
                      <a:close/>
                      <a:moveTo>
                        <a:pt x="32" y="38"/>
                      </a:moveTo>
                      <a:cubicBezTo>
                        <a:pt x="32" y="38"/>
                        <a:pt x="33" y="39"/>
                        <a:pt x="33" y="38"/>
                      </a:cubicBezTo>
                      <a:cubicBezTo>
                        <a:pt x="33" y="39"/>
                        <a:pt x="32" y="39"/>
                        <a:pt x="32" y="38"/>
                      </a:cubicBezTo>
                      <a:close/>
                      <a:moveTo>
                        <a:pt x="32" y="38"/>
                      </a:move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2" y="37"/>
                        <a:pt x="32" y="37"/>
                        <a:pt x="32" y="38"/>
                      </a:cubicBezTo>
                      <a:cubicBezTo>
                        <a:pt x="32" y="37"/>
                        <a:pt x="32" y="38"/>
                        <a:pt x="32" y="38"/>
                      </a:cubicBezTo>
                      <a:close/>
                      <a:moveTo>
                        <a:pt x="33" y="37"/>
                      </a:move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3" y="38"/>
                        <a:pt x="32" y="38"/>
                        <a:pt x="33" y="37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5" y="33"/>
                        <a:pt x="35" y="34"/>
                      </a:cubicBezTo>
                      <a:cubicBezTo>
                        <a:pt x="34" y="33"/>
                        <a:pt x="34" y="33"/>
                        <a:pt x="34" y="32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3"/>
                        <a:pt x="35" y="24"/>
                      </a:cubicBezTo>
                      <a:cubicBezTo>
                        <a:pt x="35" y="24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4" y="24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2" y="32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4" y="31"/>
                        <a:pt x="35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7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1" y="31"/>
                        <a:pt x="31" y="31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lose/>
                      <a:moveTo>
                        <a:pt x="33" y="40"/>
                      </a:moveTo>
                      <a:cubicBezTo>
                        <a:pt x="33" y="40"/>
                        <a:pt x="32" y="40"/>
                        <a:pt x="32" y="40"/>
                      </a:cubicBezTo>
                      <a:cubicBezTo>
                        <a:pt x="32" y="39"/>
                        <a:pt x="33" y="40"/>
                        <a:pt x="33" y="40"/>
                      </a:cubicBezTo>
                      <a:close/>
                      <a:moveTo>
                        <a:pt x="32" y="40"/>
                      </a:moveTo>
                      <a:cubicBezTo>
                        <a:pt x="33" y="40"/>
                        <a:pt x="32" y="41"/>
                        <a:pt x="33" y="41"/>
                      </a:cubicBezTo>
                      <a:cubicBezTo>
                        <a:pt x="33" y="41"/>
                        <a:pt x="33" y="40"/>
                        <a:pt x="33" y="40"/>
                      </a:cubicBezTo>
                      <a:cubicBezTo>
                        <a:pt x="33" y="40"/>
                        <a:pt x="34" y="40"/>
                        <a:pt x="34" y="41"/>
                      </a:cubicBezTo>
                      <a:cubicBezTo>
                        <a:pt x="33" y="41"/>
                        <a:pt x="33" y="41"/>
                        <a:pt x="33" y="42"/>
                      </a:cubicBezTo>
                      <a:cubicBezTo>
                        <a:pt x="33" y="42"/>
                        <a:pt x="33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3" y="41"/>
                        <a:pt x="34" y="41"/>
                        <a:pt x="34" y="41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2"/>
                        <a:pt x="34" y="22"/>
                      </a:cubicBezTo>
                      <a:cubicBezTo>
                        <a:pt x="34" y="23"/>
                        <a:pt x="34" y="22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5" y="25"/>
                        <a:pt x="34" y="25"/>
                      </a:cubicBezTo>
                      <a:cubicBezTo>
                        <a:pt x="33" y="25"/>
                        <a:pt x="33" y="24"/>
                        <a:pt x="32" y="23"/>
                      </a:cubicBezTo>
                      <a:cubicBezTo>
                        <a:pt x="32" y="23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3" y="23"/>
                        <a:pt x="33" y="23"/>
                        <a:pt x="34" y="23"/>
                      </a:cubicBezTo>
                      <a:cubicBezTo>
                        <a:pt x="33" y="24"/>
                        <a:pt x="33" y="23"/>
                        <a:pt x="33" y="24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3" y="23"/>
                      </a:moveTo>
                      <a:cubicBezTo>
                        <a:pt x="33" y="22"/>
                        <a:pt x="33" y="22"/>
                        <a:pt x="34" y="22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33" y="20"/>
                      </a:move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19"/>
                        <a:pt x="32" y="19"/>
                      </a:cubicBezTo>
                      <a:cubicBezTo>
                        <a:pt x="33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3" y="16"/>
                        <a:pt x="32" y="18"/>
                        <a:pt x="33" y="19"/>
                      </a:cubicBezTo>
                      <a:close/>
                      <a:moveTo>
                        <a:pt x="31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1"/>
                        <a:pt x="32" y="21"/>
                      </a:cubicBezTo>
                      <a:cubicBezTo>
                        <a:pt x="31" y="21"/>
                        <a:pt x="31" y="20"/>
                        <a:pt x="31" y="20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ubicBezTo>
                        <a:pt x="30" y="15"/>
                        <a:pt x="30" y="16"/>
                        <a:pt x="31" y="16"/>
                      </a:cubicBezTo>
                      <a:close/>
                      <a:moveTo>
                        <a:pt x="30" y="45"/>
                      </a:moveTo>
                      <a:cubicBezTo>
                        <a:pt x="30" y="45"/>
                        <a:pt x="30" y="46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lose/>
                      <a:moveTo>
                        <a:pt x="30" y="18"/>
                      </a:moveTo>
                      <a:cubicBezTo>
                        <a:pt x="30" y="19"/>
                        <a:pt x="30" y="18"/>
                        <a:pt x="30" y="19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lose/>
                      <a:moveTo>
                        <a:pt x="30" y="41"/>
                      </a:moveTo>
                      <a:cubicBezTo>
                        <a:pt x="30" y="41"/>
                        <a:pt x="30" y="40"/>
                        <a:pt x="29" y="40"/>
                      </a:cubicBezTo>
                      <a:cubicBezTo>
                        <a:pt x="29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1"/>
                      </a:cubicBezTo>
                      <a:close/>
                      <a:moveTo>
                        <a:pt x="27" y="42"/>
                      </a:moveTo>
                      <a:cubicBezTo>
                        <a:pt x="27" y="42"/>
                        <a:pt x="26" y="42"/>
                        <a:pt x="27" y="41"/>
                      </a:cubicBezTo>
                      <a:cubicBezTo>
                        <a:pt x="27" y="41"/>
                        <a:pt x="27" y="42"/>
                        <a:pt x="27" y="42"/>
                      </a:cubicBezTo>
                      <a:close/>
                      <a:moveTo>
                        <a:pt x="27" y="23"/>
                      </a:moveTo>
                      <a:cubicBezTo>
                        <a:pt x="27" y="23"/>
                        <a:pt x="27" y="23"/>
                        <a:pt x="27" y="24"/>
                      </a:cubicBezTo>
                      <a:cubicBezTo>
                        <a:pt x="27" y="24"/>
                        <a:pt x="27" y="23"/>
                        <a:pt x="27" y="23"/>
                      </a:cubicBezTo>
                      <a:close/>
                      <a:moveTo>
                        <a:pt x="28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8" y="34"/>
                        <a:pt x="28" y="34"/>
                      </a:cubicBezTo>
                      <a:close/>
                      <a:moveTo>
                        <a:pt x="28" y="43"/>
                      </a:moveTo>
                      <a:cubicBezTo>
                        <a:pt x="28" y="43"/>
                        <a:pt x="28" y="43"/>
                        <a:pt x="28" y="44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7" y="43"/>
                        <a:pt x="27" y="43"/>
                        <a:pt x="28" y="43"/>
                      </a:cubicBezTo>
                      <a:close/>
                      <a:moveTo>
                        <a:pt x="28" y="22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2"/>
                        <a:pt x="28" y="22"/>
                      </a:cubicBezTo>
                      <a:close/>
                      <a:moveTo>
                        <a:pt x="28" y="22"/>
                      </a:moveTo>
                      <a:cubicBezTo>
                        <a:pt x="28" y="22"/>
                        <a:pt x="29" y="22"/>
                        <a:pt x="29" y="21"/>
                      </a:cubicBezTo>
                      <a:cubicBezTo>
                        <a:pt x="29" y="21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8" y="22"/>
                      </a:cubicBezTo>
                      <a:close/>
                      <a:moveTo>
                        <a:pt x="29" y="23"/>
                      </a:moveTo>
                      <a:cubicBezTo>
                        <a:pt x="29" y="23"/>
                        <a:pt x="30" y="23"/>
                        <a:pt x="30" y="24"/>
                      </a:cubicBezTo>
                      <a:cubicBezTo>
                        <a:pt x="29" y="24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3"/>
                      </a:cubicBezTo>
                      <a:close/>
                      <a:moveTo>
                        <a:pt x="30" y="19"/>
                      </a:move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lose/>
                      <a:moveTo>
                        <a:pt x="29" y="13"/>
                      </a:moveTo>
                      <a:cubicBezTo>
                        <a:pt x="29" y="13"/>
                        <a:pt x="29" y="14"/>
                        <a:pt x="29" y="14"/>
                      </a:cubicBezTo>
                      <a:cubicBezTo>
                        <a:pt x="29" y="14"/>
                        <a:pt x="29" y="13"/>
                        <a:pt x="29" y="13"/>
                      </a:cubicBezTo>
                      <a:close/>
                      <a:moveTo>
                        <a:pt x="29" y="18"/>
                      </a:move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17"/>
                        <a:pt x="29" y="18"/>
                        <a:pt x="29" y="18"/>
                      </a:cubicBezTo>
                      <a:close/>
                      <a:moveTo>
                        <a:pt x="27" y="12"/>
                      </a:move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7" y="13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lose/>
                      <a:moveTo>
                        <a:pt x="27" y="13"/>
                      </a:moveTo>
                      <a:cubicBezTo>
                        <a:pt x="27" y="13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lose/>
                      <a:moveTo>
                        <a:pt x="24" y="16"/>
                      </a:moveTo>
                      <a:cubicBezTo>
                        <a:pt x="24" y="15"/>
                        <a:pt x="24" y="15"/>
                        <a:pt x="24" y="14"/>
                      </a:cubicBezTo>
                      <a:cubicBezTo>
                        <a:pt x="24" y="14"/>
                        <a:pt x="23" y="13"/>
                        <a:pt x="23" y="13"/>
                      </a:cubicBezTo>
                      <a:cubicBezTo>
                        <a:pt x="24" y="13"/>
                        <a:pt x="24" y="12"/>
                        <a:pt x="24" y="11"/>
                      </a:cubicBezTo>
                      <a:cubicBezTo>
                        <a:pt x="24" y="11"/>
                        <a:pt x="25" y="11"/>
                        <a:pt x="25" y="11"/>
                      </a:cubicBezTo>
                      <a:cubicBezTo>
                        <a:pt x="25" y="12"/>
                        <a:pt x="25" y="12"/>
                        <a:pt x="24" y="12"/>
                      </a:cubicBezTo>
                      <a:cubicBezTo>
                        <a:pt x="25" y="12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4"/>
                        <a:pt x="25" y="14"/>
                        <a:pt x="26" y="14"/>
                      </a:cubicBezTo>
                      <a:cubicBezTo>
                        <a:pt x="26" y="14"/>
                        <a:pt x="26" y="13"/>
                        <a:pt x="26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7" y="14"/>
                        <a:pt x="27" y="14"/>
                        <a:pt x="28" y="15"/>
                      </a:cubicBezTo>
                      <a:cubicBezTo>
                        <a:pt x="28" y="16"/>
                        <a:pt x="27" y="15"/>
                        <a:pt x="28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8" y="17"/>
                        <a:pt x="28" y="18"/>
                        <a:pt x="28" y="17"/>
                      </a:cubicBezTo>
                      <a:cubicBezTo>
                        <a:pt x="29" y="18"/>
                        <a:pt x="28" y="18"/>
                        <a:pt x="28" y="19"/>
                      </a:cubicBezTo>
                      <a:cubicBezTo>
                        <a:pt x="28" y="19"/>
                        <a:pt x="28" y="19"/>
                        <a:pt x="28" y="20"/>
                      </a:cubicBezTo>
                      <a:cubicBezTo>
                        <a:pt x="29" y="20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20"/>
                      </a:cubicBezTo>
                      <a:cubicBezTo>
                        <a:pt x="29" y="20"/>
                        <a:pt x="29" y="20"/>
                        <a:pt x="29" y="21"/>
                      </a:cubicBezTo>
                      <a:cubicBezTo>
                        <a:pt x="29" y="21"/>
                        <a:pt x="29" y="20"/>
                        <a:pt x="29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19"/>
                        <a:pt x="27" y="19"/>
                      </a:cubicBezTo>
                      <a:cubicBezTo>
                        <a:pt x="27" y="19"/>
                        <a:pt x="27" y="19"/>
                        <a:pt x="26" y="19"/>
                      </a:cubicBezTo>
                      <a:cubicBezTo>
                        <a:pt x="26" y="19"/>
                        <a:pt x="26" y="19"/>
                        <a:pt x="26" y="18"/>
                      </a:cubicBezTo>
                      <a:cubicBezTo>
                        <a:pt x="26" y="18"/>
                        <a:pt x="26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4" y="18"/>
                        <a:pt x="25" y="18"/>
                        <a:pt x="25" y="17"/>
                      </a:cubicBezTo>
                      <a:cubicBezTo>
                        <a:pt x="25" y="17"/>
                        <a:pt x="25" y="18"/>
                        <a:pt x="26" y="18"/>
                      </a:cubicBezTo>
                      <a:cubicBezTo>
                        <a:pt x="26" y="18"/>
                        <a:pt x="25" y="16"/>
                        <a:pt x="25" y="16"/>
                      </a:cubicBezTo>
                      <a:cubicBezTo>
                        <a:pt x="24" y="16"/>
                        <a:pt x="23" y="19"/>
                        <a:pt x="25" y="21"/>
                      </a:cubicBezTo>
                      <a:cubicBezTo>
                        <a:pt x="24" y="21"/>
                        <a:pt x="24" y="20"/>
                        <a:pt x="24" y="20"/>
                      </a:cubicBezTo>
                      <a:cubicBezTo>
                        <a:pt x="24" y="20"/>
                        <a:pt x="24" y="21"/>
                        <a:pt x="23" y="21"/>
                      </a:cubicBezTo>
                      <a:cubicBezTo>
                        <a:pt x="23" y="20"/>
                        <a:pt x="23" y="19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4" y="19"/>
                        <a:pt x="23" y="16"/>
                        <a:pt x="24" y="16"/>
                      </a:cubicBezTo>
                      <a:close/>
                      <a:moveTo>
                        <a:pt x="25" y="20"/>
                      </a:move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0"/>
                        <a:pt x="25" y="21"/>
                        <a:pt x="25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lose/>
                      <a:moveTo>
                        <a:pt x="25" y="22"/>
                      </a:move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4" y="22"/>
                        <a:pt x="24" y="21"/>
                        <a:pt x="24" y="21"/>
                      </a:cubicBezTo>
                      <a:cubicBezTo>
                        <a:pt x="25" y="21"/>
                        <a:pt x="25" y="22"/>
                        <a:pt x="25" y="22"/>
                      </a:cubicBezTo>
                      <a:close/>
                      <a:moveTo>
                        <a:pt x="26" y="24"/>
                      </a:moveTo>
                      <a:cubicBezTo>
                        <a:pt x="26" y="24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4"/>
                      </a:cubicBezTo>
                      <a:close/>
                      <a:moveTo>
                        <a:pt x="23" y="17"/>
                      </a:moveTo>
                      <a:cubicBezTo>
                        <a:pt x="23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3" y="17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0" y="10"/>
                      </a:move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0" y="12"/>
                        <a:pt x="21" y="12"/>
                        <a:pt x="21" y="12"/>
                      </a:cubicBezTo>
                      <a:cubicBezTo>
                        <a:pt x="22" y="12"/>
                        <a:pt x="22" y="12"/>
                        <a:pt x="23" y="13"/>
                      </a:cubicBezTo>
                      <a:cubicBezTo>
                        <a:pt x="23" y="14"/>
                        <a:pt x="22" y="13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1" y="13"/>
                        <a:pt x="21" y="13"/>
                      </a:cubicBezTo>
                      <a:cubicBezTo>
                        <a:pt x="21" y="12"/>
                        <a:pt x="20" y="13"/>
                        <a:pt x="20" y="12"/>
                      </a:cubicBezTo>
                      <a:cubicBezTo>
                        <a:pt x="20" y="12"/>
                        <a:pt x="20" y="13"/>
                        <a:pt x="19" y="13"/>
                      </a:cubicBezTo>
                      <a:cubicBezTo>
                        <a:pt x="19" y="12"/>
                        <a:pt x="20" y="11"/>
                        <a:pt x="19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lose/>
                      <a:moveTo>
                        <a:pt x="20" y="17"/>
                      </a:move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7"/>
                        <a:pt x="20" y="18"/>
                        <a:pt x="20" y="17"/>
                      </a:cubicBezTo>
                      <a:close/>
                      <a:moveTo>
                        <a:pt x="20" y="17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9" y="15"/>
                        <a:pt x="20" y="15"/>
                        <a:pt x="21" y="16"/>
                      </a:cubicBezTo>
                      <a:cubicBezTo>
                        <a:pt x="21" y="16"/>
                        <a:pt x="20" y="16"/>
                        <a:pt x="20" y="17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1" y="15"/>
                        <a:pt x="20" y="14"/>
                      </a:cubicBezTo>
                      <a:close/>
                      <a:moveTo>
                        <a:pt x="19" y="15"/>
                      </a:move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lose/>
                      <a:moveTo>
                        <a:pt x="18" y="9"/>
                      </a:moveTo>
                      <a:cubicBezTo>
                        <a:pt x="19" y="9"/>
                        <a:pt x="19" y="9"/>
                        <a:pt x="20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9"/>
                        <a:pt x="18" y="9"/>
                        <a:pt x="18" y="9"/>
                      </a:cubicBezTo>
                      <a:close/>
                      <a:moveTo>
                        <a:pt x="18" y="9"/>
                      </a:move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9"/>
                        <a:pt x="17" y="9"/>
                        <a:pt x="17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7" y="13"/>
                      </a:move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8" y="12"/>
                        <a:pt x="19" y="12"/>
                        <a:pt x="19" y="13"/>
                      </a:cubicBezTo>
                      <a:cubicBezTo>
                        <a:pt x="18" y="13"/>
                        <a:pt x="18" y="14"/>
                        <a:pt x="18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lose/>
                      <a:moveTo>
                        <a:pt x="17" y="13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7" y="14"/>
                        <a:pt x="17" y="15"/>
                      </a:cubicBezTo>
                      <a:cubicBezTo>
                        <a:pt x="16" y="14"/>
                        <a:pt x="16" y="14"/>
                        <a:pt x="17" y="13"/>
                      </a:cubicBezTo>
                      <a:close/>
                      <a:moveTo>
                        <a:pt x="14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lose/>
                      <a:moveTo>
                        <a:pt x="14" y="15"/>
                      </a:move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3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3" y="11"/>
                        <a:pt x="14" y="10"/>
                        <a:pt x="14" y="12"/>
                      </a:cubicBezTo>
                      <a:close/>
                      <a:moveTo>
                        <a:pt x="13" y="13"/>
                      </a:moveTo>
                      <a:cubicBezTo>
                        <a:pt x="14" y="14"/>
                        <a:pt x="13" y="14"/>
                        <a:pt x="13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7"/>
                        <a:pt x="12" y="16"/>
                      </a:cubicBezTo>
                      <a:close/>
                      <a:moveTo>
                        <a:pt x="12" y="9"/>
                      </a:moveTo>
                      <a:cubicBezTo>
                        <a:pt x="12" y="10"/>
                        <a:pt x="12" y="9"/>
                        <a:pt x="12" y="10"/>
                      </a:cubicBezTo>
                      <a:cubicBezTo>
                        <a:pt x="10" y="9"/>
                        <a:pt x="11" y="8"/>
                        <a:pt x="12" y="9"/>
                      </a:cubicBezTo>
                      <a:close/>
                      <a:moveTo>
                        <a:pt x="11" y="12"/>
                      </a:moveTo>
                      <a:cubicBezTo>
                        <a:pt x="12" y="12"/>
                        <a:pt x="12" y="13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lose/>
                      <a:moveTo>
                        <a:pt x="11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2" y="16"/>
                        <a:pt x="11" y="16"/>
                      </a:cubicBezTo>
                      <a:close/>
                      <a:moveTo>
                        <a:pt x="8" y="4"/>
                      </a:moveTo>
                      <a:cubicBezTo>
                        <a:pt x="8" y="4"/>
                        <a:pt x="8" y="5"/>
                        <a:pt x="8" y="5"/>
                      </a:cubicBezTo>
                      <a:cubicBezTo>
                        <a:pt x="8" y="5"/>
                        <a:pt x="7" y="5"/>
                        <a:pt x="8" y="4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ubicBezTo>
                        <a:pt x="8" y="5"/>
                        <a:pt x="8" y="6"/>
                        <a:pt x="8" y="5"/>
                      </a:cubicBezTo>
                      <a:cubicBezTo>
                        <a:pt x="8" y="5"/>
                        <a:pt x="8" y="5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9" y="6"/>
                        <a:pt x="9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1" y="5"/>
                      </a:cubicBezTo>
                      <a:cubicBezTo>
                        <a:pt x="11" y="6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9" y="7"/>
                        <a:pt x="10" y="7"/>
                      </a:cubicBezTo>
                      <a:cubicBezTo>
                        <a:pt x="10" y="8"/>
                        <a:pt x="10" y="8"/>
                        <a:pt x="11" y="9"/>
                      </a:cubicBezTo>
                      <a:cubicBezTo>
                        <a:pt x="11" y="10"/>
                        <a:pt x="10" y="10"/>
                        <a:pt x="1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1" y="13"/>
                        <a:pt x="10" y="13"/>
                        <a:pt x="10" y="14"/>
                      </a:cubicBezTo>
                      <a:cubicBezTo>
                        <a:pt x="10" y="14"/>
                        <a:pt x="10" y="14"/>
                        <a:pt x="10" y="13"/>
                      </a:cubicBezTo>
                      <a:cubicBezTo>
                        <a:pt x="10" y="13"/>
                        <a:pt x="10" y="13"/>
                        <a:pt x="10" y="12"/>
                      </a:cubicBez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10" y="12"/>
                        <a:pt x="10" y="11"/>
                        <a:pt x="10" y="10"/>
                      </a:cubicBezTo>
                      <a:cubicBezTo>
                        <a:pt x="9" y="10"/>
                        <a:pt x="9" y="11"/>
                        <a:pt x="9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7" y="10"/>
                        <a:pt x="8" y="10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7"/>
                        <a:pt x="7" y="6"/>
                        <a:pt x="8" y="6"/>
                      </a:cubicBezTo>
                      <a:close/>
                      <a:moveTo>
                        <a:pt x="8" y="35"/>
                      </a:moveTo>
                      <a:cubicBezTo>
                        <a:pt x="9" y="35"/>
                        <a:pt x="8" y="35"/>
                        <a:pt x="8" y="34"/>
                      </a:cubicBezTo>
                      <a:cubicBezTo>
                        <a:pt x="8" y="34"/>
                        <a:pt x="8" y="34"/>
                        <a:pt x="8" y="35"/>
                      </a:cubicBezTo>
                      <a:close/>
                      <a:moveTo>
                        <a:pt x="8" y="32"/>
                      </a:move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3"/>
                        <a:pt x="8" y="32"/>
                        <a:pt x="8" y="32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10" y="15"/>
                        <a:pt x="9" y="15"/>
                      </a:cubicBezTo>
                      <a:cubicBezTo>
                        <a:pt x="9" y="15"/>
                        <a:pt x="8" y="14"/>
                        <a:pt x="7" y="14"/>
                      </a:cubicBezTo>
                      <a:close/>
                      <a:moveTo>
                        <a:pt x="7" y="11"/>
                      </a:moveTo>
                      <a:cubicBezTo>
                        <a:pt x="6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8" y="12"/>
                      </a:moveTo>
                      <a:cubicBezTo>
                        <a:pt x="9" y="12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3"/>
                        <a:pt x="8" y="12"/>
                        <a:pt x="8" y="12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9" y="16"/>
                        <a:pt x="9" y="16"/>
                        <a:pt x="9" y="15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lose/>
                      <a:moveTo>
                        <a:pt x="10" y="15"/>
                      </a:moveTo>
                      <a:cubicBezTo>
                        <a:pt x="10" y="16"/>
                        <a:pt x="10" y="16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0" y="38"/>
                      </a:moveTo>
                      <a:cubicBezTo>
                        <a:pt x="10" y="39"/>
                        <a:pt x="9" y="38"/>
                        <a:pt x="9" y="39"/>
                      </a:cubicBezTo>
                      <a:cubicBezTo>
                        <a:pt x="9" y="39"/>
                        <a:pt x="9" y="38"/>
                        <a:pt x="9" y="38"/>
                      </a:cubicBezTo>
                      <a:cubicBezTo>
                        <a:pt x="9" y="38"/>
                        <a:pt x="10" y="38"/>
                        <a:pt x="10" y="38"/>
                      </a:cubicBezTo>
                      <a:close/>
                      <a:moveTo>
                        <a:pt x="7" y="9"/>
                      </a:moveTo>
                      <a:cubicBezTo>
                        <a:pt x="7" y="9"/>
                        <a:pt x="7" y="10"/>
                        <a:pt x="7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0"/>
                        <a:pt x="6" y="10"/>
                        <a:pt x="7" y="10"/>
                      </a:cubicBezTo>
                      <a:cubicBezTo>
                        <a:pt x="6" y="9"/>
                        <a:pt x="7" y="9"/>
                        <a:pt x="7" y="9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6" y="12"/>
                        <a:pt x="6" y="11"/>
                      </a:cubicBezTo>
                      <a:cubicBezTo>
                        <a:pt x="6" y="10"/>
                        <a:pt x="7" y="11"/>
                        <a:pt x="7" y="12"/>
                      </a:cubicBezTo>
                      <a:close/>
                      <a:moveTo>
                        <a:pt x="6" y="12"/>
                      </a:moveTo>
                      <a:cubicBezTo>
                        <a:pt x="6" y="13"/>
                        <a:pt x="5" y="13"/>
                        <a:pt x="4" y="13"/>
                      </a:cubicBezTo>
                      <a:cubicBezTo>
                        <a:pt x="5" y="12"/>
                        <a:pt x="5" y="12"/>
                        <a:pt x="6" y="12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4" y="23"/>
                      </a:moveTo>
                      <a:cubicBezTo>
                        <a:pt x="5" y="23"/>
                        <a:pt x="5" y="23"/>
                        <a:pt x="4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lose/>
                      <a:moveTo>
                        <a:pt x="5" y="24"/>
                      </a:move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4"/>
                        <a:pt x="5" y="24"/>
                        <a:pt x="5" y="24"/>
                      </a:cubicBezTo>
                      <a:close/>
                      <a:moveTo>
                        <a:pt x="3" y="33"/>
                      </a:move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2"/>
                        <a:pt x="2" y="32"/>
                        <a:pt x="2" y="32"/>
                      </a:cubicBezTo>
                      <a:cubicBezTo>
                        <a:pt x="3" y="31"/>
                        <a:pt x="2" y="30"/>
                        <a:pt x="2" y="30"/>
                      </a:cubicBezTo>
                      <a:cubicBezTo>
                        <a:pt x="3" y="30"/>
                        <a:pt x="3" y="30"/>
                        <a:pt x="3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3" y="31"/>
                        <a:pt x="3" y="32"/>
                        <a:pt x="3" y="32"/>
                      </a:cubicBezTo>
                      <a:cubicBezTo>
                        <a:pt x="3" y="32"/>
                        <a:pt x="3" y="31"/>
                        <a:pt x="4" y="32"/>
                      </a:cubicBezTo>
                      <a:cubicBezTo>
                        <a:pt x="4" y="32"/>
                        <a:pt x="3" y="33"/>
                        <a:pt x="3" y="33"/>
                      </a:cubicBezTo>
                      <a:close/>
                      <a:moveTo>
                        <a:pt x="3" y="29"/>
                      </a:move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29"/>
                        <a:pt x="3" y="30"/>
                        <a:pt x="3" y="30"/>
                      </a:cubicBezTo>
                      <a:cubicBezTo>
                        <a:pt x="3" y="30"/>
                        <a:pt x="3" y="29"/>
                        <a:pt x="3" y="29"/>
                      </a:cubicBezTo>
                      <a:close/>
                      <a:moveTo>
                        <a:pt x="4" y="33"/>
                      </a:moveTo>
                      <a:cubicBezTo>
                        <a:pt x="4" y="33"/>
                        <a:pt x="4" y="33"/>
                        <a:pt x="4" y="34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4" y="33"/>
                        <a:pt x="4" y="33"/>
                        <a:pt x="4" y="33"/>
                      </a:cubicBezTo>
                      <a:close/>
                      <a:moveTo>
                        <a:pt x="4" y="31"/>
                      </a:move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lose/>
                      <a:moveTo>
                        <a:pt x="5" y="32"/>
                      </a:moveTo>
                      <a:cubicBezTo>
                        <a:pt x="5" y="32"/>
                        <a:pt x="4" y="32"/>
                        <a:pt x="4" y="32"/>
                      </a:cubicBezTo>
                      <a:cubicBezTo>
                        <a:pt x="4" y="32"/>
                        <a:pt x="4" y="32"/>
                        <a:pt x="5" y="32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20"/>
                        <a:pt x="4" y="21"/>
                        <a:pt x="4" y="20"/>
                      </a:cubicBezTo>
                      <a:close/>
                      <a:moveTo>
                        <a:pt x="4" y="25"/>
                      </a:move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4"/>
                        <a:pt x="4" y="25"/>
                        <a:pt x="4" y="25"/>
                      </a:cubicBezTo>
                      <a:close/>
                      <a:moveTo>
                        <a:pt x="4" y="23"/>
                      </a:moveTo>
                      <a:cubicBezTo>
                        <a:pt x="3" y="23"/>
                        <a:pt x="3" y="22"/>
                        <a:pt x="3" y="22"/>
                      </a:cubicBezTo>
                      <a:cubicBezTo>
                        <a:pt x="3" y="22"/>
                        <a:pt x="4" y="23"/>
                        <a:pt x="4" y="23"/>
                      </a:cubicBezTo>
                      <a:close/>
                      <a:moveTo>
                        <a:pt x="2" y="27"/>
                      </a:moveTo>
                      <a:cubicBezTo>
                        <a:pt x="2" y="27"/>
                        <a:pt x="2" y="26"/>
                        <a:pt x="2" y="26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2" y="27"/>
                      </a:cubicBezTo>
                      <a:close/>
                      <a:moveTo>
                        <a:pt x="3" y="21"/>
                      </a:moveTo>
                      <a:cubicBezTo>
                        <a:pt x="3" y="21"/>
                        <a:pt x="2" y="21"/>
                        <a:pt x="2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lose/>
                      <a:moveTo>
                        <a:pt x="3" y="18"/>
                      </a:moveTo>
                      <a:cubicBezTo>
                        <a:pt x="2" y="18"/>
                        <a:pt x="2" y="17"/>
                        <a:pt x="3" y="17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lose/>
                      <a:moveTo>
                        <a:pt x="3" y="14"/>
                      </a:move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2" y="15"/>
                        <a:pt x="2" y="14"/>
                        <a:pt x="3" y="14"/>
                      </a:cubicBezTo>
                      <a:close/>
                      <a:moveTo>
                        <a:pt x="3" y="16"/>
                      </a:moveTo>
                      <a:cubicBezTo>
                        <a:pt x="3" y="17"/>
                        <a:pt x="2" y="16"/>
                        <a:pt x="2" y="16"/>
                      </a:cubicBezTo>
                      <a:cubicBezTo>
                        <a:pt x="2" y="16"/>
                        <a:pt x="3" y="16"/>
                        <a:pt x="3" y="16"/>
                      </a:cubicBez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cubicBezTo>
                        <a:pt x="2" y="14"/>
                        <a:pt x="2" y="13"/>
                        <a:pt x="2" y="13"/>
                      </a:cubicBezTo>
                      <a:close/>
                      <a:moveTo>
                        <a:pt x="1" y="12"/>
                      </a:moveTo>
                      <a:cubicBezTo>
                        <a:pt x="1" y="13"/>
                        <a:pt x="2" y="14"/>
                        <a:pt x="1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2"/>
                        <a:pt x="1" y="12"/>
                      </a:cubicBezTo>
                      <a:close/>
                      <a:moveTo>
                        <a:pt x="1" y="14"/>
                      </a:moveTo>
                      <a:cubicBezTo>
                        <a:pt x="1" y="14"/>
                        <a:pt x="2" y="15"/>
                        <a:pt x="2" y="14"/>
                      </a:cubicBezTo>
                      <a:cubicBezTo>
                        <a:pt x="2" y="15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1" y="18"/>
                        <a:pt x="1" y="19"/>
                      </a:cubicBezTo>
                      <a:cubicBezTo>
                        <a:pt x="1" y="19"/>
                        <a:pt x="1" y="18"/>
                        <a:pt x="1" y="18"/>
                      </a:cubicBezTo>
                      <a:close/>
                      <a:moveTo>
                        <a:pt x="1" y="19"/>
                      </a:moveTo>
                      <a:cubicBezTo>
                        <a:pt x="1" y="19"/>
                        <a:pt x="2" y="19"/>
                        <a:pt x="2" y="20"/>
                      </a:cubicBezTo>
                      <a:cubicBezTo>
                        <a:pt x="2" y="20"/>
                        <a:pt x="1" y="20"/>
                        <a:pt x="1" y="20"/>
                      </a:cubicBezTo>
                      <a:cubicBezTo>
                        <a:pt x="1" y="19"/>
                        <a:pt x="1" y="19"/>
                        <a:pt x="1" y="19"/>
                      </a:cubicBezTo>
                      <a:close/>
                      <a:moveTo>
                        <a:pt x="1" y="29"/>
                      </a:moveTo>
                      <a:cubicBezTo>
                        <a:pt x="1" y="29"/>
                        <a:pt x="1" y="28"/>
                        <a:pt x="2" y="29"/>
                      </a:cubicBezTo>
                      <a:cubicBezTo>
                        <a:pt x="2" y="29"/>
                        <a:pt x="2" y="29"/>
                        <a:pt x="2" y="30"/>
                      </a:cubicBezTo>
                      <a:cubicBezTo>
                        <a:pt x="2" y="29"/>
                        <a:pt x="2" y="30"/>
                        <a:pt x="1" y="29"/>
                      </a:cubicBezTo>
                      <a:close/>
                      <a:moveTo>
                        <a:pt x="4" y="36"/>
                      </a:moveTo>
                      <a:cubicBezTo>
                        <a:pt x="3" y="36"/>
                        <a:pt x="3" y="36"/>
                        <a:pt x="2" y="35"/>
                      </a:cubicBezTo>
                      <a:cubicBezTo>
                        <a:pt x="2" y="35"/>
                        <a:pt x="3" y="35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34"/>
                        <a:pt x="2" y="34"/>
                        <a:pt x="2" y="35"/>
                      </a:cubicBezTo>
                      <a:cubicBezTo>
                        <a:pt x="2" y="34"/>
                        <a:pt x="2" y="33"/>
                        <a:pt x="2" y="32"/>
                      </a:cubicBezTo>
                      <a:cubicBezTo>
                        <a:pt x="3" y="32"/>
                        <a:pt x="2" y="33"/>
                        <a:pt x="2" y="33"/>
                      </a:cubicBezTo>
                      <a:cubicBezTo>
                        <a:pt x="3" y="34"/>
                        <a:pt x="3" y="34"/>
                        <a:pt x="4" y="35"/>
                      </a:cubicBezTo>
                      <a:cubicBezTo>
                        <a:pt x="3" y="35"/>
                        <a:pt x="3" y="35"/>
                        <a:pt x="4" y="36"/>
                      </a:cubicBezTo>
                      <a:close/>
                      <a:moveTo>
                        <a:pt x="4" y="37"/>
                      </a:moveTo>
                      <a:cubicBezTo>
                        <a:pt x="4" y="36"/>
                        <a:pt x="4" y="35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3"/>
                        <a:pt x="4" y="33"/>
                        <a:pt x="5" y="33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7"/>
                        <a:pt x="5" y="37"/>
                        <a:pt x="4" y="37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4" y="18"/>
                        <a:pt x="4" y="18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5" y="16"/>
                        <a:pt x="5" y="15"/>
                        <a:pt x="6" y="15"/>
                      </a:cubicBezTo>
                      <a:cubicBezTo>
                        <a:pt x="6" y="16"/>
                        <a:pt x="5" y="16"/>
                        <a:pt x="6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4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6" y="18"/>
                      </a:cubicBezTo>
                      <a:cubicBezTo>
                        <a:pt x="6" y="19"/>
                        <a:pt x="5" y="19"/>
                        <a:pt x="5" y="19"/>
                      </a:cubicBezTo>
                      <a:close/>
                      <a:moveTo>
                        <a:pt x="5" y="26"/>
                      </a:move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7"/>
                        <a:pt x="5" y="27"/>
                        <a:pt x="5" y="26"/>
                      </a:cubicBezTo>
                      <a:close/>
                      <a:moveTo>
                        <a:pt x="5" y="6"/>
                      </a:moveTo>
                      <a:cubicBezTo>
                        <a:pt x="6" y="6"/>
                        <a:pt x="6" y="6"/>
                        <a:pt x="6" y="7"/>
                      </a:cubicBezTo>
                      <a:cubicBezTo>
                        <a:pt x="5" y="6"/>
                        <a:pt x="6" y="6"/>
                        <a:pt x="5" y="6"/>
                      </a:cubicBezTo>
                      <a:close/>
                      <a:moveTo>
                        <a:pt x="6" y="36"/>
                      </a:moveTo>
                      <a:cubicBezTo>
                        <a:pt x="6" y="35"/>
                        <a:pt x="6" y="35"/>
                        <a:pt x="6" y="34"/>
                      </a:cubicBezTo>
                      <a:cubicBezTo>
                        <a:pt x="6" y="35"/>
                        <a:pt x="7" y="35"/>
                        <a:pt x="7" y="35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8" y="34"/>
                        <a:pt x="7" y="34"/>
                        <a:pt x="7" y="35"/>
                      </a:cubicBezTo>
                      <a:cubicBezTo>
                        <a:pt x="8" y="35"/>
                        <a:pt x="8" y="35"/>
                        <a:pt x="9" y="35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8" y="36"/>
                        <a:pt x="8" y="36"/>
                        <a:pt x="8" y="35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7" y="36"/>
                        <a:pt x="8" y="37"/>
                        <a:pt x="7" y="37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7" y="35"/>
                        <a:pt x="6" y="35"/>
                        <a:pt x="6" y="36"/>
                      </a:cubicBezTo>
                      <a:close/>
                      <a:moveTo>
                        <a:pt x="8" y="39"/>
                      </a:moveTo>
                      <a:cubicBezTo>
                        <a:pt x="8" y="39"/>
                        <a:pt x="8" y="39"/>
                        <a:pt x="8" y="38"/>
                      </a:cubicBezTo>
                      <a:cubicBezTo>
                        <a:pt x="8" y="38"/>
                        <a:pt x="8" y="39"/>
                        <a:pt x="7" y="39"/>
                      </a:cubicBezTo>
                      <a:cubicBezTo>
                        <a:pt x="7" y="38"/>
                        <a:pt x="7" y="37"/>
                        <a:pt x="8" y="38"/>
                      </a:cubicBezTo>
                      <a:cubicBezTo>
                        <a:pt x="8" y="37"/>
                        <a:pt x="8" y="37"/>
                        <a:pt x="9" y="37"/>
                      </a:cubicBezTo>
                      <a:cubicBezTo>
                        <a:pt x="8" y="38"/>
                        <a:pt x="9" y="39"/>
                        <a:pt x="8" y="39"/>
                      </a:cubicBezTo>
                      <a:close/>
                      <a:moveTo>
                        <a:pt x="10" y="36"/>
                      </a:move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5"/>
                        <a:pt x="10" y="36"/>
                        <a:pt x="10" y="36"/>
                      </a:cubicBezTo>
                      <a:close/>
                      <a:moveTo>
                        <a:pt x="9" y="40"/>
                      </a:moveTo>
                      <a:cubicBezTo>
                        <a:pt x="9" y="40"/>
                        <a:pt x="10" y="41"/>
                        <a:pt x="10" y="41"/>
                      </a:cubicBezTo>
                      <a:cubicBezTo>
                        <a:pt x="10" y="41"/>
                        <a:pt x="9" y="41"/>
                        <a:pt x="9" y="40"/>
                      </a:cubicBezTo>
                      <a:close/>
                      <a:moveTo>
                        <a:pt x="10" y="36"/>
                      </a:moveTo>
                      <a:cubicBezTo>
                        <a:pt x="10" y="36"/>
                        <a:pt x="11" y="37"/>
                        <a:pt x="11" y="37"/>
                      </a:cubicBezTo>
                      <a:cubicBezTo>
                        <a:pt x="11" y="37"/>
                        <a:pt x="11" y="37"/>
                        <a:pt x="10" y="37"/>
                      </a:cubicBezTo>
                      <a:cubicBezTo>
                        <a:pt x="10" y="37"/>
                        <a:pt x="10" y="37"/>
                        <a:pt x="10" y="36"/>
                      </a:cubicBezTo>
                      <a:close/>
                      <a:moveTo>
                        <a:pt x="11" y="41"/>
                      </a:move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2"/>
                        <a:pt x="11" y="41"/>
                        <a:pt x="11" y="41"/>
                      </a:cubicBezTo>
                      <a:close/>
                      <a:moveTo>
                        <a:pt x="11" y="35"/>
                      </a:moveTo>
                      <a:cubicBezTo>
                        <a:pt x="11" y="35"/>
                        <a:pt x="12" y="35"/>
                        <a:pt x="12" y="35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lose/>
                      <a:moveTo>
                        <a:pt x="11" y="39"/>
                      </a:move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2" y="39"/>
                        <a:pt x="12" y="39"/>
                        <a:pt x="11" y="39"/>
                      </a:cubicBezTo>
                      <a:close/>
                      <a:moveTo>
                        <a:pt x="12" y="38"/>
                      </a:moveTo>
                      <a:cubicBezTo>
                        <a:pt x="11" y="38"/>
                        <a:pt x="11" y="37"/>
                        <a:pt x="12" y="37"/>
                      </a:cubicBezTo>
                      <a:cubicBezTo>
                        <a:pt x="12" y="37"/>
                        <a:pt x="12" y="38"/>
                        <a:pt x="12" y="38"/>
                      </a:cubicBezTo>
                      <a:close/>
                      <a:moveTo>
                        <a:pt x="12" y="42"/>
                      </a:moveTo>
                      <a:cubicBezTo>
                        <a:pt x="12" y="42"/>
                        <a:pt x="13" y="42"/>
                        <a:pt x="13" y="42"/>
                      </a:cubicBezTo>
                      <a:cubicBezTo>
                        <a:pt x="13" y="42"/>
                        <a:pt x="13" y="42"/>
                        <a:pt x="12" y="42"/>
                      </a:cubicBezTo>
                      <a:close/>
                      <a:moveTo>
                        <a:pt x="14" y="43"/>
                      </a:moveTo>
                      <a:cubicBezTo>
                        <a:pt x="14" y="43"/>
                        <a:pt x="14" y="42"/>
                        <a:pt x="13" y="42"/>
                      </a:cubicBezTo>
                      <a:cubicBezTo>
                        <a:pt x="13" y="42"/>
                        <a:pt x="14" y="42"/>
                        <a:pt x="14" y="42"/>
                      </a:cubicBezTo>
                      <a:cubicBezTo>
                        <a:pt x="14" y="43"/>
                        <a:pt x="14" y="43"/>
                        <a:pt x="14" y="43"/>
                      </a:cubicBezTo>
                      <a:close/>
                      <a:moveTo>
                        <a:pt x="19" y="43"/>
                      </a:move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8" y="43"/>
                        <a:pt x="18" y="43"/>
                        <a:pt x="19" y="43"/>
                      </a:cubicBezTo>
                      <a:close/>
                      <a:moveTo>
                        <a:pt x="20" y="26"/>
                      </a:moveTo>
                      <a:cubicBezTo>
                        <a:pt x="20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lose/>
                      <a:moveTo>
                        <a:pt x="20" y="42"/>
                      </a:moveTo>
                      <a:cubicBezTo>
                        <a:pt x="21" y="42"/>
                        <a:pt x="21" y="43"/>
                        <a:pt x="21" y="43"/>
                      </a:cubicBezTo>
                      <a:cubicBezTo>
                        <a:pt x="20" y="43"/>
                        <a:pt x="20" y="42"/>
                        <a:pt x="20" y="42"/>
                      </a:cubicBezTo>
                      <a:close/>
                      <a:moveTo>
                        <a:pt x="20" y="38"/>
                      </a:moveTo>
                      <a:cubicBezTo>
                        <a:pt x="21" y="38"/>
                        <a:pt x="21" y="39"/>
                        <a:pt x="21" y="39"/>
                      </a:cubicBezTo>
                      <a:cubicBezTo>
                        <a:pt x="21" y="39"/>
                        <a:pt x="21" y="39"/>
                        <a:pt x="21" y="39"/>
                      </a:cubicBezTo>
                      <a:cubicBezTo>
                        <a:pt x="20" y="39"/>
                        <a:pt x="20" y="39"/>
                        <a:pt x="20" y="38"/>
                      </a:cubicBezTo>
                      <a:close/>
                      <a:moveTo>
                        <a:pt x="20" y="44"/>
                      </a:moveTo>
                      <a:cubicBezTo>
                        <a:pt x="21" y="44"/>
                        <a:pt x="21" y="44"/>
                        <a:pt x="21" y="44"/>
                      </a:cubicBezTo>
                      <a:cubicBezTo>
                        <a:pt x="21" y="45"/>
                        <a:pt x="20" y="44"/>
                        <a:pt x="20" y="44"/>
                      </a:cubicBezTo>
                      <a:close/>
                      <a:moveTo>
                        <a:pt x="21" y="46"/>
                      </a:moveTo>
                      <a:cubicBezTo>
                        <a:pt x="21" y="46"/>
                        <a:pt x="21" y="46"/>
                        <a:pt x="21" y="46"/>
                      </a:cubicBezTo>
                      <a:cubicBezTo>
                        <a:pt x="21" y="46"/>
                        <a:pt x="21" y="46"/>
                        <a:pt x="21" y="46"/>
                      </a:cubicBezTo>
                      <a:close/>
                      <a:moveTo>
                        <a:pt x="22" y="40"/>
                      </a:moveTo>
                      <a:cubicBezTo>
                        <a:pt x="21" y="40"/>
                        <a:pt x="21" y="39"/>
                        <a:pt x="21" y="39"/>
                      </a:cubicBezTo>
                      <a:cubicBezTo>
                        <a:pt x="22" y="39"/>
                        <a:pt x="22" y="40"/>
                        <a:pt x="22" y="40"/>
                      </a:cubicBezTo>
                      <a:close/>
                      <a:moveTo>
                        <a:pt x="23" y="37"/>
                      </a:moveTo>
                      <a:cubicBezTo>
                        <a:pt x="23" y="36"/>
                        <a:pt x="24" y="36"/>
                        <a:pt x="24" y="37"/>
                      </a:cubicBezTo>
                      <a:cubicBezTo>
                        <a:pt x="24" y="37"/>
                        <a:pt x="24" y="37"/>
                        <a:pt x="23" y="37"/>
                      </a:cubicBezTo>
                      <a:close/>
                      <a:moveTo>
                        <a:pt x="24" y="35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4" y="34"/>
                        <a:pt x="24" y="35"/>
                        <a:pt x="24" y="35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3" y="36"/>
                        <a:pt x="23" y="35"/>
                      </a:cubicBezTo>
                      <a:cubicBezTo>
                        <a:pt x="24" y="35"/>
                        <a:pt x="24" y="35"/>
                        <a:pt x="24" y="36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lose/>
                      <a:moveTo>
                        <a:pt x="23" y="26"/>
                      </a:moveTo>
                      <a:cubicBezTo>
                        <a:pt x="23" y="26"/>
                        <a:pt x="23" y="25"/>
                        <a:pt x="22" y="25"/>
                      </a:cubicBezTo>
                      <a:cubicBezTo>
                        <a:pt x="21" y="24"/>
                        <a:pt x="20" y="24"/>
                        <a:pt x="19" y="24"/>
                      </a:cubicBezTo>
                      <a:cubicBezTo>
                        <a:pt x="19" y="24"/>
                        <a:pt x="19" y="24"/>
                        <a:pt x="19" y="23"/>
                      </a:cubicBezTo>
                      <a:cubicBezTo>
                        <a:pt x="18" y="23"/>
                        <a:pt x="19" y="24"/>
                        <a:pt x="19" y="25"/>
                      </a:cubicBezTo>
                      <a:cubicBezTo>
                        <a:pt x="19" y="27"/>
                        <a:pt x="18" y="29"/>
                        <a:pt x="19" y="31"/>
                      </a:cubicBezTo>
                      <a:cubicBezTo>
                        <a:pt x="18" y="31"/>
                        <a:pt x="19" y="32"/>
                        <a:pt x="18" y="33"/>
                      </a:cubicBezTo>
                      <a:cubicBezTo>
                        <a:pt x="19" y="33"/>
                        <a:pt x="19" y="34"/>
                        <a:pt x="19" y="34"/>
                      </a:cubicBezTo>
                      <a:cubicBezTo>
                        <a:pt x="18" y="36"/>
                        <a:pt x="19" y="40"/>
                        <a:pt x="18" y="41"/>
                      </a:cubicBezTo>
                      <a:cubicBezTo>
                        <a:pt x="18" y="42"/>
                        <a:pt x="17" y="43"/>
                        <a:pt x="16" y="42"/>
                      </a:cubicBezTo>
                      <a:cubicBezTo>
                        <a:pt x="14" y="42"/>
                        <a:pt x="12" y="40"/>
                        <a:pt x="12" y="37"/>
                      </a:cubicBezTo>
                      <a:cubicBezTo>
                        <a:pt x="13" y="37"/>
                        <a:pt x="14" y="39"/>
                        <a:pt x="14" y="40"/>
                      </a:cubicBezTo>
                      <a:cubicBezTo>
                        <a:pt x="16" y="41"/>
                        <a:pt x="18" y="41"/>
                        <a:pt x="17" y="39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7" y="36"/>
                        <a:pt x="17" y="33"/>
                        <a:pt x="17" y="30"/>
                      </a:cubicBezTo>
                      <a:cubicBezTo>
                        <a:pt x="17" y="28"/>
                        <a:pt x="17" y="25"/>
                        <a:pt x="17" y="23"/>
                      </a:cubicBezTo>
                      <a:cubicBezTo>
                        <a:pt x="17" y="22"/>
                        <a:pt x="17" y="23"/>
                        <a:pt x="16" y="23"/>
                      </a:cubicBezTo>
                      <a:cubicBezTo>
                        <a:pt x="16" y="22"/>
                        <a:pt x="13" y="21"/>
                        <a:pt x="13" y="22"/>
                      </a:cubicBezTo>
                      <a:cubicBezTo>
                        <a:pt x="12" y="21"/>
                        <a:pt x="11" y="20"/>
                        <a:pt x="10" y="20"/>
                      </a:cubicBezTo>
                      <a:cubicBezTo>
                        <a:pt x="11" y="18"/>
                        <a:pt x="13" y="18"/>
                        <a:pt x="15" y="17"/>
                      </a:cubicBezTo>
                      <a:cubicBezTo>
                        <a:pt x="16" y="18"/>
                        <a:pt x="17" y="18"/>
                        <a:pt x="17" y="18"/>
                      </a:cubicBezTo>
                      <a:cubicBezTo>
                        <a:pt x="17" y="18"/>
                        <a:pt x="17" y="18"/>
                        <a:pt x="17" y="17"/>
                      </a:cubicBezTo>
                      <a:cubicBezTo>
                        <a:pt x="18" y="17"/>
                        <a:pt x="18" y="17"/>
                        <a:pt x="19" y="18"/>
                      </a:cubicBezTo>
                      <a:cubicBezTo>
                        <a:pt x="19" y="18"/>
                        <a:pt x="18" y="18"/>
                        <a:pt x="18" y="18"/>
                      </a:cubicBezTo>
                      <a:cubicBezTo>
                        <a:pt x="19" y="19"/>
                        <a:pt x="21" y="20"/>
                        <a:pt x="23" y="22"/>
                      </a:cubicBezTo>
                      <a:cubicBezTo>
                        <a:pt x="23" y="22"/>
                        <a:pt x="23" y="22"/>
                        <a:pt x="24" y="22"/>
                      </a:cubicBezTo>
                      <a:cubicBezTo>
                        <a:pt x="24" y="23"/>
                        <a:pt x="25" y="24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7" y="26"/>
                        <a:pt x="26" y="26"/>
                        <a:pt x="26" y="27"/>
                      </a:cubicBezTo>
                      <a:cubicBezTo>
                        <a:pt x="25" y="26"/>
                        <a:pt x="24" y="25"/>
                        <a:pt x="23" y="2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4" y="34"/>
                        <a:pt x="14" y="34"/>
                      </a:cubicBezTo>
                      <a:cubicBezTo>
                        <a:pt x="14" y="35"/>
                        <a:pt x="14" y="35"/>
                        <a:pt x="13" y="35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6" y="35"/>
                      </a:moveTo>
                      <a:cubicBezTo>
                        <a:pt x="16" y="35"/>
                        <a:pt x="17" y="36"/>
                        <a:pt x="17" y="36"/>
                      </a:cubicBezTo>
                      <a:cubicBezTo>
                        <a:pt x="17" y="36"/>
                        <a:pt x="16" y="36"/>
                        <a:pt x="16" y="35"/>
                      </a:cubicBezTo>
                      <a:close/>
                      <a:moveTo>
                        <a:pt x="26" y="43"/>
                      </a:moveTo>
                      <a:cubicBezTo>
                        <a:pt x="26" y="43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lose/>
                      <a:moveTo>
                        <a:pt x="27" y="48"/>
                      </a:moveTo>
                      <a:cubicBezTo>
                        <a:pt x="27" y="48"/>
                        <a:pt x="27" y="47"/>
                        <a:pt x="27" y="47"/>
                      </a:cubicBezTo>
                      <a:cubicBezTo>
                        <a:pt x="27" y="47"/>
                        <a:pt x="27" y="47"/>
                        <a:pt x="28" y="47"/>
                      </a:cubicBezTo>
                      <a:cubicBezTo>
                        <a:pt x="28" y="48"/>
                        <a:pt x="27" y="48"/>
                        <a:pt x="27" y="48"/>
                      </a:cubicBezTo>
                      <a:close/>
                      <a:moveTo>
                        <a:pt x="28" y="46"/>
                      </a:move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28" y="46"/>
                        <a:pt x="28" y="46"/>
                        <a:pt x="28" y="46"/>
                      </a:cubicBezTo>
                      <a:close/>
                      <a:moveTo>
                        <a:pt x="28" y="46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7" y="45"/>
                        <a:pt x="27" y="45"/>
                        <a:pt x="27" y="46"/>
                      </a:cubicBezTo>
                      <a:cubicBezTo>
                        <a:pt x="26" y="45"/>
                        <a:pt x="27" y="46"/>
                        <a:pt x="26" y="46"/>
                      </a:cubicBezTo>
                      <a:cubicBezTo>
                        <a:pt x="26" y="45"/>
                        <a:pt x="26" y="45"/>
                        <a:pt x="26" y="4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7" y="44"/>
                        <a:pt x="27" y="45"/>
                        <a:pt x="27" y="44"/>
                      </a:cubicBezTo>
                      <a:cubicBezTo>
                        <a:pt x="27" y="44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9" y="45"/>
                        <a:pt x="29" y="45"/>
                      </a:cubicBezTo>
                      <a:cubicBezTo>
                        <a:pt x="29" y="45"/>
                        <a:pt x="28" y="46"/>
                        <a:pt x="28" y="46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4"/>
                        <a:pt x="29" y="44"/>
                      </a:cubicBezTo>
                      <a:cubicBezTo>
                        <a:pt x="29" y="44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29" y="45"/>
                      </a:cubicBezTo>
                      <a:close/>
                      <a:moveTo>
                        <a:pt x="30" y="46"/>
                      </a:moveTo>
                      <a:cubicBezTo>
                        <a:pt x="30" y="47"/>
                        <a:pt x="31" y="47"/>
                        <a:pt x="31" y="48"/>
                      </a:cubicBezTo>
                      <a:cubicBezTo>
                        <a:pt x="30" y="48"/>
                        <a:pt x="29" y="46"/>
                        <a:pt x="30" y="46"/>
                      </a:cubicBezTo>
                      <a:close/>
                      <a:moveTo>
                        <a:pt x="31" y="37"/>
                      </a:moveTo>
                      <a:cubicBezTo>
                        <a:pt x="31" y="37"/>
                        <a:pt x="31" y="38"/>
                        <a:pt x="32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7"/>
                      </a:cubicBezTo>
                      <a:close/>
                      <a:moveTo>
                        <a:pt x="34" y="48"/>
                      </a:move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4" y="49"/>
                        <a:pt x="34" y="48"/>
                        <a:pt x="34" y="48"/>
                      </a:cubicBezTo>
                      <a:close/>
                      <a:moveTo>
                        <a:pt x="34" y="50"/>
                      </a:moveTo>
                      <a:cubicBezTo>
                        <a:pt x="34" y="50"/>
                        <a:pt x="34" y="50"/>
                        <a:pt x="34" y="50"/>
                      </a:cubicBezTo>
                      <a:cubicBezTo>
                        <a:pt x="35" y="50"/>
                        <a:pt x="35" y="50"/>
                        <a:pt x="34" y="50"/>
                      </a:cubicBezTo>
                      <a:close/>
                      <a:moveTo>
                        <a:pt x="35" y="49"/>
                      </a:moveTo>
                      <a:cubicBezTo>
                        <a:pt x="34" y="48"/>
                        <a:pt x="34" y="48"/>
                        <a:pt x="34" y="48"/>
                      </a:cubicBezTo>
                      <a:cubicBezTo>
                        <a:pt x="34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7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2" y="50"/>
                        <a:pt x="32" y="49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1" y="47"/>
                      </a:cubicBezTo>
                      <a:cubicBezTo>
                        <a:pt x="32" y="47"/>
                        <a:pt x="32" y="48"/>
                        <a:pt x="32" y="47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2" y="47"/>
                        <a:pt x="32" y="47"/>
                        <a:pt x="31" y="47"/>
                      </a:cubicBezTo>
                      <a:cubicBezTo>
                        <a:pt x="31" y="46"/>
                        <a:pt x="31" y="46"/>
                        <a:pt x="31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2" y="45"/>
                        <a:pt x="32" y="44"/>
                        <a:pt x="32" y="44"/>
                      </a:cubicBezTo>
                      <a:cubicBezTo>
                        <a:pt x="32" y="44"/>
                        <a:pt x="32" y="44"/>
                        <a:pt x="33" y="45"/>
                      </a:cubicBezTo>
                      <a:cubicBezTo>
                        <a:pt x="33" y="44"/>
                        <a:pt x="32" y="44"/>
                        <a:pt x="32" y="43"/>
                      </a:cubicBezTo>
                      <a:cubicBezTo>
                        <a:pt x="32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4"/>
                        <a:pt x="33" y="43"/>
                        <a:pt x="33" y="44"/>
                      </a:cubicBezTo>
                      <a:cubicBezTo>
                        <a:pt x="34" y="44"/>
                        <a:pt x="33" y="43"/>
                        <a:pt x="34" y="43"/>
                      </a:cubicBezTo>
                      <a:cubicBezTo>
                        <a:pt x="34" y="43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5" y="44"/>
                      </a:cubicBezTo>
                      <a:cubicBezTo>
                        <a:pt x="35" y="45"/>
                        <a:pt x="35" y="45"/>
                        <a:pt x="35" y="46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7"/>
                        <a:pt x="35" y="48"/>
                        <a:pt x="35" y="49"/>
                      </a:cubicBezTo>
                      <a:close/>
                      <a:moveTo>
                        <a:pt x="35" y="22"/>
                      </a:moveTo>
                      <a:cubicBezTo>
                        <a:pt x="35" y="22"/>
                        <a:pt x="35" y="21"/>
                        <a:pt x="34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0"/>
                        <a:pt x="35" y="21"/>
                        <a:pt x="35" y="22"/>
                      </a:cubicBezTo>
                      <a:cubicBezTo>
                        <a:pt x="35" y="22"/>
                        <a:pt x="35" y="23"/>
                        <a:pt x="35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2" name="任意多边形 11311"/>
                <p:cNvSpPr>
                  <a:spLocks noEditPoints="1"/>
                </p:cNvSpPr>
                <p:nvPr/>
              </p:nvSpPr>
              <p:spPr>
                <a:xfrm>
                  <a:off x="4643" y="3366"/>
                  <a:ext cx="59" cy="81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37" y="43"/>
                      </a:moveTo>
                      <a:cubicBezTo>
                        <a:pt x="37" y="42"/>
                        <a:pt x="37" y="42"/>
                        <a:pt x="37" y="41"/>
                      </a:cubicBezTo>
                      <a:cubicBezTo>
                        <a:pt x="37" y="39"/>
                        <a:pt x="37" y="37"/>
                        <a:pt x="36" y="35"/>
                      </a:cubicBezTo>
                      <a:cubicBezTo>
                        <a:pt x="37" y="33"/>
                        <a:pt x="37" y="31"/>
                        <a:pt x="37" y="28"/>
                      </a:cubicBezTo>
                      <a:cubicBezTo>
                        <a:pt x="37" y="27"/>
                        <a:pt x="36" y="25"/>
                        <a:pt x="36" y="23"/>
                      </a:cubicBezTo>
                      <a:cubicBezTo>
                        <a:pt x="36" y="21"/>
                        <a:pt x="37" y="19"/>
                        <a:pt x="36" y="17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4" y="13"/>
                        <a:pt x="32" y="13"/>
                        <a:pt x="31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29" y="11"/>
                        <a:pt x="28" y="12"/>
                      </a:cubicBezTo>
                      <a:cubicBezTo>
                        <a:pt x="27" y="10"/>
                        <a:pt x="25" y="10"/>
                        <a:pt x="23" y="9"/>
                      </a:cubicBezTo>
                      <a:cubicBezTo>
                        <a:pt x="23" y="9"/>
                        <a:pt x="22" y="9"/>
                        <a:pt x="21" y="8"/>
                      </a:cubicBezTo>
                      <a:cubicBezTo>
                        <a:pt x="18" y="7"/>
                        <a:pt x="16" y="6"/>
                        <a:pt x="13" y="5"/>
                      </a:cubicBezTo>
                      <a:cubicBezTo>
                        <a:pt x="11" y="4"/>
                        <a:pt x="8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1"/>
                        <a:pt x="2" y="1"/>
                        <a:pt x="1" y="1"/>
                      </a:cubicBezTo>
                      <a:cubicBezTo>
                        <a:pt x="0" y="0"/>
                        <a:pt x="0" y="3"/>
                        <a:pt x="0" y="4"/>
                      </a:cubicBezTo>
                      <a:cubicBezTo>
                        <a:pt x="0" y="8"/>
                        <a:pt x="1" y="12"/>
                        <a:pt x="1" y="17"/>
                      </a:cubicBezTo>
                      <a:cubicBezTo>
                        <a:pt x="1" y="20"/>
                        <a:pt x="1" y="23"/>
                        <a:pt x="1" y="26"/>
                      </a:cubicBezTo>
                      <a:cubicBezTo>
                        <a:pt x="1" y="26"/>
                        <a:pt x="1" y="27"/>
                        <a:pt x="2" y="27"/>
                      </a:cubicBezTo>
                      <a:cubicBezTo>
                        <a:pt x="2" y="30"/>
                        <a:pt x="2" y="32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4" y="37"/>
                        <a:pt x="7" y="38"/>
                        <a:pt x="9" y="39"/>
                      </a:cubicBezTo>
                      <a:cubicBezTo>
                        <a:pt x="10" y="39"/>
                        <a:pt x="10" y="40"/>
                        <a:pt x="10" y="40"/>
                      </a:cubicBezTo>
                      <a:cubicBezTo>
                        <a:pt x="11" y="40"/>
                        <a:pt x="13" y="41"/>
                        <a:pt x="14" y="41"/>
                      </a:cubicBezTo>
                      <a:cubicBezTo>
                        <a:pt x="14" y="41"/>
                        <a:pt x="13" y="41"/>
                        <a:pt x="14" y="40"/>
                      </a:cubicBezTo>
                      <a:cubicBezTo>
                        <a:pt x="14" y="41"/>
                        <a:pt x="14" y="40"/>
                        <a:pt x="15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41"/>
                        <a:pt x="14" y="40"/>
                        <a:pt x="14" y="41"/>
                      </a:cubicBezTo>
                      <a:cubicBezTo>
                        <a:pt x="15" y="41"/>
                        <a:pt x="15" y="41"/>
                        <a:pt x="15" y="42"/>
                      </a:cubicBezTo>
                      <a:cubicBezTo>
                        <a:pt x="18" y="43"/>
                        <a:pt x="21" y="44"/>
                        <a:pt x="23" y="45"/>
                      </a:cubicBezTo>
                      <a:cubicBezTo>
                        <a:pt x="26" y="46"/>
                        <a:pt x="28" y="48"/>
                        <a:pt x="31" y="48"/>
                      </a:cubicBezTo>
                      <a:cubicBezTo>
                        <a:pt x="30" y="48"/>
                        <a:pt x="30" y="47"/>
                        <a:pt x="29" y="46"/>
                      </a:cubicBezTo>
                      <a:cubicBezTo>
                        <a:pt x="30" y="46"/>
                        <a:pt x="30" y="46"/>
                        <a:pt x="30" y="45"/>
                      </a:cubicBezTo>
                      <a:cubicBezTo>
                        <a:pt x="30" y="45"/>
                        <a:pt x="30" y="44"/>
                        <a:pt x="30" y="44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1" y="43"/>
                        <a:pt x="31" y="43"/>
                        <a:pt x="31" y="43"/>
                      </a:cubicBezTo>
                      <a:cubicBezTo>
                        <a:pt x="31" y="44"/>
                        <a:pt x="32" y="45"/>
                        <a:pt x="32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3" y="46"/>
                        <a:pt x="32" y="46"/>
                        <a:pt x="32" y="46"/>
                      </a:cubicBezTo>
                      <a:cubicBezTo>
                        <a:pt x="32" y="47"/>
                        <a:pt x="32" y="46"/>
                        <a:pt x="33" y="46"/>
                      </a:cubicBezTo>
                      <a:cubicBezTo>
                        <a:pt x="33" y="47"/>
                        <a:pt x="33" y="47"/>
                        <a:pt x="32" y="47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1" y="47"/>
                        <a:pt x="31" y="48"/>
                      </a:cubicBezTo>
                      <a:cubicBezTo>
                        <a:pt x="32" y="48"/>
                        <a:pt x="32" y="49"/>
                        <a:pt x="32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4" y="50"/>
                        <a:pt x="36" y="51"/>
                        <a:pt x="37" y="51"/>
                      </a:cubicBezTo>
                      <a:cubicBezTo>
                        <a:pt x="37" y="51"/>
                        <a:pt x="37" y="50"/>
                        <a:pt x="37" y="49"/>
                      </a:cubicBezTo>
                      <a:cubicBezTo>
                        <a:pt x="37" y="47"/>
                        <a:pt x="37" y="45"/>
                        <a:pt x="37" y="43"/>
                      </a:cubicBezTo>
                      <a:close/>
                      <a:moveTo>
                        <a:pt x="6" y="8"/>
                      </a:move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7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lose/>
                      <a:moveTo>
                        <a:pt x="5" y="9"/>
                      </a:moveTo>
                      <a:cubicBezTo>
                        <a:pt x="6" y="9"/>
                        <a:pt x="5" y="9"/>
                        <a:pt x="6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lose/>
                      <a:moveTo>
                        <a:pt x="5" y="12"/>
                      </a:move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5" y="12"/>
                      </a:cubicBezTo>
                      <a:close/>
                      <a:moveTo>
                        <a:pt x="6" y="11"/>
                      </a:moveTo>
                      <a:cubicBezTo>
                        <a:pt x="7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8" y="11"/>
                      </a:cubicBezTo>
                      <a:cubicBezTo>
                        <a:pt x="8" y="12"/>
                        <a:pt x="7" y="12"/>
                        <a:pt x="6" y="11"/>
                      </a:cubicBezTo>
                      <a:close/>
                      <a:moveTo>
                        <a:pt x="8" y="6"/>
                      </a:move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25" y="30"/>
                      </a:moveTo>
                      <a:cubicBezTo>
                        <a:pt x="25" y="30"/>
                        <a:pt x="25" y="30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lose/>
                      <a:moveTo>
                        <a:pt x="22" y="15"/>
                      </a:moveTo>
                      <a:cubicBezTo>
                        <a:pt x="23" y="17"/>
                        <a:pt x="24" y="18"/>
                        <a:pt x="24" y="20"/>
                      </a:cubicBezTo>
                      <a:cubicBezTo>
                        <a:pt x="24" y="21"/>
                        <a:pt x="22" y="22"/>
                        <a:pt x="21" y="22"/>
                      </a:cubicBezTo>
                      <a:cubicBezTo>
                        <a:pt x="22" y="23"/>
                        <a:pt x="23" y="24"/>
                        <a:pt x="23" y="25"/>
                      </a:cubicBezTo>
                      <a:cubicBezTo>
                        <a:pt x="24" y="25"/>
                        <a:pt x="24" y="26"/>
                        <a:pt x="24" y="26"/>
                      </a:cubicBezTo>
                      <a:cubicBezTo>
                        <a:pt x="25" y="28"/>
                        <a:pt x="24" y="29"/>
                        <a:pt x="23" y="30"/>
                      </a:cubicBezTo>
                      <a:cubicBezTo>
                        <a:pt x="22" y="30"/>
                        <a:pt x="20" y="30"/>
                        <a:pt x="18" y="29"/>
                      </a:cubicBezTo>
                      <a:cubicBezTo>
                        <a:pt x="18" y="28"/>
                        <a:pt x="17" y="27"/>
                        <a:pt x="16" y="27"/>
                      </a:cubicBezTo>
                      <a:cubicBezTo>
                        <a:pt x="15" y="25"/>
                        <a:pt x="14" y="22"/>
                        <a:pt x="16" y="21"/>
                      </a:cubicBezTo>
                      <a:cubicBezTo>
                        <a:pt x="17" y="21"/>
                        <a:pt x="17" y="21"/>
                        <a:pt x="18" y="21"/>
                      </a:cubicBezTo>
                      <a:cubicBezTo>
                        <a:pt x="17" y="20"/>
                        <a:pt x="16" y="20"/>
                        <a:pt x="16" y="19"/>
                      </a:cubicBezTo>
                      <a:cubicBezTo>
                        <a:pt x="15" y="18"/>
                        <a:pt x="15" y="15"/>
                        <a:pt x="15" y="14"/>
                      </a:cubicBezTo>
                      <a:cubicBezTo>
                        <a:pt x="15" y="14"/>
                        <a:pt x="17" y="13"/>
                        <a:pt x="17" y="13"/>
                      </a:cubicBezTo>
                      <a:cubicBezTo>
                        <a:pt x="18" y="13"/>
                        <a:pt x="20" y="14"/>
                        <a:pt x="22" y="15"/>
                      </a:cubicBezTo>
                      <a:close/>
                      <a:moveTo>
                        <a:pt x="24" y="35"/>
                      </a:moveTo>
                      <a:cubicBezTo>
                        <a:pt x="24" y="35"/>
                        <a:pt x="24" y="35"/>
                        <a:pt x="24" y="35"/>
                      </a:cubicBezTo>
                      <a:cubicBezTo>
                        <a:pt x="24" y="35"/>
                        <a:pt x="24" y="35"/>
                        <a:pt x="24" y="35"/>
                      </a:cubicBezTo>
                      <a:close/>
                      <a:moveTo>
                        <a:pt x="15" y="12"/>
                      </a:moveTo>
                      <a:cubicBezTo>
                        <a:pt x="16" y="11"/>
                        <a:pt x="16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lose/>
                      <a:moveTo>
                        <a:pt x="14" y="11"/>
                      </a:move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1"/>
                        <a:pt x="14" y="11"/>
                        <a:pt x="14" y="10"/>
                      </a:cubicBezTo>
                      <a:cubicBezTo>
                        <a:pt x="14" y="10"/>
                        <a:pt x="14" y="10"/>
                        <a:pt x="14" y="11"/>
                      </a:cubicBezTo>
                      <a:close/>
                      <a:moveTo>
                        <a:pt x="13" y="8"/>
                      </a:move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lose/>
                      <a:moveTo>
                        <a:pt x="11" y="30"/>
                      </a:moveTo>
                      <a:cubicBezTo>
                        <a:pt x="17" y="33"/>
                        <a:pt x="23" y="35"/>
                        <a:pt x="28" y="37"/>
                      </a:cubicBezTo>
                      <a:cubicBezTo>
                        <a:pt x="28" y="38"/>
                        <a:pt x="28" y="39"/>
                        <a:pt x="28" y="39"/>
                      </a:cubicBezTo>
                      <a:cubicBezTo>
                        <a:pt x="28" y="40"/>
                        <a:pt x="27" y="39"/>
                        <a:pt x="27" y="39"/>
                      </a:cubicBezTo>
                      <a:cubicBezTo>
                        <a:pt x="23" y="37"/>
                        <a:pt x="20" y="36"/>
                        <a:pt x="17" y="34"/>
                      </a:cubicBezTo>
                      <a:cubicBezTo>
                        <a:pt x="15" y="34"/>
                        <a:pt x="13" y="33"/>
                        <a:pt x="11" y="32"/>
                      </a:cubicBezTo>
                      <a:cubicBezTo>
                        <a:pt x="11" y="31"/>
                        <a:pt x="11" y="30"/>
                        <a:pt x="11" y="30"/>
                      </a:cubicBezTo>
                      <a:close/>
                      <a:moveTo>
                        <a:pt x="28" y="45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lose/>
                      <a:moveTo>
                        <a:pt x="28" y="44"/>
                      </a:moveTo>
                      <a:cubicBezTo>
                        <a:pt x="28" y="44"/>
                        <a:pt x="27" y="44"/>
                        <a:pt x="27" y="44"/>
                      </a:cubicBezTo>
                      <a:cubicBezTo>
                        <a:pt x="27" y="44"/>
                        <a:pt x="27" y="44"/>
                        <a:pt x="27" y="44"/>
                      </a:cubicBezTo>
                      <a:cubicBezTo>
                        <a:pt x="22" y="42"/>
                        <a:pt x="16" y="39"/>
                        <a:pt x="11" y="37"/>
                      </a:cubicBezTo>
                      <a:cubicBezTo>
                        <a:pt x="11" y="36"/>
                        <a:pt x="11" y="35"/>
                        <a:pt x="11" y="35"/>
                      </a:cubicBezTo>
                      <a:cubicBezTo>
                        <a:pt x="14" y="36"/>
                        <a:pt x="17" y="37"/>
                        <a:pt x="20" y="38"/>
                      </a:cubicBezTo>
                      <a:cubicBezTo>
                        <a:pt x="20" y="39"/>
                        <a:pt x="21" y="39"/>
                        <a:pt x="21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4" y="40"/>
                        <a:pt x="25" y="41"/>
                        <a:pt x="26" y="41"/>
                      </a:cubicBezTo>
                      <a:cubicBezTo>
                        <a:pt x="27" y="42"/>
                        <a:pt x="27" y="41"/>
                        <a:pt x="28" y="42"/>
                      </a:cubicBezTo>
                      <a:cubicBezTo>
                        <a:pt x="28" y="42"/>
                        <a:pt x="28" y="44"/>
                        <a:pt x="28" y="44"/>
                      </a:cubicBezTo>
                      <a:close/>
                      <a:moveTo>
                        <a:pt x="32" y="49"/>
                      </a:move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3" y="48"/>
                      </a:cubicBezTo>
                      <a:cubicBezTo>
                        <a:pt x="33" y="48"/>
                        <a:pt x="33" y="49"/>
                        <a:pt x="32" y="49"/>
                      </a:cubicBezTo>
                      <a:close/>
                      <a:moveTo>
                        <a:pt x="33" y="36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1" y="35"/>
                        <a:pt x="32" y="35"/>
                        <a:pt x="33" y="36"/>
                      </a:cubicBezTo>
                      <a:cubicBezTo>
                        <a:pt x="33" y="36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2" y="36"/>
                        <a:pt x="32" y="36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1" y="38"/>
                      </a:moveTo>
                      <a:cubicBezTo>
                        <a:pt x="31" y="38"/>
                        <a:pt x="32" y="38"/>
                        <a:pt x="32" y="38"/>
                      </a:cubicBezTo>
                      <a:cubicBezTo>
                        <a:pt x="32" y="38"/>
                        <a:pt x="32" y="38"/>
                        <a:pt x="31" y="38"/>
                      </a:cubicBezTo>
                      <a:close/>
                      <a:moveTo>
                        <a:pt x="32" y="17"/>
                      </a:moveTo>
                      <a:cubicBezTo>
                        <a:pt x="32" y="17"/>
                        <a:pt x="32" y="17"/>
                        <a:pt x="33" y="18"/>
                      </a:cubicBezTo>
                      <a:cubicBezTo>
                        <a:pt x="33" y="18"/>
                        <a:pt x="33" y="18"/>
                        <a:pt x="33" y="19"/>
                      </a:cubicBezTo>
                      <a:cubicBezTo>
                        <a:pt x="33" y="18"/>
                        <a:pt x="32" y="18"/>
                        <a:pt x="32" y="17"/>
                      </a:cubicBezTo>
                      <a:close/>
                      <a:moveTo>
                        <a:pt x="33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19"/>
                        <a:pt x="32" y="19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9"/>
                        <a:pt x="33" y="19"/>
                        <a:pt x="33" y="20"/>
                      </a:cubicBezTo>
                      <a:close/>
                      <a:moveTo>
                        <a:pt x="33" y="29"/>
                      </a:move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3" y="29"/>
                        <a:pt x="33" y="29"/>
                        <a:pt x="34" y="30"/>
                      </a:cubicBezTo>
                      <a:cubicBezTo>
                        <a:pt x="34" y="30"/>
                        <a:pt x="33" y="30"/>
                        <a:pt x="33" y="30"/>
                      </a:cubicBezTo>
                      <a:cubicBezTo>
                        <a:pt x="33" y="30"/>
                        <a:pt x="33" y="29"/>
                        <a:pt x="33" y="29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7"/>
                        <a:pt x="34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lose/>
                      <a:moveTo>
                        <a:pt x="33" y="14"/>
                      </a:moveTo>
                      <a:cubicBezTo>
                        <a:pt x="33" y="15"/>
                        <a:pt x="33" y="14"/>
                        <a:pt x="32" y="14"/>
                      </a:cubicBezTo>
                      <a:cubicBezTo>
                        <a:pt x="32" y="14"/>
                        <a:pt x="33" y="14"/>
                        <a:pt x="33" y="14"/>
                      </a:cubicBezTo>
                      <a:close/>
                      <a:moveTo>
                        <a:pt x="32" y="16"/>
                      </a:moveTo>
                      <a:cubicBezTo>
                        <a:pt x="32" y="16"/>
                        <a:pt x="33" y="16"/>
                        <a:pt x="33" y="17"/>
                      </a:cubicBezTo>
                      <a:cubicBezTo>
                        <a:pt x="33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2" y="18"/>
                        <a:pt x="31" y="18"/>
                      </a:cubicBezTo>
                      <a:close/>
                      <a:moveTo>
                        <a:pt x="30" y="18"/>
                      </a:moveTo>
                      <a:cubicBezTo>
                        <a:pt x="31" y="18"/>
                        <a:pt x="31" y="19"/>
                        <a:pt x="30" y="19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lose/>
                      <a:moveTo>
                        <a:pt x="30" y="14"/>
                      </a:move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lose/>
                      <a:moveTo>
                        <a:pt x="30" y="21"/>
                      </a:moveTo>
                      <a:cubicBezTo>
                        <a:pt x="30" y="21"/>
                        <a:pt x="30" y="22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29" y="18"/>
                        <a:pt x="30" y="18"/>
                        <a:pt x="30" y="17"/>
                      </a:cubicBezTo>
                      <a:close/>
                      <a:moveTo>
                        <a:pt x="29" y="45"/>
                      </a:moveTo>
                      <a:cubicBezTo>
                        <a:pt x="30" y="45"/>
                        <a:pt x="30" y="46"/>
                        <a:pt x="30" y="46"/>
                      </a:cubicBezTo>
                      <a:cubicBezTo>
                        <a:pt x="29" y="46"/>
                        <a:pt x="29" y="46"/>
                        <a:pt x="29" y="45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5"/>
                        <a:pt x="29" y="44"/>
                      </a:cubicBezTo>
                      <a:cubicBezTo>
                        <a:pt x="29" y="45"/>
                        <a:pt x="30" y="45"/>
                        <a:pt x="30" y="45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lose/>
                      <a:moveTo>
                        <a:pt x="29" y="43"/>
                      </a:moveTo>
                      <a:cubicBezTo>
                        <a:pt x="29" y="43"/>
                        <a:pt x="29" y="43"/>
                        <a:pt x="30" y="43"/>
                      </a:cubicBezTo>
                      <a:cubicBezTo>
                        <a:pt x="30" y="43"/>
                        <a:pt x="30" y="44"/>
                        <a:pt x="30" y="44"/>
                      </a:cubicBezTo>
                      <a:cubicBezTo>
                        <a:pt x="29" y="44"/>
                        <a:pt x="30" y="43"/>
                        <a:pt x="29" y="43"/>
                      </a:cubicBezTo>
                      <a:close/>
                      <a:moveTo>
                        <a:pt x="30" y="33"/>
                      </a:moveTo>
                      <a:cubicBezTo>
                        <a:pt x="30" y="32"/>
                        <a:pt x="30" y="33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lose/>
                      <a:moveTo>
                        <a:pt x="30" y="19"/>
                      </a:move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30" y="20"/>
                        <a:pt x="30" y="19"/>
                      </a:cubicBezTo>
                      <a:close/>
                      <a:moveTo>
                        <a:pt x="31" y="42"/>
                      </a:moveTo>
                      <a:cubicBezTo>
                        <a:pt x="31" y="42"/>
                        <a:pt x="31" y="42"/>
                        <a:pt x="31" y="43"/>
                      </a:cubicBezTo>
                      <a:cubicBezTo>
                        <a:pt x="31" y="43"/>
                        <a:pt x="31" y="42"/>
                        <a:pt x="31" y="42"/>
                      </a:cubicBezTo>
                      <a:cubicBezTo>
                        <a:pt x="31" y="41"/>
                        <a:pt x="31" y="41"/>
                        <a:pt x="31" y="40"/>
                      </a:cubicBezTo>
                      <a:cubicBezTo>
                        <a:pt x="31" y="40"/>
                        <a:pt x="31" y="40"/>
                        <a:pt x="31" y="39"/>
                      </a:cubicBezTo>
                      <a:cubicBezTo>
                        <a:pt x="31" y="39"/>
                        <a:pt x="31" y="40"/>
                        <a:pt x="32" y="40"/>
                      </a:cubicBezTo>
                      <a:cubicBezTo>
                        <a:pt x="32" y="40"/>
                        <a:pt x="31" y="40"/>
                        <a:pt x="31" y="40"/>
                      </a:cubicBezTo>
                      <a:cubicBezTo>
                        <a:pt x="31" y="41"/>
                        <a:pt x="31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ubicBezTo>
                        <a:pt x="32" y="41"/>
                        <a:pt x="32" y="40"/>
                        <a:pt x="32" y="40"/>
                      </a:cubicBezTo>
                      <a:cubicBezTo>
                        <a:pt x="33" y="41"/>
                        <a:pt x="33" y="42"/>
                        <a:pt x="33" y="42"/>
                      </a:cubicBezTo>
                      <a:cubicBezTo>
                        <a:pt x="32" y="42"/>
                        <a:pt x="33" y="41"/>
                        <a:pt x="32" y="41"/>
                      </a:cubicBezTo>
                      <a:cubicBezTo>
                        <a:pt x="32" y="41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1" y="42"/>
                      </a:cubicBezTo>
                      <a:close/>
                      <a:moveTo>
                        <a:pt x="33" y="46"/>
                      </a:move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4"/>
                        <a:pt x="32" y="44"/>
                        <a:pt x="32" y="44"/>
                      </a:cubicBezTo>
                      <a:cubicBezTo>
                        <a:pt x="32" y="44"/>
                        <a:pt x="32" y="43"/>
                        <a:pt x="32" y="43"/>
                      </a:cubicBezTo>
                      <a:cubicBezTo>
                        <a:pt x="32" y="44"/>
                        <a:pt x="33" y="44"/>
                        <a:pt x="33" y="44"/>
                      </a:cubicBezTo>
                      <a:cubicBezTo>
                        <a:pt x="33" y="44"/>
                        <a:pt x="34" y="44"/>
                        <a:pt x="34" y="45"/>
                      </a:cubicBez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5"/>
                        <a:pt x="33" y="46"/>
                        <a:pt x="33" y="46"/>
                      </a:cubicBezTo>
                      <a:close/>
                      <a:moveTo>
                        <a:pt x="32" y="40"/>
                      </a:moveTo>
                      <a:cubicBezTo>
                        <a:pt x="32" y="40"/>
                        <a:pt x="32" y="39"/>
                        <a:pt x="32" y="39"/>
                      </a:cubicBezTo>
                      <a:cubicBezTo>
                        <a:pt x="32" y="39"/>
                        <a:pt x="32" y="39"/>
                        <a:pt x="33" y="39"/>
                      </a:cubicBezTo>
                      <a:cubicBezTo>
                        <a:pt x="33" y="39"/>
                        <a:pt x="33" y="38"/>
                        <a:pt x="33" y="39"/>
                      </a:cubicBezTo>
                      <a:cubicBezTo>
                        <a:pt x="34" y="39"/>
                        <a:pt x="33" y="40"/>
                        <a:pt x="34" y="40"/>
                      </a:cubicBezTo>
                      <a:cubicBezTo>
                        <a:pt x="34" y="41"/>
                        <a:pt x="34" y="40"/>
                        <a:pt x="34" y="40"/>
                      </a:cubicBezTo>
                      <a:cubicBezTo>
                        <a:pt x="34" y="41"/>
                        <a:pt x="33" y="40"/>
                        <a:pt x="32" y="40"/>
                      </a:cubicBezTo>
                      <a:close/>
                      <a:moveTo>
                        <a:pt x="35" y="44"/>
                      </a:move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5"/>
                        <a:pt x="35" y="45"/>
                        <a:pt x="35" y="44"/>
                      </a:cubicBezTo>
                      <a:close/>
                      <a:moveTo>
                        <a:pt x="35" y="48"/>
                      </a:moveTo>
                      <a:cubicBezTo>
                        <a:pt x="35" y="48"/>
                        <a:pt x="35" y="47"/>
                        <a:pt x="35" y="47"/>
                      </a:cubicBezTo>
                      <a:cubicBezTo>
                        <a:pt x="35" y="47"/>
                        <a:pt x="36" y="48"/>
                        <a:pt x="36" y="48"/>
                      </a:cubicBezTo>
                      <a:cubicBezTo>
                        <a:pt x="35" y="48"/>
                        <a:pt x="35" y="48"/>
                        <a:pt x="35" y="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3" name="任意多边形 11312"/>
                <p:cNvSpPr/>
                <p:nvPr/>
              </p:nvSpPr>
              <p:spPr>
                <a:xfrm>
                  <a:off x="4432" y="3437"/>
                  <a:ext cx="237" cy="307"/>
                </a:xfrm>
                <a:custGeom>
                  <a:avLst/>
                  <a:gdLst/>
                  <a:ahLst/>
                  <a:cxnLst/>
                  <a:pathLst>
                    <a:path w="282" h="365">
                      <a:moveTo>
                        <a:pt x="45" y="219"/>
                      </a:moveTo>
                      <a:lnTo>
                        <a:pt x="278" y="365"/>
                      </a:lnTo>
                      <a:lnTo>
                        <a:pt x="282" y="131"/>
                      </a:lnTo>
                      <a:lnTo>
                        <a:pt x="0" y="0"/>
                      </a:lnTo>
                      <a:lnTo>
                        <a:pt x="45" y="21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4" name="任意多边形 11313"/>
                <p:cNvSpPr/>
                <p:nvPr/>
              </p:nvSpPr>
              <p:spPr>
                <a:xfrm>
                  <a:off x="4665" y="3423"/>
                  <a:ext cx="167" cy="321"/>
                </a:xfrm>
                <a:custGeom>
                  <a:avLst/>
                  <a:gdLst/>
                  <a:ahLst/>
                  <a:cxnLst/>
                  <a:pathLst>
                    <a:path w="198" h="382">
                      <a:moveTo>
                        <a:pt x="198" y="0"/>
                      </a:moveTo>
                      <a:lnTo>
                        <a:pt x="4" y="148"/>
                      </a:lnTo>
                      <a:lnTo>
                        <a:pt x="0" y="382"/>
                      </a:lnTo>
                      <a:lnTo>
                        <a:pt x="164" y="214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5" name="任意多边形 11314"/>
                <p:cNvSpPr/>
                <p:nvPr/>
              </p:nvSpPr>
              <p:spPr>
                <a:xfrm>
                  <a:off x="4432" y="3361"/>
                  <a:ext cx="400" cy="186"/>
                </a:xfrm>
                <a:custGeom>
                  <a:avLst/>
                  <a:gdLst/>
                  <a:ahLst/>
                  <a:cxnLst/>
                  <a:pathLst>
                    <a:path w="476" h="221">
                      <a:moveTo>
                        <a:pt x="0" y="90"/>
                      </a:moveTo>
                      <a:lnTo>
                        <a:pt x="244" y="0"/>
                      </a:lnTo>
                      <a:lnTo>
                        <a:pt x="476" y="73"/>
                      </a:lnTo>
                      <a:lnTo>
                        <a:pt x="282" y="221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6" name="任意多边形 11315"/>
                <p:cNvSpPr/>
                <p:nvPr/>
              </p:nvSpPr>
              <p:spPr>
                <a:xfrm>
                  <a:off x="4460" y="3371"/>
                  <a:ext cx="178" cy="71"/>
                </a:xfrm>
                <a:custGeom>
                  <a:avLst/>
                  <a:gdLst/>
                  <a:ahLst/>
                  <a:cxnLst/>
                  <a:pathLst>
                    <a:path w="212" h="85">
                      <a:moveTo>
                        <a:pt x="0" y="81"/>
                      </a:moveTo>
                      <a:lnTo>
                        <a:pt x="212" y="0"/>
                      </a:lnTo>
                      <a:lnTo>
                        <a:pt x="210" y="6"/>
                      </a:lnTo>
                      <a:lnTo>
                        <a:pt x="9" y="85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555248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7" name="任意多边形 11316"/>
                <p:cNvSpPr/>
                <p:nvPr/>
              </p:nvSpPr>
              <p:spPr>
                <a:xfrm>
                  <a:off x="4637" y="3371"/>
                  <a:ext cx="170" cy="59"/>
                </a:xfrm>
                <a:custGeom>
                  <a:avLst/>
                  <a:gdLst/>
                  <a:ahLst/>
                  <a:cxnLst/>
                  <a:pathLst>
                    <a:path w="202" h="70">
                      <a:moveTo>
                        <a:pt x="2" y="0"/>
                      </a:moveTo>
                      <a:lnTo>
                        <a:pt x="202" y="66"/>
                      </a:lnTo>
                      <a:lnTo>
                        <a:pt x="196" y="70"/>
                      </a:lnTo>
                      <a:lnTo>
                        <a:pt x="0" y="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8" name="任意多边形 11317"/>
                <p:cNvSpPr/>
                <p:nvPr/>
              </p:nvSpPr>
              <p:spPr>
                <a:xfrm>
                  <a:off x="4468" y="3430"/>
                  <a:ext cx="334" cy="98"/>
                </a:xfrm>
                <a:custGeom>
                  <a:avLst/>
                  <a:gdLst/>
                  <a:ahLst/>
                  <a:cxnLst/>
                  <a:pathLst>
                    <a:path w="397" h="117">
                      <a:moveTo>
                        <a:pt x="0" y="15"/>
                      </a:moveTo>
                      <a:lnTo>
                        <a:pt x="233" y="117"/>
                      </a:lnTo>
                      <a:lnTo>
                        <a:pt x="397" y="0"/>
                      </a:lnTo>
                      <a:lnTo>
                        <a:pt x="397" y="0"/>
                      </a:lnTo>
                      <a:lnTo>
                        <a:pt x="233" y="115"/>
                      </a:lnTo>
                      <a:lnTo>
                        <a:pt x="2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9" name="任意多边形 11318"/>
                <p:cNvSpPr/>
                <p:nvPr/>
              </p:nvSpPr>
              <p:spPr>
                <a:xfrm>
                  <a:off x="4453" y="3460"/>
                  <a:ext cx="34" cy="160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0" y="0"/>
                      </a:moveTo>
                      <a:lnTo>
                        <a:pt x="35" y="191"/>
                      </a:lnTo>
                      <a:lnTo>
                        <a:pt x="41" y="185"/>
                      </a:lnTo>
                      <a:lnTo>
                        <a:pt x="9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0" name="任意多边形 11319"/>
                <p:cNvSpPr/>
                <p:nvPr/>
              </p:nvSpPr>
              <p:spPr>
                <a:xfrm>
                  <a:off x="4482" y="3615"/>
                  <a:ext cx="169" cy="108"/>
                </a:xfrm>
                <a:custGeom>
                  <a:avLst/>
                  <a:gdLst/>
                  <a:ahLst/>
                  <a:cxnLst/>
                  <a:pathLst>
                    <a:path w="201" h="128">
                      <a:moveTo>
                        <a:pt x="201" y="128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201" y="123"/>
                      </a:lnTo>
                      <a:lnTo>
                        <a:pt x="201" y="128"/>
                      </a:lnTo>
                      <a:close/>
                    </a:path>
                  </a:pathLst>
                </a:custGeom>
                <a:solidFill>
                  <a:srgbClr val="E9D9C5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1" name="任意多边形 11320"/>
                <p:cNvSpPr/>
                <p:nvPr/>
              </p:nvSpPr>
              <p:spPr>
                <a:xfrm>
                  <a:off x="4460" y="3464"/>
                  <a:ext cx="193" cy="259"/>
                </a:xfrm>
                <a:custGeom>
                  <a:avLst/>
                  <a:gdLst/>
                  <a:ahLst/>
                  <a:cxnLst/>
                  <a:pathLst>
                    <a:path w="229" h="308">
                      <a:moveTo>
                        <a:pt x="0" y="0"/>
                      </a:moveTo>
                      <a:lnTo>
                        <a:pt x="227" y="110"/>
                      </a:lnTo>
                      <a:lnTo>
                        <a:pt x="229" y="308"/>
                      </a:lnTo>
                      <a:lnTo>
                        <a:pt x="227" y="308"/>
                      </a:lnTo>
                      <a:lnTo>
                        <a:pt x="225" y="1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2" name="任意多边形 11321"/>
                <p:cNvSpPr/>
                <p:nvPr/>
              </p:nvSpPr>
              <p:spPr>
                <a:xfrm>
                  <a:off x="4794" y="3441"/>
                  <a:ext cx="29" cy="157"/>
                </a:xfrm>
                <a:custGeom>
                  <a:avLst/>
                  <a:gdLst/>
                  <a:ahLst/>
                  <a:cxnLst/>
                  <a:pathLst>
                    <a:path w="34" h="187">
                      <a:moveTo>
                        <a:pt x="34" y="0"/>
                      </a:moveTo>
                      <a:lnTo>
                        <a:pt x="6" y="187"/>
                      </a:lnTo>
                      <a:lnTo>
                        <a:pt x="0" y="185"/>
                      </a:lnTo>
                      <a:lnTo>
                        <a:pt x="26" y="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5C5546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3" name="任意多边形 11322"/>
                <p:cNvSpPr/>
                <p:nvPr/>
              </p:nvSpPr>
              <p:spPr>
                <a:xfrm>
                  <a:off x="4676" y="3596"/>
                  <a:ext cx="123" cy="125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0" y="79"/>
                      </a:moveTo>
                      <a:cubicBezTo>
                        <a:pt x="0" y="78"/>
                        <a:pt x="0" y="74"/>
                        <a:pt x="0" y="7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4" name="任意多边形 11323"/>
                <p:cNvSpPr/>
                <p:nvPr/>
              </p:nvSpPr>
              <p:spPr>
                <a:xfrm>
                  <a:off x="4676" y="3441"/>
                  <a:ext cx="147" cy="273"/>
                </a:xfrm>
                <a:custGeom>
                  <a:avLst/>
                  <a:gdLst/>
                  <a:ahLst/>
                  <a:cxnLst/>
                  <a:pathLst>
                    <a:path w="174" h="325">
                      <a:moveTo>
                        <a:pt x="0" y="325"/>
                      </a:moveTo>
                      <a:lnTo>
                        <a:pt x="4" y="132"/>
                      </a:lnTo>
                      <a:lnTo>
                        <a:pt x="174" y="0"/>
                      </a:lnTo>
                      <a:lnTo>
                        <a:pt x="166" y="8"/>
                      </a:lnTo>
                      <a:lnTo>
                        <a:pt x="6" y="134"/>
                      </a:lnTo>
                      <a:lnTo>
                        <a:pt x="0" y="325"/>
                      </a:lnTo>
                      <a:lnTo>
                        <a:pt x="0" y="32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4763" cap="flat" cmpd="sng">
                  <a:solidFill>
                    <a:srgbClr val="231F20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325" name="组合 11324"/>
              <p:cNvGrpSpPr/>
              <p:nvPr/>
            </p:nvGrpSpPr>
            <p:grpSpPr>
              <a:xfrm>
                <a:off x="4700" y="3225"/>
                <a:ext cx="447" cy="429"/>
                <a:chOff x="2622" y="3342"/>
                <a:chExt cx="524" cy="503"/>
              </a:xfrm>
            </p:grpSpPr>
            <p:sp>
              <p:nvSpPr>
                <p:cNvPr id="11326" name="任意多边形 11325"/>
                <p:cNvSpPr/>
                <p:nvPr/>
              </p:nvSpPr>
              <p:spPr>
                <a:xfrm>
                  <a:off x="2836" y="3442"/>
                  <a:ext cx="310" cy="397"/>
                </a:xfrm>
                <a:custGeom>
                  <a:avLst/>
                  <a:gdLst/>
                  <a:ahLst/>
                  <a:cxnLst/>
                  <a:pathLst>
                    <a:path w="282" h="362">
                      <a:moveTo>
                        <a:pt x="237" y="217"/>
                      </a:moveTo>
                      <a:lnTo>
                        <a:pt x="4" y="362"/>
                      </a:lnTo>
                      <a:lnTo>
                        <a:pt x="0" y="128"/>
                      </a:lnTo>
                      <a:lnTo>
                        <a:pt x="282" y="0"/>
                      </a:lnTo>
                      <a:lnTo>
                        <a:pt x="237" y="217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7" name="任意多边形 11326"/>
                <p:cNvSpPr/>
                <p:nvPr/>
              </p:nvSpPr>
              <p:spPr>
                <a:xfrm>
                  <a:off x="2625" y="3427"/>
                  <a:ext cx="218" cy="418"/>
                </a:xfrm>
                <a:custGeom>
                  <a:avLst/>
                  <a:gdLst/>
                  <a:ahLst/>
                  <a:cxnLst/>
                  <a:pathLst>
                    <a:path w="198" h="381">
                      <a:moveTo>
                        <a:pt x="0" y="0"/>
                      </a:moveTo>
                      <a:lnTo>
                        <a:pt x="194" y="147"/>
                      </a:lnTo>
                      <a:lnTo>
                        <a:pt x="198" y="381"/>
                      </a:lnTo>
                      <a:lnTo>
                        <a:pt x="34" y="2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8" name="任意多边形 11327"/>
                <p:cNvSpPr/>
                <p:nvPr/>
              </p:nvSpPr>
              <p:spPr>
                <a:xfrm>
                  <a:off x="2622" y="3342"/>
                  <a:ext cx="524" cy="241"/>
                </a:xfrm>
                <a:custGeom>
                  <a:avLst/>
                  <a:gdLst/>
                  <a:ahLst/>
                  <a:cxnLst/>
                  <a:pathLst>
                    <a:path w="476" h="219">
                      <a:moveTo>
                        <a:pt x="476" y="91"/>
                      </a:moveTo>
                      <a:lnTo>
                        <a:pt x="232" y="0"/>
                      </a:lnTo>
                      <a:lnTo>
                        <a:pt x="0" y="72"/>
                      </a:lnTo>
                      <a:lnTo>
                        <a:pt x="194" y="219"/>
                      </a:lnTo>
                      <a:lnTo>
                        <a:pt x="476" y="9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9" name="任意多边形 11328"/>
                <p:cNvSpPr/>
                <p:nvPr/>
              </p:nvSpPr>
              <p:spPr>
                <a:xfrm>
                  <a:off x="2875" y="3354"/>
                  <a:ext cx="233" cy="93"/>
                </a:xfrm>
                <a:custGeom>
                  <a:avLst/>
                  <a:gdLst/>
                  <a:ahLst/>
                  <a:cxnLst/>
                  <a:pathLst>
                    <a:path w="212" h="84">
                      <a:moveTo>
                        <a:pt x="212" y="80"/>
                      </a:moveTo>
                      <a:lnTo>
                        <a:pt x="0" y="0"/>
                      </a:lnTo>
                      <a:lnTo>
                        <a:pt x="2" y="6"/>
                      </a:lnTo>
                      <a:lnTo>
                        <a:pt x="202" y="84"/>
                      </a:lnTo>
                      <a:lnTo>
                        <a:pt x="212" y="8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0" name="任意多边形 11329"/>
                <p:cNvSpPr/>
                <p:nvPr/>
              </p:nvSpPr>
              <p:spPr>
                <a:xfrm>
                  <a:off x="2656" y="3354"/>
                  <a:ext cx="221" cy="76"/>
                </a:xfrm>
                <a:custGeom>
                  <a:avLst/>
                  <a:gdLst/>
                  <a:ahLst/>
                  <a:cxnLst/>
                  <a:pathLst>
                    <a:path w="202" h="68">
                      <a:moveTo>
                        <a:pt x="200" y="0"/>
                      </a:moveTo>
                      <a:lnTo>
                        <a:pt x="0" y="65"/>
                      </a:lnTo>
                      <a:lnTo>
                        <a:pt x="6" y="68"/>
                      </a:lnTo>
                      <a:lnTo>
                        <a:pt x="202" y="6"/>
                      </a:lnTo>
                      <a:lnTo>
                        <a:pt x="20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1" name="任意多边形 11330"/>
                <p:cNvSpPr/>
                <p:nvPr/>
              </p:nvSpPr>
              <p:spPr>
                <a:xfrm>
                  <a:off x="2662" y="3430"/>
                  <a:ext cx="435" cy="130"/>
                </a:xfrm>
                <a:custGeom>
                  <a:avLst/>
                  <a:gdLst/>
                  <a:ahLst/>
                  <a:cxnLst/>
                  <a:pathLst>
                    <a:path w="396" h="119">
                      <a:moveTo>
                        <a:pt x="396" y="16"/>
                      </a:moveTo>
                      <a:lnTo>
                        <a:pt x="164" y="119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64" y="116"/>
                      </a:lnTo>
                      <a:lnTo>
                        <a:pt x="396" y="16"/>
                      </a:lnTo>
                      <a:lnTo>
                        <a:pt x="396" y="16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2" name="任意多边形 11331"/>
                <p:cNvSpPr/>
                <p:nvPr/>
              </p:nvSpPr>
              <p:spPr>
                <a:xfrm>
                  <a:off x="3072" y="3468"/>
                  <a:ext cx="46" cy="209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41" y="0"/>
                      </a:moveTo>
                      <a:lnTo>
                        <a:pt x="5" y="191"/>
                      </a:lnTo>
                      <a:lnTo>
                        <a:pt x="0" y="185"/>
                      </a:lnTo>
                      <a:lnTo>
                        <a:pt x="32" y="6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6C6452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3" name="任意多边形 11332"/>
                <p:cNvSpPr/>
                <p:nvPr/>
              </p:nvSpPr>
              <p:spPr>
                <a:xfrm>
                  <a:off x="2858" y="3670"/>
                  <a:ext cx="220" cy="145"/>
                </a:xfrm>
                <a:custGeom>
                  <a:avLst/>
                  <a:gdLst/>
                  <a:ahLst/>
                  <a:cxnLst/>
                  <a:pathLst>
                    <a:path w="200" h="131">
                      <a:moveTo>
                        <a:pt x="0" y="131"/>
                      </a:moveTo>
                      <a:lnTo>
                        <a:pt x="200" y="6"/>
                      </a:lnTo>
                      <a:lnTo>
                        <a:pt x="195" y="0"/>
                      </a:lnTo>
                      <a:lnTo>
                        <a:pt x="0" y="123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4" name="任意多边形 11333"/>
                <p:cNvSpPr/>
                <p:nvPr/>
              </p:nvSpPr>
              <p:spPr>
                <a:xfrm>
                  <a:off x="2858" y="3474"/>
                  <a:ext cx="250" cy="341"/>
                </a:xfrm>
                <a:custGeom>
                  <a:avLst/>
                  <a:gdLst/>
                  <a:ahLst/>
                  <a:cxnLst/>
                  <a:pathLst>
                    <a:path w="227" h="310">
                      <a:moveTo>
                        <a:pt x="227" y="0"/>
                      </a:moveTo>
                      <a:lnTo>
                        <a:pt x="0" y="110"/>
                      </a:lnTo>
                      <a:lnTo>
                        <a:pt x="0" y="310"/>
                      </a:lnTo>
                      <a:lnTo>
                        <a:pt x="0" y="310"/>
                      </a:lnTo>
                      <a:lnTo>
                        <a:pt x="2" y="111"/>
                      </a:lnTo>
                      <a:lnTo>
                        <a:pt x="227" y="0"/>
                      </a:lnTo>
                      <a:lnTo>
                        <a:pt x="22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 cap="flat" cmpd="sng">
                  <a:solidFill>
                    <a:srgbClr val="231F2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5" name="任意多边形 11334"/>
                <p:cNvSpPr/>
                <p:nvPr/>
              </p:nvSpPr>
              <p:spPr>
                <a:xfrm>
                  <a:off x="2638" y="3452"/>
                  <a:ext cx="37" cy="203"/>
                </a:xfrm>
                <a:custGeom>
                  <a:avLst/>
                  <a:gdLst/>
                  <a:ahLst/>
                  <a:cxnLst/>
                  <a:pathLst>
                    <a:path w="34" h="185">
                      <a:moveTo>
                        <a:pt x="0" y="0"/>
                      </a:moveTo>
                      <a:lnTo>
                        <a:pt x="28" y="185"/>
                      </a:lnTo>
                      <a:lnTo>
                        <a:pt x="34" y="183"/>
                      </a:lnTo>
                      <a:lnTo>
                        <a:pt x="8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6" name="任意多边形 11335"/>
                <p:cNvSpPr/>
                <p:nvPr/>
              </p:nvSpPr>
              <p:spPr>
                <a:xfrm>
                  <a:off x="2668" y="3653"/>
                  <a:ext cx="161" cy="163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77" y="79"/>
                      </a:moveTo>
                      <a:cubicBezTo>
                        <a:pt x="77" y="79"/>
                        <a:pt x="77" y="74"/>
                        <a:pt x="77" y="74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77" y="79"/>
                      </a:lnTo>
                      <a:close/>
                    </a:path>
                  </a:pathLst>
                </a:custGeom>
                <a:solidFill>
                  <a:srgbClr val="DEC5A7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7" name="任意多边形 11336"/>
                <p:cNvSpPr/>
                <p:nvPr/>
              </p:nvSpPr>
              <p:spPr>
                <a:xfrm>
                  <a:off x="2638" y="3452"/>
                  <a:ext cx="191" cy="355"/>
                </a:xfrm>
                <a:custGeom>
                  <a:avLst/>
                  <a:gdLst/>
                  <a:ahLst/>
                  <a:cxnLst/>
                  <a:pathLst>
                    <a:path w="174" h="323">
                      <a:moveTo>
                        <a:pt x="174" y="323"/>
                      </a:moveTo>
                      <a:lnTo>
                        <a:pt x="170" y="132"/>
                      </a:lnTo>
                      <a:lnTo>
                        <a:pt x="0" y="0"/>
                      </a:lnTo>
                      <a:lnTo>
                        <a:pt x="8" y="7"/>
                      </a:lnTo>
                      <a:lnTo>
                        <a:pt x="168" y="132"/>
                      </a:lnTo>
                      <a:lnTo>
                        <a:pt x="174" y="323"/>
                      </a:lnTo>
                      <a:lnTo>
                        <a:pt x="174" y="323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338" name="组合 11337"/>
              <p:cNvGrpSpPr/>
              <p:nvPr/>
            </p:nvGrpSpPr>
            <p:grpSpPr>
              <a:xfrm>
                <a:off x="4720" y="2994"/>
                <a:ext cx="445" cy="426"/>
                <a:chOff x="3878" y="2568"/>
                <a:chExt cx="522" cy="500"/>
              </a:xfrm>
            </p:grpSpPr>
            <p:sp>
              <p:nvSpPr>
                <p:cNvPr id="11339" name="任意多边形 11338"/>
                <p:cNvSpPr/>
                <p:nvPr/>
              </p:nvSpPr>
              <p:spPr>
                <a:xfrm>
                  <a:off x="4143" y="2582"/>
                  <a:ext cx="122" cy="94"/>
                </a:xfrm>
                <a:custGeom>
                  <a:avLst/>
                  <a:gdLst/>
                  <a:ahLst/>
                  <a:cxnLst/>
                  <a:pathLst>
                    <a:path w="111" h="85">
                      <a:moveTo>
                        <a:pt x="0" y="0"/>
                      </a:moveTo>
                      <a:lnTo>
                        <a:pt x="110" y="85"/>
                      </a:lnTo>
                      <a:lnTo>
                        <a:pt x="111" y="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0"/>
                  </a:srgbClr>
                </a:solidFill>
                <a:ln w="8001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0" name="任意多边形 11339"/>
                <p:cNvSpPr/>
                <p:nvPr/>
              </p:nvSpPr>
              <p:spPr>
                <a:xfrm>
                  <a:off x="4188" y="2603"/>
                  <a:ext cx="14" cy="17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3" y="7"/>
                      </a:moveTo>
                      <a:cubicBezTo>
                        <a:pt x="5" y="8"/>
                        <a:pt x="6" y="7"/>
                        <a:pt x="6" y="7"/>
                      </a:cubicBezTo>
                      <a:cubicBezTo>
                        <a:pt x="7" y="5"/>
                        <a:pt x="6" y="2"/>
                        <a:pt x="4" y="1"/>
                      </a:cubicBezTo>
                      <a:cubicBezTo>
                        <a:pt x="2" y="0"/>
                        <a:pt x="1" y="0"/>
                        <a:pt x="0" y="2"/>
                      </a:cubicBezTo>
                      <a:cubicBezTo>
                        <a:pt x="0" y="3"/>
                        <a:pt x="1" y="6"/>
                        <a:pt x="3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1" name="任意多边形 11340"/>
                <p:cNvSpPr/>
                <p:nvPr/>
              </p:nvSpPr>
              <p:spPr>
                <a:xfrm>
                  <a:off x="4188" y="2617"/>
                  <a:ext cx="14" cy="17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1" y="1"/>
                      </a:moveTo>
                      <a:cubicBezTo>
                        <a:pt x="0" y="2"/>
                        <a:pt x="0" y="5"/>
                        <a:pt x="1" y="6"/>
                      </a:cubicBezTo>
                      <a:cubicBezTo>
                        <a:pt x="3" y="8"/>
                        <a:pt x="6" y="8"/>
                        <a:pt x="7" y="7"/>
                      </a:cubicBezTo>
                      <a:cubicBezTo>
                        <a:pt x="7" y="6"/>
                        <a:pt x="7" y="6"/>
                        <a:pt x="7" y="4"/>
                      </a:cubicBezTo>
                      <a:cubicBezTo>
                        <a:pt x="6" y="2"/>
                        <a:pt x="2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2" name="任意多边形 11341"/>
                <p:cNvSpPr>
                  <a:spLocks noEditPoints="1"/>
                </p:cNvSpPr>
                <p:nvPr/>
              </p:nvSpPr>
              <p:spPr>
                <a:xfrm>
                  <a:off x="4251" y="2613"/>
                  <a:ext cx="75" cy="107"/>
                </a:xfrm>
                <a:custGeom>
                  <a:avLst/>
                  <a:gdLst/>
                  <a:ahLst/>
                  <a:cxnLst/>
                  <a:pathLst>
                    <a:path w="36" h="52">
                      <a:moveTo>
                        <a:pt x="36" y="26"/>
                      </a:moveTo>
                      <a:cubicBezTo>
                        <a:pt x="36" y="22"/>
                        <a:pt x="36" y="18"/>
                        <a:pt x="36" y="15"/>
                      </a:cubicBezTo>
                      <a:cubicBezTo>
                        <a:pt x="33" y="13"/>
                        <a:pt x="29" y="11"/>
                        <a:pt x="25" y="10"/>
                      </a:cubicBezTo>
                      <a:cubicBezTo>
                        <a:pt x="24" y="10"/>
                        <a:pt x="22" y="8"/>
                        <a:pt x="20" y="8"/>
                      </a:cubicBezTo>
                      <a:cubicBezTo>
                        <a:pt x="17" y="7"/>
                        <a:pt x="14" y="5"/>
                        <a:pt x="10" y="4"/>
                      </a:cubicBezTo>
                      <a:cubicBezTo>
                        <a:pt x="10" y="4"/>
                        <a:pt x="9" y="3"/>
                        <a:pt x="9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5" y="2"/>
                        <a:pt x="3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8"/>
                        <a:pt x="2" y="8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6"/>
                        <a:pt x="2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5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8"/>
                        <a:pt x="4" y="8"/>
                        <a:pt x="5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4" y="11"/>
                        <a:pt x="5" y="11"/>
                      </a:cubicBezTo>
                      <a:cubicBezTo>
                        <a:pt x="5" y="11"/>
                        <a:pt x="5" y="11"/>
                        <a:pt x="6" y="10"/>
                      </a:cubicBezTo>
                      <a:cubicBezTo>
                        <a:pt x="6" y="11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3" y="10"/>
                      </a:cubicBezTo>
                      <a:cubicBezTo>
                        <a:pt x="2" y="10"/>
                        <a:pt x="3" y="10"/>
                        <a:pt x="2" y="10"/>
                      </a:cubicBezTo>
                      <a:cubicBezTo>
                        <a:pt x="2" y="11"/>
                        <a:pt x="2" y="11"/>
                        <a:pt x="2" y="12"/>
                      </a:cubicBezTo>
                      <a:cubicBezTo>
                        <a:pt x="2" y="12"/>
                        <a:pt x="2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2" y="13"/>
                        <a:pt x="2" y="12"/>
                        <a:pt x="1" y="12"/>
                      </a:cubicBezTo>
                      <a:cubicBezTo>
                        <a:pt x="1" y="12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1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9"/>
                        <a:pt x="0" y="9"/>
                        <a:pt x="0" y="9"/>
                      </a:cubicBezTo>
                      <a:cubicBezTo>
                        <a:pt x="0" y="10"/>
                        <a:pt x="0" y="13"/>
                        <a:pt x="0" y="15"/>
                      </a:cubicBezTo>
                      <a:cubicBezTo>
                        <a:pt x="0" y="18"/>
                        <a:pt x="1" y="22"/>
                        <a:pt x="0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0" y="32"/>
                        <a:pt x="1" y="35"/>
                        <a:pt x="1" y="36"/>
                      </a:cubicBezTo>
                      <a:cubicBezTo>
                        <a:pt x="1" y="37"/>
                        <a:pt x="1" y="37"/>
                        <a:pt x="2" y="37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1" y="37"/>
                        <a:pt x="1" y="37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4" y="39"/>
                        <a:pt x="4" y="38"/>
                        <a:pt x="4" y="38"/>
                      </a:cubicBezTo>
                      <a:cubicBezTo>
                        <a:pt x="4" y="38"/>
                        <a:pt x="4" y="39"/>
                        <a:pt x="4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40"/>
                        <a:pt x="6" y="39"/>
                        <a:pt x="7" y="40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40"/>
                        <a:pt x="9" y="39"/>
                        <a:pt x="9" y="40"/>
                      </a:cubicBezTo>
                      <a:cubicBezTo>
                        <a:pt x="9" y="40"/>
                        <a:pt x="8" y="40"/>
                        <a:pt x="9" y="41"/>
                      </a:cubicBezTo>
                      <a:cubicBezTo>
                        <a:pt x="10" y="42"/>
                        <a:pt x="13" y="43"/>
                        <a:pt x="14" y="43"/>
                      </a:cubicBezTo>
                      <a:cubicBezTo>
                        <a:pt x="14" y="43"/>
                        <a:pt x="14" y="43"/>
                        <a:pt x="15" y="43"/>
                      </a:cubicBezTo>
                      <a:cubicBezTo>
                        <a:pt x="15" y="43"/>
                        <a:pt x="14" y="43"/>
                        <a:pt x="15" y="43"/>
                      </a:cubicBezTo>
                      <a:cubicBezTo>
                        <a:pt x="15" y="44"/>
                        <a:pt x="16" y="44"/>
                        <a:pt x="17" y="44"/>
                      </a:cubicBezTo>
                      <a:cubicBezTo>
                        <a:pt x="17" y="44"/>
                        <a:pt x="16" y="44"/>
                        <a:pt x="16" y="44"/>
                      </a:cubicBezTo>
                      <a:cubicBezTo>
                        <a:pt x="16" y="43"/>
                        <a:pt x="16" y="44"/>
                        <a:pt x="16" y="44"/>
                      </a:cubicBezTo>
                      <a:cubicBezTo>
                        <a:pt x="16" y="43"/>
                        <a:pt x="15" y="43"/>
                        <a:pt x="15" y="43"/>
                      </a:cubicBezTo>
                      <a:cubicBezTo>
                        <a:pt x="16" y="43"/>
                        <a:pt x="18" y="44"/>
                        <a:pt x="19" y="44"/>
                      </a:cubicBezTo>
                      <a:cubicBezTo>
                        <a:pt x="19" y="44"/>
                        <a:pt x="19" y="45"/>
                        <a:pt x="20" y="45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20" y="46"/>
                        <a:pt x="20" y="45"/>
                        <a:pt x="20" y="46"/>
                      </a:cubicBezTo>
                      <a:cubicBezTo>
                        <a:pt x="21" y="46"/>
                        <a:pt x="22" y="47"/>
                        <a:pt x="23" y="47"/>
                      </a:cubicBezTo>
                      <a:cubicBezTo>
                        <a:pt x="23" y="46"/>
                        <a:pt x="23" y="47"/>
                        <a:pt x="22" y="46"/>
                      </a:cubicBezTo>
                      <a:cubicBezTo>
                        <a:pt x="23" y="46"/>
                        <a:pt x="23" y="45"/>
                        <a:pt x="23" y="45"/>
                      </a:cubicBezTo>
                      <a:cubicBezTo>
                        <a:pt x="24" y="46"/>
                        <a:pt x="24" y="46"/>
                        <a:pt x="24" y="45"/>
                      </a:cubicBezTo>
                      <a:cubicBezTo>
                        <a:pt x="24" y="45"/>
                        <a:pt x="24" y="45"/>
                        <a:pt x="23" y="45"/>
                      </a:cubicBezTo>
                      <a:cubicBezTo>
                        <a:pt x="23" y="44"/>
                        <a:pt x="23" y="44"/>
                        <a:pt x="23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4" y="42"/>
                        <a:pt x="22" y="39"/>
                        <a:pt x="23" y="39"/>
                      </a:cubicBezTo>
                      <a:cubicBezTo>
                        <a:pt x="23" y="39"/>
                        <a:pt x="23" y="38"/>
                        <a:pt x="23" y="38"/>
                      </a:cubicBezTo>
                      <a:cubicBezTo>
                        <a:pt x="23" y="39"/>
                        <a:pt x="24" y="38"/>
                        <a:pt x="24" y="39"/>
                      </a:cubicBezTo>
                      <a:cubicBezTo>
                        <a:pt x="24" y="39"/>
                        <a:pt x="24" y="39"/>
                        <a:pt x="24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4" y="40"/>
                        <a:pt x="24" y="41"/>
                        <a:pt x="24" y="41"/>
                      </a:cubicBezTo>
                      <a:cubicBezTo>
                        <a:pt x="24" y="41"/>
                        <a:pt x="24" y="42"/>
                        <a:pt x="25" y="42"/>
                      </a:cubicBezTo>
                      <a:cubicBezTo>
                        <a:pt x="25" y="42"/>
                        <a:pt x="25" y="41"/>
                        <a:pt x="26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2"/>
                        <a:pt x="24" y="42"/>
                        <a:pt x="24" y="42"/>
                      </a:cubicBezTo>
                      <a:cubicBezTo>
                        <a:pt x="24" y="42"/>
                        <a:pt x="24" y="42"/>
                        <a:pt x="24" y="43"/>
                      </a:cubicBezTo>
                      <a:cubicBezTo>
                        <a:pt x="24" y="43"/>
                        <a:pt x="24" y="43"/>
                        <a:pt x="24" y="44"/>
                      </a:cubicBezTo>
                      <a:cubicBezTo>
                        <a:pt x="24" y="44"/>
                        <a:pt x="25" y="44"/>
                        <a:pt x="25" y="45"/>
                      </a:cubicBezTo>
                      <a:cubicBezTo>
                        <a:pt x="25" y="46"/>
                        <a:pt x="25" y="46"/>
                        <a:pt x="25" y="47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8"/>
                        <a:pt x="24" y="47"/>
                        <a:pt x="24" y="47"/>
                      </a:cubicBezTo>
                      <a:cubicBezTo>
                        <a:pt x="25" y="48"/>
                        <a:pt x="26" y="48"/>
                        <a:pt x="27" y="49"/>
                      </a:cubicBezTo>
                      <a:cubicBezTo>
                        <a:pt x="27" y="49"/>
                        <a:pt x="27" y="48"/>
                        <a:pt x="27" y="48"/>
                      </a:cubicBezTo>
                      <a:cubicBezTo>
                        <a:pt x="28" y="49"/>
                        <a:pt x="27" y="49"/>
                        <a:pt x="28" y="49"/>
                      </a:cubicBezTo>
                      <a:cubicBezTo>
                        <a:pt x="29" y="50"/>
                        <a:pt x="31" y="51"/>
                        <a:pt x="32" y="51"/>
                      </a:cubicBezTo>
                      <a:cubicBezTo>
                        <a:pt x="32" y="51"/>
                        <a:pt x="32" y="50"/>
                        <a:pt x="32" y="50"/>
                      </a:cubicBezTo>
                      <a:cubicBezTo>
                        <a:pt x="33" y="50"/>
                        <a:pt x="34" y="51"/>
                        <a:pt x="33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2"/>
                        <a:pt x="34" y="52"/>
                        <a:pt x="35" y="52"/>
                      </a:cubicBezTo>
                      <a:cubicBezTo>
                        <a:pt x="36" y="51"/>
                        <a:pt x="36" y="49"/>
                        <a:pt x="35" y="47"/>
                      </a:cubicBezTo>
                      <a:cubicBezTo>
                        <a:pt x="35" y="45"/>
                        <a:pt x="36" y="44"/>
                        <a:pt x="36" y="41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38"/>
                        <a:pt x="36" y="34"/>
                        <a:pt x="36" y="31"/>
                      </a:cubicBezTo>
                      <a:cubicBezTo>
                        <a:pt x="36" y="31"/>
                        <a:pt x="35" y="30"/>
                        <a:pt x="36" y="30"/>
                      </a:cubicBez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6"/>
                        <a:pt x="36" y="26"/>
                      </a:cubicBezTo>
                      <a:close/>
                      <a:moveTo>
                        <a:pt x="1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lose/>
                      <a:moveTo>
                        <a:pt x="4" y="6"/>
                      </a:moveTo>
                      <a:cubicBezTo>
                        <a:pt x="3" y="6"/>
                        <a:pt x="3" y="5"/>
                        <a:pt x="4" y="5"/>
                      </a:cubicBezTo>
                      <a:cubicBezTo>
                        <a:pt x="4" y="5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lose/>
                      <a:moveTo>
                        <a:pt x="5" y="4"/>
                      </a:moveTo>
                      <a:cubicBezTo>
                        <a:pt x="5" y="3"/>
                        <a:pt x="6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lose/>
                      <a:moveTo>
                        <a:pt x="5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lose/>
                      <a:moveTo>
                        <a:pt x="25" y="44"/>
                      </a:moveTo>
                      <a:cubicBezTo>
                        <a:pt x="25" y="44"/>
                        <a:pt x="25" y="43"/>
                        <a:pt x="25" y="43"/>
                      </a:cubicBezTo>
                      <a:cubicBezTo>
                        <a:pt x="25" y="43"/>
                        <a:pt x="25" y="44"/>
                        <a:pt x="25" y="44"/>
                      </a:cubicBezTo>
                      <a:cubicBezTo>
                        <a:pt x="25" y="44"/>
                        <a:pt x="25" y="44"/>
                        <a:pt x="25" y="4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5" y="18"/>
                      </a:cubicBezTo>
                      <a:close/>
                      <a:moveTo>
                        <a:pt x="34" y="20"/>
                      </a:moveTo>
                      <a:cubicBezTo>
                        <a:pt x="35" y="20"/>
                        <a:pt x="34" y="20"/>
                        <a:pt x="34" y="21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lose/>
                      <a:moveTo>
                        <a:pt x="34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2"/>
                      </a:cubicBezTo>
                      <a:close/>
                      <a:moveTo>
                        <a:pt x="34" y="35"/>
                      </a:moveTo>
                      <a:cubicBezTo>
                        <a:pt x="34" y="35"/>
                        <a:pt x="34" y="35"/>
                        <a:pt x="35" y="34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5" y="36"/>
                        <a:pt x="34" y="35"/>
                        <a:pt x="34" y="35"/>
                      </a:cubicBezTo>
                      <a:close/>
                      <a:moveTo>
                        <a:pt x="35" y="43"/>
                      </a:moveTo>
                      <a:cubicBezTo>
                        <a:pt x="35" y="43"/>
                        <a:pt x="34" y="43"/>
                        <a:pt x="34" y="42"/>
                      </a:cubicBezTo>
                      <a:cubicBezTo>
                        <a:pt x="34" y="42"/>
                        <a:pt x="35" y="42"/>
                        <a:pt x="35" y="42"/>
                      </a:cubicBezTo>
                      <a:cubicBezTo>
                        <a:pt x="35" y="42"/>
                        <a:pt x="35" y="43"/>
                        <a:pt x="35" y="43"/>
                      </a:cubicBezTo>
                      <a:close/>
                      <a:moveTo>
                        <a:pt x="32" y="26"/>
                      </a:moveTo>
                      <a:cubicBezTo>
                        <a:pt x="32" y="26"/>
                        <a:pt x="32" y="27"/>
                        <a:pt x="33" y="27"/>
                      </a:cubicBezTo>
                      <a:cubicBezTo>
                        <a:pt x="33" y="28"/>
                        <a:pt x="32" y="28"/>
                        <a:pt x="32" y="28"/>
                      </a:cubicBezTo>
                      <a:cubicBezTo>
                        <a:pt x="32" y="27"/>
                        <a:pt x="32" y="27"/>
                        <a:pt x="31" y="27"/>
                      </a:cubicBezTo>
                      <a:cubicBezTo>
                        <a:pt x="32" y="27"/>
                        <a:pt x="32" y="26"/>
                        <a:pt x="32" y="26"/>
                      </a:cubicBezTo>
                      <a:close/>
                      <a:moveTo>
                        <a:pt x="32" y="25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5"/>
                        <a:pt x="32" y="25"/>
                        <a:pt x="32" y="25"/>
                      </a:cubicBezTo>
                      <a:close/>
                      <a:moveTo>
                        <a:pt x="34" y="38"/>
                      </a:move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4" y="38"/>
                        <a:pt x="33" y="38"/>
                        <a:pt x="34" y="38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lose/>
                      <a:moveTo>
                        <a:pt x="33" y="36"/>
                      </a:moveTo>
                      <a:cubicBezTo>
                        <a:pt x="33" y="36"/>
                        <a:pt x="33" y="35"/>
                        <a:pt x="33" y="35"/>
                      </a:cubicBezTo>
                      <a:cubicBezTo>
                        <a:pt x="34" y="35"/>
                        <a:pt x="34" y="36"/>
                        <a:pt x="34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3" y="34"/>
                      </a:moveTo>
                      <a:cubicBezTo>
                        <a:pt x="33" y="34"/>
                        <a:pt x="33" y="34"/>
                        <a:pt x="32" y="34"/>
                      </a:cubicBezTo>
                      <a:cubicBezTo>
                        <a:pt x="32" y="33"/>
                        <a:pt x="33" y="33"/>
                        <a:pt x="33" y="33"/>
                      </a:cubicBezTo>
                      <a:cubicBezTo>
                        <a:pt x="33" y="33"/>
                        <a:pt x="33" y="32"/>
                        <a:pt x="33" y="32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3" y="33"/>
                        <a:pt x="34" y="33"/>
                        <a:pt x="34" y="33"/>
                      </a:cubicBezTo>
                      <a:cubicBezTo>
                        <a:pt x="34" y="34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3" y="34"/>
                      </a:cubicBezTo>
                      <a:close/>
                      <a:moveTo>
                        <a:pt x="32" y="38"/>
                      </a:moveTo>
                      <a:cubicBezTo>
                        <a:pt x="32" y="38"/>
                        <a:pt x="33" y="39"/>
                        <a:pt x="33" y="38"/>
                      </a:cubicBezTo>
                      <a:cubicBezTo>
                        <a:pt x="33" y="39"/>
                        <a:pt x="32" y="39"/>
                        <a:pt x="32" y="38"/>
                      </a:cubicBezTo>
                      <a:close/>
                      <a:moveTo>
                        <a:pt x="32" y="38"/>
                      </a:move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2" y="37"/>
                        <a:pt x="32" y="37"/>
                        <a:pt x="32" y="38"/>
                      </a:cubicBezTo>
                      <a:cubicBezTo>
                        <a:pt x="32" y="37"/>
                        <a:pt x="32" y="38"/>
                        <a:pt x="32" y="38"/>
                      </a:cubicBezTo>
                      <a:close/>
                      <a:moveTo>
                        <a:pt x="33" y="37"/>
                      </a:move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3" y="38"/>
                        <a:pt x="32" y="38"/>
                        <a:pt x="33" y="37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5" y="33"/>
                        <a:pt x="35" y="34"/>
                      </a:cubicBezTo>
                      <a:cubicBezTo>
                        <a:pt x="34" y="33"/>
                        <a:pt x="34" y="33"/>
                        <a:pt x="34" y="32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3"/>
                        <a:pt x="35" y="24"/>
                      </a:cubicBezTo>
                      <a:cubicBezTo>
                        <a:pt x="35" y="24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4" y="24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2" y="32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4" y="31"/>
                        <a:pt x="35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7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1" y="31"/>
                        <a:pt x="31" y="31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lose/>
                      <a:moveTo>
                        <a:pt x="33" y="40"/>
                      </a:moveTo>
                      <a:cubicBezTo>
                        <a:pt x="33" y="40"/>
                        <a:pt x="32" y="40"/>
                        <a:pt x="32" y="40"/>
                      </a:cubicBezTo>
                      <a:cubicBezTo>
                        <a:pt x="32" y="39"/>
                        <a:pt x="33" y="40"/>
                        <a:pt x="33" y="40"/>
                      </a:cubicBezTo>
                      <a:close/>
                      <a:moveTo>
                        <a:pt x="32" y="40"/>
                      </a:moveTo>
                      <a:cubicBezTo>
                        <a:pt x="33" y="40"/>
                        <a:pt x="32" y="41"/>
                        <a:pt x="33" y="41"/>
                      </a:cubicBezTo>
                      <a:cubicBezTo>
                        <a:pt x="33" y="41"/>
                        <a:pt x="33" y="40"/>
                        <a:pt x="33" y="40"/>
                      </a:cubicBezTo>
                      <a:cubicBezTo>
                        <a:pt x="33" y="40"/>
                        <a:pt x="34" y="40"/>
                        <a:pt x="34" y="41"/>
                      </a:cubicBezTo>
                      <a:cubicBezTo>
                        <a:pt x="33" y="41"/>
                        <a:pt x="33" y="41"/>
                        <a:pt x="33" y="42"/>
                      </a:cubicBezTo>
                      <a:cubicBezTo>
                        <a:pt x="33" y="42"/>
                        <a:pt x="33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3" y="41"/>
                        <a:pt x="34" y="41"/>
                        <a:pt x="34" y="41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2"/>
                        <a:pt x="34" y="22"/>
                      </a:cubicBezTo>
                      <a:cubicBezTo>
                        <a:pt x="34" y="23"/>
                        <a:pt x="34" y="22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5" y="25"/>
                        <a:pt x="34" y="25"/>
                      </a:cubicBezTo>
                      <a:cubicBezTo>
                        <a:pt x="33" y="25"/>
                        <a:pt x="33" y="24"/>
                        <a:pt x="32" y="23"/>
                      </a:cubicBezTo>
                      <a:cubicBezTo>
                        <a:pt x="32" y="23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3" y="23"/>
                        <a:pt x="33" y="23"/>
                        <a:pt x="34" y="23"/>
                      </a:cubicBezTo>
                      <a:cubicBezTo>
                        <a:pt x="33" y="24"/>
                        <a:pt x="33" y="23"/>
                        <a:pt x="33" y="24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3" y="23"/>
                      </a:moveTo>
                      <a:cubicBezTo>
                        <a:pt x="33" y="22"/>
                        <a:pt x="33" y="22"/>
                        <a:pt x="34" y="22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33" y="20"/>
                      </a:move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19"/>
                        <a:pt x="32" y="19"/>
                      </a:cubicBezTo>
                      <a:cubicBezTo>
                        <a:pt x="33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3" y="16"/>
                        <a:pt x="32" y="18"/>
                        <a:pt x="33" y="19"/>
                      </a:cubicBezTo>
                      <a:close/>
                      <a:moveTo>
                        <a:pt x="31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1"/>
                        <a:pt x="32" y="21"/>
                      </a:cubicBezTo>
                      <a:cubicBezTo>
                        <a:pt x="31" y="21"/>
                        <a:pt x="31" y="20"/>
                        <a:pt x="31" y="20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ubicBezTo>
                        <a:pt x="30" y="15"/>
                        <a:pt x="30" y="16"/>
                        <a:pt x="31" y="16"/>
                      </a:cubicBezTo>
                      <a:close/>
                      <a:moveTo>
                        <a:pt x="30" y="45"/>
                      </a:moveTo>
                      <a:cubicBezTo>
                        <a:pt x="30" y="45"/>
                        <a:pt x="30" y="46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lose/>
                      <a:moveTo>
                        <a:pt x="30" y="18"/>
                      </a:moveTo>
                      <a:cubicBezTo>
                        <a:pt x="30" y="19"/>
                        <a:pt x="30" y="18"/>
                        <a:pt x="30" y="19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lose/>
                      <a:moveTo>
                        <a:pt x="30" y="41"/>
                      </a:moveTo>
                      <a:cubicBezTo>
                        <a:pt x="30" y="41"/>
                        <a:pt x="30" y="40"/>
                        <a:pt x="29" y="40"/>
                      </a:cubicBezTo>
                      <a:cubicBezTo>
                        <a:pt x="29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1"/>
                      </a:cubicBezTo>
                      <a:close/>
                      <a:moveTo>
                        <a:pt x="27" y="42"/>
                      </a:moveTo>
                      <a:cubicBezTo>
                        <a:pt x="27" y="42"/>
                        <a:pt x="26" y="42"/>
                        <a:pt x="27" y="41"/>
                      </a:cubicBezTo>
                      <a:cubicBezTo>
                        <a:pt x="27" y="41"/>
                        <a:pt x="27" y="42"/>
                        <a:pt x="27" y="42"/>
                      </a:cubicBezTo>
                      <a:close/>
                      <a:moveTo>
                        <a:pt x="27" y="23"/>
                      </a:moveTo>
                      <a:cubicBezTo>
                        <a:pt x="27" y="23"/>
                        <a:pt x="27" y="23"/>
                        <a:pt x="27" y="24"/>
                      </a:cubicBezTo>
                      <a:cubicBezTo>
                        <a:pt x="27" y="24"/>
                        <a:pt x="27" y="23"/>
                        <a:pt x="27" y="23"/>
                      </a:cubicBezTo>
                      <a:close/>
                      <a:moveTo>
                        <a:pt x="28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8" y="34"/>
                        <a:pt x="28" y="34"/>
                      </a:cubicBezTo>
                      <a:close/>
                      <a:moveTo>
                        <a:pt x="28" y="43"/>
                      </a:moveTo>
                      <a:cubicBezTo>
                        <a:pt x="28" y="43"/>
                        <a:pt x="28" y="43"/>
                        <a:pt x="28" y="44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7" y="43"/>
                        <a:pt x="27" y="43"/>
                        <a:pt x="28" y="43"/>
                      </a:cubicBezTo>
                      <a:close/>
                      <a:moveTo>
                        <a:pt x="28" y="22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2"/>
                        <a:pt x="28" y="22"/>
                      </a:cubicBezTo>
                      <a:close/>
                      <a:moveTo>
                        <a:pt x="28" y="22"/>
                      </a:moveTo>
                      <a:cubicBezTo>
                        <a:pt x="28" y="22"/>
                        <a:pt x="29" y="22"/>
                        <a:pt x="29" y="21"/>
                      </a:cubicBezTo>
                      <a:cubicBezTo>
                        <a:pt x="29" y="21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8" y="22"/>
                      </a:cubicBezTo>
                      <a:close/>
                      <a:moveTo>
                        <a:pt x="29" y="23"/>
                      </a:moveTo>
                      <a:cubicBezTo>
                        <a:pt x="29" y="23"/>
                        <a:pt x="30" y="23"/>
                        <a:pt x="30" y="24"/>
                      </a:cubicBezTo>
                      <a:cubicBezTo>
                        <a:pt x="29" y="24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3"/>
                      </a:cubicBezTo>
                      <a:close/>
                      <a:moveTo>
                        <a:pt x="30" y="19"/>
                      </a:move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lose/>
                      <a:moveTo>
                        <a:pt x="29" y="13"/>
                      </a:moveTo>
                      <a:cubicBezTo>
                        <a:pt x="29" y="13"/>
                        <a:pt x="29" y="14"/>
                        <a:pt x="29" y="14"/>
                      </a:cubicBezTo>
                      <a:cubicBezTo>
                        <a:pt x="29" y="14"/>
                        <a:pt x="29" y="13"/>
                        <a:pt x="29" y="13"/>
                      </a:cubicBezTo>
                      <a:close/>
                      <a:moveTo>
                        <a:pt x="29" y="18"/>
                      </a:move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17"/>
                        <a:pt x="29" y="18"/>
                        <a:pt x="29" y="18"/>
                      </a:cubicBezTo>
                      <a:close/>
                      <a:moveTo>
                        <a:pt x="27" y="12"/>
                      </a:move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7" y="13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lose/>
                      <a:moveTo>
                        <a:pt x="27" y="13"/>
                      </a:moveTo>
                      <a:cubicBezTo>
                        <a:pt x="27" y="13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lose/>
                      <a:moveTo>
                        <a:pt x="24" y="16"/>
                      </a:moveTo>
                      <a:cubicBezTo>
                        <a:pt x="24" y="15"/>
                        <a:pt x="24" y="15"/>
                        <a:pt x="24" y="14"/>
                      </a:cubicBezTo>
                      <a:cubicBezTo>
                        <a:pt x="24" y="14"/>
                        <a:pt x="23" y="13"/>
                        <a:pt x="23" y="13"/>
                      </a:cubicBezTo>
                      <a:cubicBezTo>
                        <a:pt x="24" y="13"/>
                        <a:pt x="24" y="12"/>
                        <a:pt x="24" y="11"/>
                      </a:cubicBezTo>
                      <a:cubicBezTo>
                        <a:pt x="24" y="11"/>
                        <a:pt x="25" y="11"/>
                        <a:pt x="25" y="11"/>
                      </a:cubicBezTo>
                      <a:cubicBezTo>
                        <a:pt x="25" y="12"/>
                        <a:pt x="25" y="12"/>
                        <a:pt x="24" y="12"/>
                      </a:cubicBezTo>
                      <a:cubicBezTo>
                        <a:pt x="25" y="12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4"/>
                        <a:pt x="25" y="14"/>
                        <a:pt x="26" y="14"/>
                      </a:cubicBezTo>
                      <a:cubicBezTo>
                        <a:pt x="26" y="14"/>
                        <a:pt x="26" y="13"/>
                        <a:pt x="26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7" y="14"/>
                        <a:pt x="27" y="14"/>
                        <a:pt x="28" y="15"/>
                      </a:cubicBezTo>
                      <a:cubicBezTo>
                        <a:pt x="28" y="16"/>
                        <a:pt x="27" y="15"/>
                        <a:pt x="28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8" y="17"/>
                        <a:pt x="28" y="18"/>
                        <a:pt x="28" y="17"/>
                      </a:cubicBezTo>
                      <a:cubicBezTo>
                        <a:pt x="29" y="18"/>
                        <a:pt x="28" y="18"/>
                        <a:pt x="28" y="19"/>
                      </a:cubicBezTo>
                      <a:cubicBezTo>
                        <a:pt x="28" y="19"/>
                        <a:pt x="28" y="19"/>
                        <a:pt x="28" y="20"/>
                      </a:cubicBezTo>
                      <a:cubicBezTo>
                        <a:pt x="29" y="20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20"/>
                      </a:cubicBezTo>
                      <a:cubicBezTo>
                        <a:pt x="29" y="20"/>
                        <a:pt x="29" y="20"/>
                        <a:pt x="29" y="21"/>
                      </a:cubicBezTo>
                      <a:cubicBezTo>
                        <a:pt x="29" y="21"/>
                        <a:pt x="29" y="20"/>
                        <a:pt x="29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19"/>
                        <a:pt x="27" y="19"/>
                      </a:cubicBezTo>
                      <a:cubicBezTo>
                        <a:pt x="27" y="19"/>
                        <a:pt x="27" y="19"/>
                        <a:pt x="26" y="19"/>
                      </a:cubicBezTo>
                      <a:cubicBezTo>
                        <a:pt x="26" y="19"/>
                        <a:pt x="26" y="19"/>
                        <a:pt x="26" y="18"/>
                      </a:cubicBezTo>
                      <a:cubicBezTo>
                        <a:pt x="26" y="18"/>
                        <a:pt x="26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4" y="18"/>
                        <a:pt x="25" y="18"/>
                        <a:pt x="25" y="17"/>
                      </a:cubicBezTo>
                      <a:cubicBezTo>
                        <a:pt x="25" y="17"/>
                        <a:pt x="25" y="18"/>
                        <a:pt x="26" y="18"/>
                      </a:cubicBezTo>
                      <a:cubicBezTo>
                        <a:pt x="26" y="18"/>
                        <a:pt x="25" y="16"/>
                        <a:pt x="25" y="16"/>
                      </a:cubicBezTo>
                      <a:cubicBezTo>
                        <a:pt x="24" y="16"/>
                        <a:pt x="23" y="19"/>
                        <a:pt x="25" y="21"/>
                      </a:cubicBezTo>
                      <a:cubicBezTo>
                        <a:pt x="24" y="21"/>
                        <a:pt x="24" y="20"/>
                        <a:pt x="24" y="20"/>
                      </a:cubicBezTo>
                      <a:cubicBezTo>
                        <a:pt x="24" y="20"/>
                        <a:pt x="24" y="21"/>
                        <a:pt x="23" y="21"/>
                      </a:cubicBezTo>
                      <a:cubicBezTo>
                        <a:pt x="23" y="20"/>
                        <a:pt x="23" y="19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4" y="19"/>
                        <a:pt x="23" y="16"/>
                        <a:pt x="24" y="16"/>
                      </a:cubicBezTo>
                      <a:close/>
                      <a:moveTo>
                        <a:pt x="25" y="20"/>
                      </a:move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0"/>
                        <a:pt x="25" y="21"/>
                        <a:pt x="25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lose/>
                      <a:moveTo>
                        <a:pt x="25" y="22"/>
                      </a:move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4" y="22"/>
                        <a:pt x="24" y="21"/>
                        <a:pt x="24" y="21"/>
                      </a:cubicBezTo>
                      <a:cubicBezTo>
                        <a:pt x="25" y="21"/>
                        <a:pt x="25" y="22"/>
                        <a:pt x="25" y="22"/>
                      </a:cubicBezTo>
                      <a:close/>
                      <a:moveTo>
                        <a:pt x="26" y="24"/>
                      </a:moveTo>
                      <a:cubicBezTo>
                        <a:pt x="26" y="24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4"/>
                      </a:cubicBezTo>
                      <a:close/>
                      <a:moveTo>
                        <a:pt x="23" y="17"/>
                      </a:moveTo>
                      <a:cubicBezTo>
                        <a:pt x="23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3" y="17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0" y="10"/>
                      </a:move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0" y="12"/>
                        <a:pt x="21" y="12"/>
                        <a:pt x="21" y="12"/>
                      </a:cubicBezTo>
                      <a:cubicBezTo>
                        <a:pt x="22" y="12"/>
                        <a:pt x="22" y="12"/>
                        <a:pt x="23" y="13"/>
                      </a:cubicBezTo>
                      <a:cubicBezTo>
                        <a:pt x="23" y="14"/>
                        <a:pt x="22" y="13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1" y="13"/>
                        <a:pt x="21" y="13"/>
                      </a:cubicBezTo>
                      <a:cubicBezTo>
                        <a:pt x="21" y="12"/>
                        <a:pt x="20" y="13"/>
                        <a:pt x="20" y="12"/>
                      </a:cubicBezTo>
                      <a:cubicBezTo>
                        <a:pt x="20" y="12"/>
                        <a:pt x="20" y="13"/>
                        <a:pt x="19" y="13"/>
                      </a:cubicBezTo>
                      <a:cubicBezTo>
                        <a:pt x="19" y="12"/>
                        <a:pt x="20" y="11"/>
                        <a:pt x="19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lose/>
                      <a:moveTo>
                        <a:pt x="20" y="17"/>
                      </a:move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7"/>
                        <a:pt x="20" y="18"/>
                        <a:pt x="20" y="17"/>
                      </a:cubicBezTo>
                      <a:close/>
                      <a:moveTo>
                        <a:pt x="20" y="17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9" y="15"/>
                        <a:pt x="20" y="15"/>
                        <a:pt x="21" y="16"/>
                      </a:cubicBezTo>
                      <a:cubicBezTo>
                        <a:pt x="21" y="16"/>
                        <a:pt x="20" y="16"/>
                        <a:pt x="20" y="17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1" y="15"/>
                        <a:pt x="20" y="14"/>
                      </a:cubicBezTo>
                      <a:close/>
                      <a:moveTo>
                        <a:pt x="19" y="15"/>
                      </a:move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lose/>
                      <a:moveTo>
                        <a:pt x="18" y="9"/>
                      </a:moveTo>
                      <a:cubicBezTo>
                        <a:pt x="19" y="9"/>
                        <a:pt x="19" y="9"/>
                        <a:pt x="20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9"/>
                        <a:pt x="18" y="9"/>
                        <a:pt x="18" y="9"/>
                      </a:cubicBezTo>
                      <a:close/>
                      <a:moveTo>
                        <a:pt x="18" y="9"/>
                      </a:move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9"/>
                        <a:pt x="17" y="9"/>
                        <a:pt x="17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7" y="13"/>
                      </a:move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8" y="12"/>
                        <a:pt x="19" y="12"/>
                        <a:pt x="19" y="13"/>
                      </a:cubicBezTo>
                      <a:cubicBezTo>
                        <a:pt x="18" y="13"/>
                        <a:pt x="18" y="14"/>
                        <a:pt x="18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lose/>
                      <a:moveTo>
                        <a:pt x="17" y="13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7" y="14"/>
                        <a:pt x="17" y="15"/>
                      </a:cubicBezTo>
                      <a:cubicBezTo>
                        <a:pt x="16" y="14"/>
                        <a:pt x="16" y="14"/>
                        <a:pt x="17" y="13"/>
                      </a:cubicBezTo>
                      <a:close/>
                      <a:moveTo>
                        <a:pt x="14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lose/>
                      <a:moveTo>
                        <a:pt x="14" y="15"/>
                      </a:move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3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3" y="11"/>
                        <a:pt x="14" y="10"/>
                        <a:pt x="14" y="12"/>
                      </a:cubicBezTo>
                      <a:close/>
                      <a:moveTo>
                        <a:pt x="13" y="13"/>
                      </a:moveTo>
                      <a:cubicBezTo>
                        <a:pt x="14" y="14"/>
                        <a:pt x="13" y="14"/>
                        <a:pt x="13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7"/>
                        <a:pt x="12" y="16"/>
                      </a:cubicBezTo>
                      <a:close/>
                      <a:moveTo>
                        <a:pt x="12" y="9"/>
                      </a:moveTo>
                      <a:cubicBezTo>
                        <a:pt x="12" y="10"/>
                        <a:pt x="12" y="9"/>
                        <a:pt x="12" y="10"/>
                      </a:cubicBezTo>
                      <a:cubicBezTo>
                        <a:pt x="10" y="9"/>
                        <a:pt x="11" y="8"/>
                        <a:pt x="12" y="9"/>
                      </a:cubicBezTo>
                      <a:close/>
                      <a:moveTo>
                        <a:pt x="11" y="12"/>
                      </a:moveTo>
                      <a:cubicBezTo>
                        <a:pt x="12" y="12"/>
                        <a:pt x="12" y="13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lose/>
                      <a:moveTo>
                        <a:pt x="11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2" y="16"/>
                        <a:pt x="11" y="16"/>
                      </a:cubicBezTo>
                      <a:close/>
                      <a:moveTo>
                        <a:pt x="8" y="4"/>
                      </a:moveTo>
                      <a:cubicBezTo>
                        <a:pt x="8" y="4"/>
                        <a:pt x="8" y="5"/>
                        <a:pt x="8" y="5"/>
                      </a:cubicBezTo>
                      <a:cubicBezTo>
                        <a:pt x="8" y="5"/>
                        <a:pt x="7" y="5"/>
                        <a:pt x="8" y="4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ubicBezTo>
                        <a:pt x="8" y="5"/>
                        <a:pt x="8" y="6"/>
                        <a:pt x="8" y="5"/>
                      </a:cubicBezTo>
                      <a:cubicBezTo>
                        <a:pt x="8" y="5"/>
                        <a:pt x="8" y="5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9" y="6"/>
                        <a:pt x="9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1" y="5"/>
                      </a:cubicBezTo>
                      <a:cubicBezTo>
                        <a:pt x="11" y="6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9" y="7"/>
                        <a:pt x="10" y="7"/>
                      </a:cubicBezTo>
                      <a:cubicBezTo>
                        <a:pt x="10" y="8"/>
                        <a:pt x="10" y="8"/>
                        <a:pt x="11" y="9"/>
                      </a:cubicBezTo>
                      <a:cubicBezTo>
                        <a:pt x="11" y="10"/>
                        <a:pt x="10" y="10"/>
                        <a:pt x="1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1" y="13"/>
                        <a:pt x="10" y="13"/>
                        <a:pt x="10" y="14"/>
                      </a:cubicBezTo>
                      <a:cubicBezTo>
                        <a:pt x="10" y="14"/>
                        <a:pt x="10" y="14"/>
                        <a:pt x="10" y="13"/>
                      </a:cubicBezTo>
                      <a:cubicBezTo>
                        <a:pt x="10" y="13"/>
                        <a:pt x="10" y="13"/>
                        <a:pt x="10" y="12"/>
                      </a:cubicBez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10" y="12"/>
                        <a:pt x="10" y="11"/>
                        <a:pt x="10" y="10"/>
                      </a:cubicBezTo>
                      <a:cubicBezTo>
                        <a:pt x="9" y="10"/>
                        <a:pt x="9" y="11"/>
                        <a:pt x="9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7" y="10"/>
                        <a:pt x="8" y="10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7"/>
                        <a:pt x="7" y="6"/>
                        <a:pt x="8" y="6"/>
                      </a:cubicBezTo>
                      <a:close/>
                      <a:moveTo>
                        <a:pt x="8" y="35"/>
                      </a:moveTo>
                      <a:cubicBezTo>
                        <a:pt x="9" y="35"/>
                        <a:pt x="8" y="35"/>
                        <a:pt x="8" y="34"/>
                      </a:cubicBezTo>
                      <a:cubicBezTo>
                        <a:pt x="8" y="34"/>
                        <a:pt x="8" y="34"/>
                        <a:pt x="8" y="35"/>
                      </a:cubicBezTo>
                      <a:close/>
                      <a:moveTo>
                        <a:pt x="8" y="32"/>
                      </a:move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3"/>
                        <a:pt x="8" y="32"/>
                        <a:pt x="8" y="32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10" y="15"/>
                        <a:pt x="9" y="15"/>
                      </a:cubicBezTo>
                      <a:cubicBezTo>
                        <a:pt x="9" y="15"/>
                        <a:pt x="8" y="14"/>
                        <a:pt x="7" y="14"/>
                      </a:cubicBezTo>
                      <a:close/>
                      <a:moveTo>
                        <a:pt x="7" y="11"/>
                      </a:moveTo>
                      <a:cubicBezTo>
                        <a:pt x="6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8" y="12"/>
                      </a:moveTo>
                      <a:cubicBezTo>
                        <a:pt x="9" y="12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3"/>
                        <a:pt x="8" y="12"/>
                        <a:pt x="8" y="12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9" y="16"/>
                        <a:pt x="9" y="16"/>
                        <a:pt x="9" y="15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lose/>
                      <a:moveTo>
                        <a:pt x="10" y="15"/>
                      </a:moveTo>
                      <a:cubicBezTo>
                        <a:pt x="10" y="16"/>
                        <a:pt x="10" y="16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0" y="38"/>
                      </a:moveTo>
                      <a:cubicBezTo>
                        <a:pt x="10" y="39"/>
                        <a:pt x="9" y="38"/>
                        <a:pt x="9" y="39"/>
                      </a:cubicBezTo>
                      <a:cubicBezTo>
                        <a:pt x="9" y="39"/>
                        <a:pt x="9" y="38"/>
                        <a:pt x="9" y="38"/>
                      </a:cubicBezTo>
                      <a:cubicBezTo>
                        <a:pt x="9" y="38"/>
                        <a:pt x="10" y="38"/>
                        <a:pt x="10" y="38"/>
                      </a:cubicBezTo>
                      <a:close/>
                      <a:moveTo>
                        <a:pt x="7" y="9"/>
                      </a:moveTo>
                      <a:cubicBezTo>
                        <a:pt x="7" y="9"/>
                        <a:pt x="7" y="10"/>
                        <a:pt x="7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0"/>
                        <a:pt x="6" y="10"/>
                        <a:pt x="7" y="10"/>
                      </a:cubicBezTo>
                      <a:cubicBezTo>
                        <a:pt x="6" y="9"/>
                        <a:pt x="7" y="9"/>
                        <a:pt x="7" y="9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6" y="12"/>
                        <a:pt x="6" y="11"/>
                      </a:cubicBezTo>
                      <a:cubicBezTo>
                        <a:pt x="6" y="10"/>
                        <a:pt x="7" y="11"/>
                        <a:pt x="7" y="12"/>
                      </a:cubicBezTo>
                      <a:close/>
                      <a:moveTo>
                        <a:pt x="6" y="12"/>
                      </a:moveTo>
                      <a:cubicBezTo>
                        <a:pt x="6" y="13"/>
                        <a:pt x="5" y="13"/>
                        <a:pt x="4" y="13"/>
                      </a:cubicBezTo>
                      <a:cubicBezTo>
                        <a:pt x="5" y="12"/>
                        <a:pt x="5" y="12"/>
                        <a:pt x="6" y="12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4" y="23"/>
                      </a:moveTo>
                      <a:cubicBezTo>
                        <a:pt x="5" y="23"/>
                        <a:pt x="5" y="23"/>
                        <a:pt x="4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lose/>
                      <a:moveTo>
                        <a:pt x="5" y="24"/>
                      </a:move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4"/>
                        <a:pt x="5" y="24"/>
                        <a:pt x="5" y="24"/>
                      </a:cubicBezTo>
                      <a:close/>
                      <a:moveTo>
                        <a:pt x="3" y="33"/>
                      </a:move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2"/>
                        <a:pt x="2" y="32"/>
                        <a:pt x="2" y="32"/>
                      </a:cubicBezTo>
                      <a:cubicBezTo>
                        <a:pt x="3" y="31"/>
                        <a:pt x="2" y="30"/>
                        <a:pt x="2" y="30"/>
                      </a:cubicBezTo>
                      <a:cubicBezTo>
                        <a:pt x="3" y="30"/>
                        <a:pt x="3" y="30"/>
                        <a:pt x="3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3" y="31"/>
                        <a:pt x="3" y="32"/>
                        <a:pt x="3" y="32"/>
                      </a:cubicBezTo>
                      <a:cubicBezTo>
                        <a:pt x="3" y="32"/>
                        <a:pt x="3" y="31"/>
                        <a:pt x="4" y="32"/>
                      </a:cubicBezTo>
                      <a:cubicBezTo>
                        <a:pt x="4" y="32"/>
                        <a:pt x="3" y="33"/>
                        <a:pt x="3" y="33"/>
                      </a:cubicBezTo>
                      <a:close/>
                      <a:moveTo>
                        <a:pt x="3" y="29"/>
                      </a:move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29"/>
                        <a:pt x="3" y="30"/>
                        <a:pt x="3" y="30"/>
                      </a:cubicBezTo>
                      <a:cubicBezTo>
                        <a:pt x="3" y="30"/>
                        <a:pt x="3" y="29"/>
                        <a:pt x="3" y="29"/>
                      </a:cubicBezTo>
                      <a:close/>
                      <a:moveTo>
                        <a:pt x="4" y="33"/>
                      </a:moveTo>
                      <a:cubicBezTo>
                        <a:pt x="4" y="33"/>
                        <a:pt x="4" y="33"/>
                        <a:pt x="4" y="34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4" y="33"/>
                        <a:pt x="4" y="33"/>
                        <a:pt x="4" y="33"/>
                      </a:cubicBezTo>
                      <a:close/>
                      <a:moveTo>
                        <a:pt x="4" y="31"/>
                      </a:move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lose/>
                      <a:moveTo>
                        <a:pt x="5" y="32"/>
                      </a:moveTo>
                      <a:cubicBezTo>
                        <a:pt x="5" y="32"/>
                        <a:pt x="4" y="32"/>
                        <a:pt x="4" y="32"/>
                      </a:cubicBezTo>
                      <a:cubicBezTo>
                        <a:pt x="4" y="32"/>
                        <a:pt x="4" y="32"/>
                        <a:pt x="5" y="32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20"/>
                        <a:pt x="4" y="21"/>
                        <a:pt x="4" y="20"/>
                      </a:cubicBezTo>
                      <a:close/>
                      <a:moveTo>
                        <a:pt x="4" y="25"/>
                      </a:move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4"/>
                        <a:pt x="4" y="25"/>
                        <a:pt x="4" y="25"/>
                      </a:cubicBezTo>
                      <a:close/>
                      <a:moveTo>
                        <a:pt x="4" y="23"/>
                      </a:moveTo>
                      <a:cubicBezTo>
                        <a:pt x="3" y="23"/>
                        <a:pt x="3" y="22"/>
                        <a:pt x="3" y="22"/>
                      </a:cubicBezTo>
                      <a:cubicBezTo>
                        <a:pt x="3" y="22"/>
                        <a:pt x="4" y="23"/>
                        <a:pt x="4" y="23"/>
                      </a:cubicBezTo>
                      <a:close/>
                      <a:moveTo>
                        <a:pt x="2" y="27"/>
                      </a:moveTo>
                      <a:cubicBezTo>
                        <a:pt x="2" y="27"/>
                        <a:pt x="2" y="26"/>
                        <a:pt x="2" y="26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2" y="27"/>
                      </a:cubicBezTo>
                      <a:close/>
                      <a:moveTo>
                        <a:pt x="3" y="21"/>
                      </a:moveTo>
                      <a:cubicBezTo>
                        <a:pt x="3" y="21"/>
                        <a:pt x="2" y="21"/>
                        <a:pt x="2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lose/>
                      <a:moveTo>
                        <a:pt x="3" y="18"/>
                      </a:moveTo>
                      <a:cubicBezTo>
                        <a:pt x="2" y="18"/>
                        <a:pt x="2" y="17"/>
                        <a:pt x="3" y="17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lose/>
                      <a:moveTo>
                        <a:pt x="3" y="14"/>
                      </a:move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2" y="15"/>
                        <a:pt x="2" y="14"/>
                        <a:pt x="3" y="14"/>
                      </a:cubicBezTo>
                      <a:close/>
                      <a:moveTo>
                        <a:pt x="3" y="16"/>
                      </a:moveTo>
                      <a:cubicBezTo>
                        <a:pt x="3" y="17"/>
                        <a:pt x="2" y="16"/>
                        <a:pt x="2" y="16"/>
                      </a:cubicBezTo>
                      <a:cubicBezTo>
                        <a:pt x="2" y="16"/>
                        <a:pt x="3" y="16"/>
                        <a:pt x="3" y="16"/>
                      </a:cubicBez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cubicBezTo>
                        <a:pt x="2" y="14"/>
                        <a:pt x="2" y="13"/>
                        <a:pt x="2" y="13"/>
                      </a:cubicBezTo>
                      <a:close/>
                      <a:moveTo>
                        <a:pt x="1" y="12"/>
                      </a:moveTo>
                      <a:cubicBezTo>
                        <a:pt x="1" y="13"/>
                        <a:pt x="2" y="14"/>
                        <a:pt x="1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2"/>
                        <a:pt x="1" y="12"/>
                      </a:cubicBezTo>
                      <a:close/>
                      <a:moveTo>
                        <a:pt x="1" y="14"/>
                      </a:moveTo>
                      <a:cubicBezTo>
                        <a:pt x="1" y="14"/>
                        <a:pt x="2" y="15"/>
                        <a:pt x="2" y="14"/>
                      </a:cubicBezTo>
                      <a:cubicBezTo>
                        <a:pt x="2" y="15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1" y="18"/>
                        <a:pt x="1" y="19"/>
                      </a:cubicBezTo>
                      <a:cubicBezTo>
                        <a:pt x="1" y="19"/>
                        <a:pt x="1" y="18"/>
                        <a:pt x="1" y="18"/>
                      </a:cubicBezTo>
                      <a:close/>
                      <a:moveTo>
                        <a:pt x="1" y="19"/>
                      </a:moveTo>
                      <a:cubicBezTo>
                        <a:pt x="1" y="19"/>
                        <a:pt x="2" y="19"/>
                        <a:pt x="2" y="20"/>
                      </a:cubicBezTo>
                      <a:cubicBezTo>
                        <a:pt x="2" y="20"/>
                        <a:pt x="1" y="20"/>
                        <a:pt x="1" y="20"/>
                      </a:cubicBezTo>
                      <a:cubicBezTo>
                        <a:pt x="1" y="19"/>
                        <a:pt x="1" y="19"/>
                        <a:pt x="1" y="19"/>
                      </a:cubicBezTo>
                      <a:close/>
                      <a:moveTo>
                        <a:pt x="1" y="29"/>
                      </a:moveTo>
                      <a:cubicBezTo>
                        <a:pt x="1" y="29"/>
                        <a:pt x="1" y="28"/>
                        <a:pt x="2" y="29"/>
                      </a:cubicBezTo>
                      <a:cubicBezTo>
                        <a:pt x="2" y="29"/>
                        <a:pt x="2" y="29"/>
                        <a:pt x="2" y="30"/>
                      </a:cubicBezTo>
                      <a:cubicBezTo>
                        <a:pt x="2" y="29"/>
                        <a:pt x="2" y="30"/>
                        <a:pt x="1" y="29"/>
                      </a:cubicBezTo>
                      <a:close/>
                      <a:moveTo>
                        <a:pt x="4" y="36"/>
                      </a:moveTo>
                      <a:cubicBezTo>
                        <a:pt x="3" y="36"/>
                        <a:pt x="3" y="36"/>
                        <a:pt x="2" y="35"/>
                      </a:cubicBezTo>
                      <a:cubicBezTo>
                        <a:pt x="2" y="35"/>
                        <a:pt x="3" y="35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34"/>
                        <a:pt x="2" y="34"/>
                        <a:pt x="2" y="35"/>
                      </a:cubicBezTo>
                      <a:cubicBezTo>
                        <a:pt x="2" y="34"/>
                        <a:pt x="2" y="33"/>
                        <a:pt x="2" y="32"/>
                      </a:cubicBezTo>
                      <a:cubicBezTo>
                        <a:pt x="3" y="32"/>
                        <a:pt x="2" y="33"/>
                        <a:pt x="2" y="33"/>
                      </a:cubicBezTo>
                      <a:cubicBezTo>
                        <a:pt x="3" y="34"/>
                        <a:pt x="3" y="34"/>
                        <a:pt x="4" y="35"/>
                      </a:cubicBezTo>
                      <a:cubicBezTo>
                        <a:pt x="3" y="35"/>
                        <a:pt x="3" y="35"/>
                        <a:pt x="4" y="36"/>
                      </a:cubicBezTo>
                      <a:close/>
                      <a:moveTo>
                        <a:pt x="4" y="37"/>
                      </a:moveTo>
                      <a:cubicBezTo>
                        <a:pt x="4" y="36"/>
                        <a:pt x="4" y="35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3"/>
                        <a:pt x="4" y="33"/>
                        <a:pt x="5" y="33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7"/>
                        <a:pt x="5" y="37"/>
                        <a:pt x="4" y="37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4" y="18"/>
                        <a:pt x="4" y="18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5" y="16"/>
                        <a:pt x="5" y="15"/>
                        <a:pt x="6" y="15"/>
                      </a:cubicBezTo>
                      <a:cubicBezTo>
                        <a:pt x="6" y="16"/>
                        <a:pt x="5" y="16"/>
                        <a:pt x="6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4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6" y="18"/>
                      </a:cubicBezTo>
                      <a:cubicBezTo>
                        <a:pt x="6" y="19"/>
                        <a:pt x="5" y="19"/>
                        <a:pt x="5" y="19"/>
                      </a:cubicBezTo>
                      <a:close/>
                      <a:moveTo>
                        <a:pt x="5" y="26"/>
                      </a:move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7"/>
                        <a:pt x="5" y="27"/>
                        <a:pt x="5" y="26"/>
                      </a:cubicBezTo>
                      <a:close/>
                      <a:moveTo>
                        <a:pt x="5" y="6"/>
                      </a:moveTo>
                      <a:cubicBezTo>
                        <a:pt x="6" y="6"/>
                        <a:pt x="6" y="6"/>
                        <a:pt x="6" y="7"/>
                      </a:cubicBezTo>
                      <a:cubicBezTo>
                        <a:pt x="5" y="6"/>
                        <a:pt x="6" y="6"/>
                        <a:pt x="5" y="6"/>
                      </a:cubicBezTo>
                      <a:close/>
                      <a:moveTo>
                        <a:pt x="6" y="36"/>
                      </a:moveTo>
                      <a:cubicBezTo>
                        <a:pt x="6" y="35"/>
                        <a:pt x="6" y="35"/>
                        <a:pt x="6" y="34"/>
                      </a:cubicBezTo>
                      <a:cubicBezTo>
                        <a:pt x="6" y="35"/>
                        <a:pt x="7" y="35"/>
                        <a:pt x="7" y="35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8" y="34"/>
                        <a:pt x="7" y="34"/>
                        <a:pt x="7" y="35"/>
                      </a:cubicBezTo>
                      <a:cubicBezTo>
                        <a:pt x="8" y="35"/>
                        <a:pt x="8" y="35"/>
                        <a:pt x="9" y="35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8" y="36"/>
                        <a:pt x="8" y="36"/>
                        <a:pt x="8" y="35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7" y="36"/>
                        <a:pt x="8" y="37"/>
                        <a:pt x="7" y="37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7" y="35"/>
                        <a:pt x="6" y="35"/>
                        <a:pt x="6" y="36"/>
                      </a:cubicBezTo>
                      <a:close/>
                      <a:moveTo>
                        <a:pt x="8" y="39"/>
                      </a:moveTo>
                      <a:cubicBezTo>
                        <a:pt x="8" y="39"/>
                        <a:pt x="8" y="39"/>
                        <a:pt x="8" y="38"/>
                      </a:cubicBezTo>
                      <a:cubicBezTo>
                        <a:pt x="8" y="38"/>
                        <a:pt x="8" y="39"/>
                        <a:pt x="7" y="39"/>
                      </a:cubicBezTo>
                      <a:cubicBezTo>
                        <a:pt x="7" y="38"/>
                        <a:pt x="7" y="37"/>
                        <a:pt x="8" y="38"/>
                      </a:cubicBezTo>
                      <a:cubicBezTo>
                        <a:pt x="8" y="37"/>
                        <a:pt x="8" y="37"/>
                        <a:pt x="9" y="37"/>
                      </a:cubicBezTo>
                      <a:cubicBezTo>
                        <a:pt x="8" y="38"/>
                        <a:pt x="9" y="39"/>
                        <a:pt x="8" y="39"/>
                      </a:cubicBezTo>
                      <a:close/>
                      <a:moveTo>
                        <a:pt x="10" y="36"/>
                      </a:move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5"/>
                        <a:pt x="10" y="36"/>
                        <a:pt x="10" y="36"/>
                      </a:cubicBezTo>
                      <a:close/>
                      <a:moveTo>
                        <a:pt x="9" y="40"/>
                      </a:moveTo>
                      <a:cubicBezTo>
                        <a:pt x="9" y="40"/>
                        <a:pt x="10" y="41"/>
                        <a:pt x="10" y="41"/>
                      </a:cubicBezTo>
                      <a:cubicBezTo>
                        <a:pt x="10" y="41"/>
                        <a:pt x="9" y="41"/>
                        <a:pt x="9" y="40"/>
                      </a:cubicBezTo>
                      <a:close/>
                      <a:moveTo>
                        <a:pt x="10" y="36"/>
                      </a:moveTo>
                      <a:cubicBezTo>
                        <a:pt x="10" y="36"/>
                        <a:pt x="11" y="37"/>
                        <a:pt x="11" y="37"/>
                      </a:cubicBezTo>
                      <a:cubicBezTo>
                        <a:pt x="11" y="37"/>
                        <a:pt x="11" y="37"/>
                        <a:pt x="10" y="37"/>
                      </a:cubicBezTo>
                      <a:cubicBezTo>
                        <a:pt x="10" y="37"/>
                        <a:pt x="10" y="37"/>
                        <a:pt x="10" y="36"/>
                      </a:cubicBezTo>
                      <a:close/>
                      <a:moveTo>
                        <a:pt x="11" y="41"/>
                      </a:move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2"/>
                        <a:pt x="11" y="41"/>
                        <a:pt x="11" y="41"/>
                      </a:cubicBezTo>
                      <a:close/>
                      <a:moveTo>
                        <a:pt x="11" y="35"/>
                      </a:moveTo>
                      <a:cubicBezTo>
                        <a:pt x="11" y="35"/>
                        <a:pt x="12" y="35"/>
                        <a:pt x="12" y="35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lose/>
                      <a:moveTo>
                        <a:pt x="11" y="39"/>
                      </a:move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2" y="39"/>
                        <a:pt x="12" y="39"/>
                        <a:pt x="11" y="39"/>
                      </a:cubicBezTo>
                      <a:close/>
                      <a:moveTo>
                        <a:pt x="12" y="38"/>
                      </a:moveTo>
                      <a:cubicBezTo>
                        <a:pt x="11" y="38"/>
                        <a:pt x="11" y="37"/>
                        <a:pt x="12" y="37"/>
                      </a:cubicBezTo>
                      <a:cubicBezTo>
                        <a:pt x="12" y="37"/>
                        <a:pt x="12" y="38"/>
                        <a:pt x="12" y="38"/>
                      </a:cubicBezTo>
                      <a:close/>
                      <a:moveTo>
                        <a:pt x="12" y="42"/>
                      </a:moveTo>
                      <a:cubicBezTo>
                        <a:pt x="12" y="42"/>
                        <a:pt x="13" y="42"/>
                        <a:pt x="13" y="42"/>
                      </a:cubicBezTo>
                      <a:cubicBezTo>
                        <a:pt x="13" y="42"/>
                        <a:pt x="13" y="42"/>
                        <a:pt x="12" y="42"/>
                      </a:cubicBezTo>
                      <a:close/>
                      <a:moveTo>
                        <a:pt x="14" y="43"/>
                      </a:moveTo>
                      <a:cubicBezTo>
                        <a:pt x="14" y="43"/>
                        <a:pt x="14" y="42"/>
                        <a:pt x="13" y="42"/>
                      </a:cubicBezTo>
                      <a:cubicBezTo>
                        <a:pt x="13" y="42"/>
                        <a:pt x="14" y="42"/>
                        <a:pt x="14" y="42"/>
                      </a:cubicBezTo>
                      <a:cubicBezTo>
                        <a:pt x="14" y="43"/>
                        <a:pt x="14" y="43"/>
                        <a:pt x="14" y="43"/>
                      </a:cubicBezTo>
                      <a:close/>
                      <a:moveTo>
                        <a:pt x="19" y="43"/>
                      </a:move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8" y="43"/>
                        <a:pt x="18" y="43"/>
                        <a:pt x="19" y="43"/>
                      </a:cubicBezTo>
                      <a:close/>
                      <a:moveTo>
                        <a:pt x="20" y="26"/>
                      </a:moveTo>
                      <a:cubicBezTo>
                        <a:pt x="20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lose/>
                      <a:moveTo>
                        <a:pt x="20" y="42"/>
                      </a:moveTo>
                      <a:cubicBezTo>
                        <a:pt x="21" y="42"/>
                        <a:pt x="21" y="43"/>
                        <a:pt x="21" y="43"/>
                      </a:cubicBezTo>
                      <a:cubicBezTo>
                        <a:pt x="20" y="43"/>
                        <a:pt x="20" y="42"/>
                        <a:pt x="20" y="42"/>
                      </a:cubicBezTo>
                      <a:close/>
                      <a:moveTo>
                        <a:pt x="20" y="38"/>
                      </a:moveTo>
                      <a:cubicBezTo>
                        <a:pt x="21" y="38"/>
                        <a:pt x="21" y="39"/>
                        <a:pt x="21" y="39"/>
                      </a:cubicBezTo>
                      <a:cubicBezTo>
                        <a:pt x="21" y="39"/>
                        <a:pt x="21" y="39"/>
                        <a:pt x="21" y="39"/>
                      </a:cubicBezTo>
                      <a:cubicBezTo>
                        <a:pt x="20" y="39"/>
                        <a:pt x="20" y="39"/>
                        <a:pt x="20" y="38"/>
                      </a:cubicBezTo>
                      <a:close/>
                      <a:moveTo>
                        <a:pt x="20" y="44"/>
                      </a:moveTo>
                      <a:cubicBezTo>
                        <a:pt x="21" y="44"/>
                        <a:pt x="21" y="44"/>
                        <a:pt x="21" y="44"/>
                      </a:cubicBezTo>
                      <a:cubicBezTo>
                        <a:pt x="21" y="45"/>
                        <a:pt x="20" y="44"/>
                        <a:pt x="20" y="44"/>
                      </a:cubicBezTo>
                      <a:close/>
                      <a:moveTo>
                        <a:pt x="21" y="46"/>
                      </a:moveTo>
                      <a:cubicBezTo>
                        <a:pt x="21" y="46"/>
                        <a:pt x="21" y="46"/>
                        <a:pt x="21" y="46"/>
                      </a:cubicBezTo>
                      <a:cubicBezTo>
                        <a:pt x="21" y="46"/>
                        <a:pt x="21" y="46"/>
                        <a:pt x="21" y="46"/>
                      </a:cubicBezTo>
                      <a:close/>
                      <a:moveTo>
                        <a:pt x="22" y="40"/>
                      </a:moveTo>
                      <a:cubicBezTo>
                        <a:pt x="21" y="40"/>
                        <a:pt x="21" y="39"/>
                        <a:pt x="21" y="39"/>
                      </a:cubicBezTo>
                      <a:cubicBezTo>
                        <a:pt x="22" y="39"/>
                        <a:pt x="22" y="40"/>
                        <a:pt x="22" y="40"/>
                      </a:cubicBezTo>
                      <a:close/>
                      <a:moveTo>
                        <a:pt x="23" y="37"/>
                      </a:moveTo>
                      <a:cubicBezTo>
                        <a:pt x="23" y="36"/>
                        <a:pt x="24" y="36"/>
                        <a:pt x="24" y="37"/>
                      </a:cubicBezTo>
                      <a:cubicBezTo>
                        <a:pt x="24" y="37"/>
                        <a:pt x="24" y="37"/>
                        <a:pt x="23" y="37"/>
                      </a:cubicBezTo>
                      <a:close/>
                      <a:moveTo>
                        <a:pt x="24" y="35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4" y="34"/>
                        <a:pt x="24" y="35"/>
                        <a:pt x="24" y="35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3" y="36"/>
                        <a:pt x="23" y="35"/>
                      </a:cubicBezTo>
                      <a:cubicBezTo>
                        <a:pt x="24" y="35"/>
                        <a:pt x="24" y="35"/>
                        <a:pt x="24" y="36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lose/>
                      <a:moveTo>
                        <a:pt x="23" y="26"/>
                      </a:moveTo>
                      <a:cubicBezTo>
                        <a:pt x="23" y="26"/>
                        <a:pt x="23" y="25"/>
                        <a:pt x="22" y="25"/>
                      </a:cubicBezTo>
                      <a:cubicBezTo>
                        <a:pt x="21" y="24"/>
                        <a:pt x="20" y="24"/>
                        <a:pt x="19" y="24"/>
                      </a:cubicBezTo>
                      <a:cubicBezTo>
                        <a:pt x="19" y="24"/>
                        <a:pt x="19" y="24"/>
                        <a:pt x="19" y="23"/>
                      </a:cubicBezTo>
                      <a:cubicBezTo>
                        <a:pt x="18" y="23"/>
                        <a:pt x="19" y="24"/>
                        <a:pt x="19" y="25"/>
                      </a:cubicBezTo>
                      <a:cubicBezTo>
                        <a:pt x="19" y="27"/>
                        <a:pt x="18" y="29"/>
                        <a:pt x="19" y="31"/>
                      </a:cubicBezTo>
                      <a:cubicBezTo>
                        <a:pt x="18" y="31"/>
                        <a:pt x="19" y="32"/>
                        <a:pt x="18" y="33"/>
                      </a:cubicBezTo>
                      <a:cubicBezTo>
                        <a:pt x="19" y="33"/>
                        <a:pt x="19" y="34"/>
                        <a:pt x="19" y="34"/>
                      </a:cubicBezTo>
                      <a:cubicBezTo>
                        <a:pt x="18" y="36"/>
                        <a:pt x="19" y="40"/>
                        <a:pt x="18" y="41"/>
                      </a:cubicBezTo>
                      <a:cubicBezTo>
                        <a:pt x="18" y="42"/>
                        <a:pt x="17" y="43"/>
                        <a:pt x="16" y="42"/>
                      </a:cubicBezTo>
                      <a:cubicBezTo>
                        <a:pt x="14" y="42"/>
                        <a:pt x="12" y="40"/>
                        <a:pt x="12" y="37"/>
                      </a:cubicBezTo>
                      <a:cubicBezTo>
                        <a:pt x="13" y="37"/>
                        <a:pt x="14" y="39"/>
                        <a:pt x="14" y="40"/>
                      </a:cubicBezTo>
                      <a:cubicBezTo>
                        <a:pt x="16" y="41"/>
                        <a:pt x="18" y="41"/>
                        <a:pt x="17" y="39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7" y="36"/>
                        <a:pt x="17" y="33"/>
                        <a:pt x="17" y="30"/>
                      </a:cubicBezTo>
                      <a:cubicBezTo>
                        <a:pt x="17" y="28"/>
                        <a:pt x="17" y="25"/>
                        <a:pt x="17" y="23"/>
                      </a:cubicBezTo>
                      <a:cubicBezTo>
                        <a:pt x="17" y="22"/>
                        <a:pt x="17" y="23"/>
                        <a:pt x="16" y="23"/>
                      </a:cubicBezTo>
                      <a:cubicBezTo>
                        <a:pt x="16" y="22"/>
                        <a:pt x="13" y="21"/>
                        <a:pt x="13" y="22"/>
                      </a:cubicBezTo>
                      <a:cubicBezTo>
                        <a:pt x="12" y="21"/>
                        <a:pt x="11" y="20"/>
                        <a:pt x="10" y="20"/>
                      </a:cubicBezTo>
                      <a:cubicBezTo>
                        <a:pt x="11" y="18"/>
                        <a:pt x="13" y="18"/>
                        <a:pt x="15" y="17"/>
                      </a:cubicBezTo>
                      <a:cubicBezTo>
                        <a:pt x="16" y="18"/>
                        <a:pt x="17" y="18"/>
                        <a:pt x="17" y="18"/>
                      </a:cubicBezTo>
                      <a:cubicBezTo>
                        <a:pt x="17" y="18"/>
                        <a:pt x="17" y="18"/>
                        <a:pt x="17" y="17"/>
                      </a:cubicBezTo>
                      <a:cubicBezTo>
                        <a:pt x="18" y="17"/>
                        <a:pt x="18" y="17"/>
                        <a:pt x="19" y="18"/>
                      </a:cubicBezTo>
                      <a:cubicBezTo>
                        <a:pt x="19" y="18"/>
                        <a:pt x="18" y="18"/>
                        <a:pt x="18" y="18"/>
                      </a:cubicBezTo>
                      <a:cubicBezTo>
                        <a:pt x="19" y="19"/>
                        <a:pt x="21" y="20"/>
                        <a:pt x="23" y="22"/>
                      </a:cubicBezTo>
                      <a:cubicBezTo>
                        <a:pt x="23" y="22"/>
                        <a:pt x="23" y="22"/>
                        <a:pt x="24" y="22"/>
                      </a:cubicBezTo>
                      <a:cubicBezTo>
                        <a:pt x="24" y="23"/>
                        <a:pt x="25" y="24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7" y="26"/>
                        <a:pt x="26" y="26"/>
                        <a:pt x="26" y="27"/>
                      </a:cubicBezTo>
                      <a:cubicBezTo>
                        <a:pt x="25" y="26"/>
                        <a:pt x="24" y="25"/>
                        <a:pt x="23" y="2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4" y="34"/>
                        <a:pt x="14" y="34"/>
                      </a:cubicBezTo>
                      <a:cubicBezTo>
                        <a:pt x="14" y="35"/>
                        <a:pt x="14" y="35"/>
                        <a:pt x="13" y="35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6" y="35"/>
                      </a:moveTo>
                      <a:cubicBezTo>
                        <a:pt x="16" y="35"/>
                        <a:pt x="17" y="36"/>
                        <a:pt x="17" y="36"/>
                      </a:cubicBezTo>
                      <a:cubicBezTo>
                        <a:pt x="17" y="36"/>
                        <a:pt x="16" y="36"/>
                        <a:pt x="16" y="35"/>
                      </a:cubicBezTo>
                      <a:close/>
                      <a:moveTo>
                        <a:pt x="26" y="43"/>
                      </a:moveTo>
                      <a:cubicBezTo>
                        <a:pt x="26" y="43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lose/>
                      <a:moveTo>
                        <a:pt x="27" y="48"/>
                      </a:moveTo>
                      <a:cubicBezTo>
                        <a:pt x="27" y="48"/>
                        <a:pt x="27" y="47"/>
                        <a:pt x="27" y="47"/>
                      </a:cubicBezTo>
                      <a:cubicBezTo>
                        <a:pt x="27" y="47"/>
                        <a:pt x="27" y="47"/>
                        <a:pt x="28" y="47"/>
                      </a:cubicBezTo>
                      <a:cubicBezTo>
                        <a:pt x="28" y="48"/>
                        <a:pt x="27" y="48"/>
                        <a:pt x="27" y="48"/>
                      </a:cubicBezTo>
                      <a:close/>
                      <a:moveTo>
                        <a:pt x="28" y="46"/>
                      </a:move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28" y="46"/>
                        <a:pt x="28" y="46"/>
                        <a:pt x="28" y="46"/>
                      </a:cubicBezTo>
                      <a:close/>
                      <a:moveTo>
                        <a:pt x="28" y="46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7" y="45"/>
                        <a:pt x="27" y="45"/>
                        <a:pt x="27" y="46"/>
                      </a:cubicBezTo>
                      <a:cubicBezTo>
                        <a:pt x="26" y="45"/>
                        <a:pt x="27" y="46"/>
                        <a:pt x="26" y="46"/>
                      </a:cubicBezTo>
                      <a:cubicBezTo>
                        <a:pt x="26" y="45"/>
                        <a:pt x="26" y="45"/>
                        <a:pt x="26" y="4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7" y="44"/>
                        <a:pt x="27" y="45"/>
                        <a:pt x="27" y="44"/>
                      </a:cubicBezTo>
                      <a:cubicBezTo>
                        <a:pt x="27" y="44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9" y="45"/>
                        <a:pt x="29" y="45"/>
                      </a:cubicBezTo>
                      <a:cubicBezTo>
                        <a:pt x="29" y="45"/>
                        <a:pt x="28" y="46"/>
                        <a:pt x="28" y="46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4"/>
                        <a:pt x="29" y="44"/>
                      </a:cubicBezTo>
                      <a:cubicBezTo>
                        <a:pt x="29" y="44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29" y="45"/>
                      </a:cubicBezTo>
                      <a:close/>
                      <a:moveTo>
                        <a:pt x="30" y="46"/>
                      </a:moveTo>
                      <a:cubicBezTo>
                        <a:pt x="30" y="47"/>
                        <a:pt x="31" y="47"/>
                        <a:pt x="31" y="48"/>
                      </a:cubicBezTo>
                      <a:cubicBezTo>
                        <a:pt x="30" y="48"/>
                        <a:pt x="29" y="46"/>
                        <a:pt x="30" y="46"/>
                      </a:cubicBezTo>
                      <a:close/>
                      <a:moveTo>
                        <a:pt x="31" y="37"/>
                      </a:moveTo>
                      <a:cubicBezTo>
                        <a:pt x="31" y="37"/>
                        <a:pt x="31" y="38"/>
                        <a:pt x="32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7"/>
                      </a:cubicBezTo>
                      <a:close/>
                      <a:moveTo>
                        <a:pt x="34" y="48"/>
                      </a:move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4" y="49"/>
                        <a:pt x="34" y="48"/>
                        <a:pt x="34" y="48"/>
                      </a:cubicBezTo>
                      <a:close/>
                      <a:moveTo>
                        <a:pt x="34" y="50"/>
                      </a:moveTo>
                      <a:cubicBezTo>
                        <a:pt x="34" y="50"/>
                        <a:pt x="34" y="50"/>
                        <a:pt x="34" y="50"/>
                      </a:cubicBezTo>
                      <a:cubicBezTo>
                        <a:pt x="35" y="50"/>
                        <a:pt x="35" y="50"/>
                        <a:pt x="34" y="50"/>
                      </a:cubicBezTo>
                      <a:close/>
                      <a:moveTo>
                        <a:pt x="35" y="49"/>
                      </a:moveTo>
                      <a:cubicBezTo>
                        <a:pt x="34" y="48"/>
                        <a:pt x="34" y="48"/>
                        <a:pt x="34" y="48"/>
                      </a:cubicBezTo>
                      <a:cubicBezTo>
                        <a:pt x="34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7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2" y="50"/>
                        <a:pt x="32" y="49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1" y="47"/>
                      </a:cubicBezTo>
                      <a:cubicBezTo>
                        <a:pt x="32" y="47"/>
                        <a:pt x="32" y="48"/>
                        <a:pt x="32" y="47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2" y="47"/>
                        <a:pt x="32" y="47"/>
                        <a:pt x="31" y="47"/>
                      </a:cubicBezTo>
                      <a:cubicBezTo>
                        <a:pt x="31" y="46"/>
                        <a:pt x="31" y="46"/>
                        <a:pt x="31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2" y="45"/>
                        <a:pt x="32" y="44"/>
                        <a:pt x="32" y="44"/>
                      </a:cubicBezTo>
                      <a:cubicBezTo>
                        <a:pt x="32" y="44"/>
                        <a:pt x="32" y="44"/>
                        <a:pt x="33" y="45"/>
                      </a:cubicBezTo>
                      <a:cubicBezTo>
                        <a:pt x="33" y="44"/>
                        <a:pt x="32" y="44"/>
                        <a:pt x="32" y="43"/>
                      </a:cubicBezTo>
                      <a:cubicBezTo>
                        <a:pt x="32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4"/>
                        <a:pt x="33" y="43"/>
                        <a:pt x="33" y="44"/>
                      </a:cubicBezTo>
                      <a:cubicBezTo>
                        <a:pt x="34" y="44"/>
                        <a:pt x="33" y="43"/>
                        <a:pt x="34" y="43"/>
                      </a:cubicBezTo>
                      <a:cubicBezTo>
                        <a:pt x="34" y="43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5" y="44"/>
                      </a:cubicBezTo>
                      <a:cubicBezTo>
                        <a:pt x="35" y="45"/>
                        <a:pt x="35" y="45"/>
                        <a:pt x="35" y="46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7"/>
                        <a:pt x="35" y="48"/>
                        <a:pt x="35" y="49"/>
                      </a:cubicBezTo>
                      <a:close/>
                      <a:moveTo>
                        <a:pt x="35" y="22"/>
                      </a:moveTo>
                      <a:cubicBezTo>
                        <a:pt x="35" y="22"/>
                        <a:pt x="35" y="21"/>
                        <a:pt x="34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0"/>
                        <a:pt x="35" y="21"/>
                        <a:pt x="35" y="22"/>
                      </a:cubicBezTo>
                      <a:cubicBezTo>
                        <a:pt x="35" y="22"/>
                        <a:pt x="35" y="23"/>
                        <a:pt x="35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3" name="任意多边形 11342"/>
                <p:cNvSpPr>
                  <a:spLocks noEditPoints="1"/>
                </p:cNvSpPr>
                <p:nvPr/>
              </p:nvSpPr>
              <p:spPr>
                <a:xfrm>
                  <a:off x="4154" y="2574"/>
                  <a:ext cx="77" cy="106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37" y="43"/>
                      </a:moveTo>
                      <a:cubicBezTo>
                        <a:pt x="37" y="42"/>
                        <a:pt x="37" y="42"/>
                        <a:pt x="37" y="41"/>
                      </a:cubicBezTo>
                      <a:cubicBezTo>
                        <a:pt x="37" y="39"/>
                        <a:pt x="37" y="37"/>
                        <a:pt x="36" y="35"/>
                      </a:cubicBezTo>
                      <a:cubicBezTo>
                        <a:pt x="37" y="33"/>
                        <a:pt x="37" y="31"/>
                        <a:pt x="37" y="28"/>
                      </a:cubicBezTo>
                      <a:cubicBezTo>
                        <a:pt x="37" y="27"/>
                        <a:pt x="36" y="25"/>
                        <a:pt x="36" y="23"/>
                      </a:cubicBezTo>
                      <a:cubicBezTo>
                        <a:pt x="36" y="21"/>
                        <a:pt x="37" y="19"/>
                        <a:pt x="36" y="17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4" y="13"/>
                        <a:pt x="32" y="13"/>
                        <a:pt x="31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29" y="11"/>
                        <a:pt x="28" y="12"/>
                      </a:cubicBezTo>
                      <a:cubicBezTo>
                        <a:pt x="27" y="10"/>
                        <a:pt x="25" y="10"/>
                        <a:pt x="23" y="9"/>
                      </a:cubicBezTo>
                      <a:cubicBezTo>
                        <a:pt x="23" y="9"/>
                        <a:pt x="22" y="9"/>
                        <a:pt x="21" y="8"/>
                      </a:cubicBezTo>
                      <a:cubicBezTo>
                        <a:pt x="18" y="7"/>
                        <a:pt x="16" y="6"/>
                        <a:pt x="13" y="5"/>
                      </a:cubicBezTo>
                      <a:cubicBezTo>
                        <a:pt x="11" y="4"/>
                        <a:pt x="8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1"/>
                        <a:pt x="2" y="1"/>
                        <a:pt x="1" y="1"/>
                      </a:cubicBezTo>
                      <a:cubicBezTo>
                        <a:pt x="0" y="0"/>
                        <a:pt x="0" y="3"/>
                        <a:pt x="0" y="4"/>
                      </a:cubicBezTo>
                      <a:cubicBezTo>
                        <a:pt x="0" y="8"/>
                        <a:pt x="1" y="12"/>
                        <a:pt x="1" y="17"/>
                      </a:cubicBezTo>
                      <a:cubicBezTo>
                        <a:pt x="1" y="20"/>
                        <a:pt x="1" y="23"/>
                        <a:pt x="1" y="26"/>
                      </a:cubicBezTo>
                      <a:cubicBezTo>
                        <a:pt x="1" y="26"/>
                        <a:pt x="1" y="27"/>
                        <a:pt x="2" y="27"/>
                      </a:cubicBezTo>
                      <a:cubicBezTo>
                        <a:pt x="2" y="30"/>
                        <a:pt x="2" y="32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4" y="37"/>
                        <a:pt x="7" y="38"/>
                        <a:pt x="9" y="39"/>
                      </a:cubicBezTo>
                      <a:cubicBezTo>
                        <a:pt x="10" y="39"/>
                        <a:pt x="10" y="40"/>
                        <a:pt x="10" y="40"/>
                      </a:cubicBezTo>
                      <a:cubicBezTo>
                        <a:pt x="11" y="40"/>
                        <a:pt x="13" y="41"/>
                        <a:pt x="14" y="41"/>
                      </a:cubicBezTo>
                      <a:cubicBezTo>
                        <a:pt x="14" y="41"/>
                        <a:pt x="13" y="41"/>
                        <a:pt x="14" y="40"/>
                      </a:cubicBezTo>
                      <a:cubicBezTo>
                        <a:pt x="14" y="41"/>
                        <a:pt x="14" y="40"/>
                        <a:pt x="15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41"/>
                        <a:pt x="14" y="40"/>
                        <a:pt x="14" y="41"/>
                      </a:cubicBezTo>
                      <a:cubicBezTo>
                        <a:pt x="15" y="41"/>
                        <a:pt x="15" y="41"/>
                        <a:pt x="15" y="42"/>
                      </a:cubicBezTo>
                      <a:cubicBezTo>
                        <a:pt x="18" y="43"/>
                        <a:pt x="21" y="44"/>
                        <a:pt x="23" y="45"/>
                      </a:cubicBezTo>
                      <a:cubicBezTo>
                        <a:pt x="26" y="46"/>
                        <a:pt x="28" y="48"/>
                        <a:pt x="31" y="48"/>
                      </a:cubicBezTo>
                      <a:cubicBezTo>
                        <a:pt x="30" y="48"/>
                        <a:pt x="30" y="47"/>
                        <a:pt x="29" y="46"/>
                      </a:cubicBezTo>
                      <a:cubicBezTo>
                        <a:pt x="30" y="46"/>
                        <a:pt x="30" y="46"/>
                        <a:pt x="30" y="45"/>
                      </a:cubicBezTo>
                      <a:cubicBezTo>
                        <a:pt x="30" y="45"/>
                        <a:pt x="30" y="44"/>
                        <a:pt x="30" y="44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1" y="43"/>
                        <a:pt x="31" y="43"/>
                        <a:pt x="31" y="43"/>
                      </a:cubicBezTo>
                      <a:cubicBezTo>
                        <a:pt x="31" y="44"/>
                        <a:pt x="32" y="45"/>
                        <a:pt x="32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3" y="46"/>
                        <a:pt x="32" y="46"/>
                        <a:pt x="32" y="46"/>
                      </a:cubicBezTo>
                      <a:cubicBezTo>
                        <a:pt x="32" y="47"/>
                        <a:pt x="32" y="46"/>
                        <a:pt x="33" y="46"/>
                      </a:cubicBezTo>
                      <a:cubicBezTo>
                        <a:pt x="33" y="47"/>
                        <a:pt x="33" y="47"/>
                        <a:pt x="32" y="47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1" y="47"/>
                        <a:pt x="31" y="48"/>
                      </a:cubicBezTo>
                      <a:cubicBezTo>
                        <a:pt x="32" y="48"/>
                        <a:pt x="32" y="49"/>
                        <a:pt x="32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4" y="50"/>
                        <a:pt x="36" y="51"/>
                        <a:pt x="37" y="51"/>
                      </a:cubicBezTo>
                      <a:cubicBezTo>
                        <a:pt x="37" y="51"/>
                        <a:pt x="37" y="50"/>
                        <a:pt x="37" y="49"/>
                      </a:cubicBezTo>
                      <a:cubicBezTo>
                        <a:pt x="37" y="47"/>
                        <a:pt x="37" y="45"/>
                        <a:pt x="37" y="43"/>
                      </a:cubicBezTo>
                      <a:close/>
                      <a:moveTo>
                        <a:pt x="6" y="8"/>
                      </a:move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7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lose/>
                      <a:moveTo>
                        <a:pt x="5" y="9"/>
                      </a:moveTo>
                      <a:cubicBezTo>
                        <a:pt x="6" y="9"/>
                        <a:pt x="5" y="9"/>
                        <a:pt x="6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lose/>
                      <a:moveTo>
                        <a:pt x="5" y="12"/>
                      </a:move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5" y="12"/>
                      </a:cubicBezTo>
                      <a:close/>
                      <a:moveTo>
                        <a:pt x="6" y="11"/>
                      </a:moveTo>
                      <a:cubicBezTo>
                        <a:pt x="7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8" y="11"/>
                      </a:cubicBezTo>
                      <a:cubicBezTo>
                        <a:pt x="8" y="12"/>
                        <a:pt x="7" y="12"/>
                        <a:pt x="6" y="11"/>
                      </a:cubicBezTo>
                      <a:close/>
                      <a:moveTo>
                        <a:pt x="8" y="6"/>
                      </a:move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25" y="30"/>
                      </a:moveTo>
                      <a:cubicBezTo>
                        <a:pt x="25" y="30"/>
                        <a:pt x="25" y="30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lose/>
                      <a:moveTo>
                        <a:pt x="22" y="15"/>
                      </a:moveTo>
                      <a:cubicBezTo>
                        <a:pt x="23" y="17"/>
                        <a:pt x="24" y="18"/>
                        <a:pt x="24" y="20"/>
                      </a:cubicBezTo>
                      <a:cubicBezTo>
                        <a:pt x="24" y="21"/>
                        <a:pt x="22" y="22"/>
                        <a:pt x="21" y="22"/>
                      </a:cubicBezTo>
                      <a:cubicBezTo>
                        <a:pt x="22" y="23"/>
                        <a:pt x="23" y="24"/>
                        <a:pt x="23" y="25"/>
                      </a:cubicBezTo>
                      <a:cubicBezTo>
                        <a:pt x="24" y="25"/>
                        <a:pt x="24" y="26"/>
                        <a:pt x="24" y="26"/>
                      </a:cubicBezTo>
                      <a:cubicBezTo>
                        <a:pt x="25" y="28"/>
                        <a:pt x="24" y="29"/>
                        <a:pt x="23" y="30"/>
                      </a:cubicBezTo>
                      <a:cubicBezTo>
                        <a:pt x="22" y="30"/>
                        <a:pt x="20" y="30"/>
                        <a:pt x="18" y="29"/>
                      </a:cubicBezTo>
                      <a:cubicBezTo>
                        <a:pt x="18" y="28"/>
                        <a:pt x="17" y="27"/>
                        <a:pt x="16" y="27"/>
                      </a:cubicBezTo>
                      <a:cubicBezTo>
                        <a:pt x="15" y="25"/>
                        <a:pt x="14" y="22"/>
                        <a:pt x="16" y="21"/>
                      </a:cubicBezTo>
                      <a:cubicBezTo>
                        <a:pt x="17" y="21"/>
                        <a:pt x="17" y="21"/>
                        <a:pt x="18" y="21"/>
                      </a:cubicBezTo>
                      <a:cubicBezTo>
                        <a:pt x="17" y="20"/>
                        <a:pt x="16" y="20"/>
                        <a:pt x="16" y="19"/>
                      </a:cubicBezTo>
                      <a:cubicBezTo>
                        <a:pt x="15" y="18"/>
                        <a:pt x="15" y="15"/>
                        <a:pt x="15" y="14"/>
                      </a:cubicBezTo>
                      <a:cubicBezTo>
                        <a:pt x="15" y="14"/>
                        <a:pt x="17" y="13"/>
                        <a:pt x="17" y="13"/>
                      </a:cubicBezTo>
                      <a:cubicBezTo>
                        <a:pt x="18" y="13"/>
                        <a:pt x="20" y="14"/>
                        <a:pt x="22" y="15"/>
                      </a:cubicBezTo>
                      <a:close/>
                      <a:moveTo>
                        <a:pt x="24" y="35"/>
                      </a:moveTo>
                      <a:cubicBezTo>
                        <a:pt x="24" y="35"/>
                        <a:pt x="24" y="35"/>
                        <a:pt x="24" y="35"/>
                      </a:cubicBezTo>
                      <a:cubicBezTo>
                        <a:pt x="24" y="35"/>
                        <a:pt x="24" y="35"/>
                        <a:pt x="24" y="35"/>
                      </a:cubicBezTo>
                      <a:close/>
                      <a:moveTo>
                        <a:pt x="15" y="12"/>
                      </a:moveTo>
                      <a:cubicBezTo>
                        <a:pt x="16" y="11"/>
                        <a:pt x="16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lose/>
                      <a:moveTo>
                        <a:pt x="14" y="11"/>
                      </a:move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1"/>
                        <a:pt x="14" y="11"/>
                        <a:pt x="14" y="10"/>
                      </a:cubicBezTo>
                      <a:cubicBezTo>
                        <a:pt x="14" y="10"/>
                        <a:pt x="14" y="10"/>
                        <a:pt x="14" y="11"/>
                      </a:cubicBezTo>
                      <a:close/>
                      <a:moveTo>
                        <a:pt x="13" y="8"/>
                      </a:move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lose/>
                      <a:moveTo>
                        <a:pt x="11" y="30"/>
                      </a:moveTo>
                      <a:cubicBezTo>
                        <a:pt x="17" y="33"/>
                        <a:pt x="23" y="35"/>
                        <a:pt x="28" y="37"/>
                      </a:cubicBezTo>
                      <a:cubicBezTo>
                        <a:pt x="28" y="38"/>
                        <a:pt x="28" y="39"/>
                        <a:pt x="28" y="39"/>
                      </a:cubicBezTo>
                      <a:cubicBezTo>
                        <a:pt x="28" y="40"/>
                        <a:pt x="27" y="39"/>
                        <a:pt x="27" y="39"/>
                      </a:cubicBezTo>
                      <a:cubicBezTo>
                        <a:pt x="23" y="37"/>
                        <a:pt x="20" y="36"/>
                        <a:pt x="17" y="34"/>
                      </a:cubicBezTo>
                      <a:cubicBezTo>
                        <a:pt x="15" y="34"/>
                        <a:pt x="13" y="33"/>
                        <a:pt x="11" y="32"/>
                      </a:cubicBezTo>
                      <a:cubicBezTo>
                        <a:pt x="11" y="31"/>
                        <a:pt x="11" y="30"/>
                        <a:pt x="11" y="30"/>
                      </a:cubicBezTo>
                      <a:close/>
                      <a:moveTo>
                        <a:pt x="28" y="45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lose/>
                      <a:moveTo>
                        <a:pt x="28" y="44"/>
                      </a:moveTo>
                      <a:cubicBezTo>
                        <a:pt x="28" y="44"/>
                        <a:pt x="27" y="44"/>
                        <a:pt x="27" y="44"/>
                      </a:cubicBezTo>
                      <a:cubicBezTo>
                        <a:pt x="27" y="44"/>
                        <a:pt x="27" y="44"/>
                        <a:pt x="27" y="44"/>
                      </a:cubicBezTo>
                      <a:cubicBezTo>
                        <a:pt x="22" y="42"/>
                        <a:pt x="16" y="39"/>
                        <a:pt x="11" y="37"/>
                      </a:cubicBezTo>
                      <a:cubicBezTo>
                        <a:pt x="11" y="36"/>
                        <a:pt x="11" y="35"/>
                        <a:pt x="11" y="35"/>
                      </a:cubicBezTo>
                      <a:cubicBezTo>
                        <a:pt x="14" y="36"/>
                        <a:pt x="17" y="37"/>
                        <a:pt x="20" y="38"/>
                      </a:cubicBezTo>
                      <a:cubicBezTo>
                        <a:pt x="20" y="39"/>
                        <a:pt x="21" y="39"/>
                        <a:pt x="21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4" y="40"/>
                        <a:pt x="25" y="41"/>
                        <a:pt x="26" y="41"/>
                      </a:cubicBezTo>
                      <a:cubicBezTo>
                        <a:pt x="27" y="42"/>
                        <a:pt x="27" y="41"/>
                        <a:pt x="28" y="42"/>
                      </a:cubicBezTo>
                      <a:cubicBezTo>
                        <a:pt x="28" y="42"/>
                        <a:pt x="28" y="44"/>
                        <a:pt x="28" y="44"/>
                      </a:cubicBezTo>
                      <a:close/>
                      <a:moveTo>
                        <a:pt x="32" y="49"/>
                      </a:move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3" y="48"/>
                      </a:cubicBezTo>
                      <a:cubicBezTo>
                        <a:pt x="33" y="48"/>
                        <a:pt x="33" y="49"/>
                        <a:pt x="32" y="49"/>
                      </a:cubicBezTo>
                      <a:close/>
                      <a:moveTo>
                        <a:pt x="33" y="36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1" y="35"/>
                        <a:pt x="32" y="35"/>
                        <a:pt x="33" y="36"/>
                      </a:cubicBezTo>
                      <a:cubicBezTo>
                        <a:pt x="33" y="36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2" y="36"/>
                        <a:pt x="32" y="36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1" y="38"/>
                      </a:moveTo>
                      <a:cubicBezTo>
                        <a:pt x="31" y="38"/>
                        <a:pt x="32" y="38"/>
                        <a:pt x="32" y="38"/>
                      </a:cubicBezTo>
                      <a:cubicBezTo>
                        <a:pt x="32" y="38"/>
                        <a:pt x="32" y="38"/>
                        <a:pt x="31" y="38"/>
                      </a:cubicBezTo>
                      <a:close/>
                      <a:moveTo>
                        <a:pt x="32" y="17"/>
                      </a:moveTo>
                      <a:cubicBezTo>
                        <a:pt x="32" y="17"/>
                        <a:pt x="32" y="17"/>
                        <a:pt x="33" y="18"/>
                      </a:cubicBezTo>
                      <a:cubicBezTo>
                        <a:pt x="33" y="18"/>
                        <a:pt x="33" y="18"/>
                        <a:pt x="33" y="19"/>
                      </a:cubicBezTo>
                      <a:cubicBezTo>
                        <a:pt x="33" y="18"/>
                        <a:pt x="32" y="18"/>
                        <a:pt x="32" y="17"/>
                      </a:cubicBezTo>
                      <a:close/>
                      <a:moveTo>
                        <a:pt x="33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19"/>
                        <a:pt x="32" y="19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9"/>
                        <a:pt x="33" y="19"/>
                        <a:pt x="33" y="20"/>
                      </a:cubicBezTo>
                      <a:close/>
                      <a:moveTo>
                        <a:pt x="33" y="29"/>
                      </a:move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3" y="29"/>
                        <a:pt x="33" y="29"/>
                        <a:pt x="34" y="30"/>
                      </a:cubicBezTo>
                      <a:cubicBezTo>
                        <a:pt x="34" y="30"/>
                        <a:pt x="33" y="30"/>
                        <a:pt x="33" y="30"/>
                      </a:cubicBezTo>
                      <a:cubicBezTo>
                        <a:pt x="33" y="30"/>
                        <a:pt x="33" y="29"/>
                        <a:pt x="33" y="29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7"/>
                        <a:pt x="34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lose/>
                      <a:moveTo>
                        <a:pt x="33" y="14"/>
                      </a:moveTo>
                      <a:cubicBezTo>
                        <a:pt x="33" y="15"/>
                        <a:pt x="33" y="14"/>
                        <a:pt x="32" y="14"/>
                      </a:cubicBezTo>
                      <a:cubicBezTo>
                        <a:pt x="32" y="14"/>
                        <a:pt x="33" y="14"/>
                        <a:pt x="33" y="14"/>
                      </a:cubicBezTo>
                      <a:close/>
                      <a:moveTo>
                        <a:pt x="32" y="16"/>
                      </a:moveTo>
                      <a:cubicBezTo>
                        <a:pt x="32" y="16"/>
                        <a:pt x="33" y="16"/>
                        <a:pt x="33" y="17"/>
                      </a:cubicBezTo>
                      <a:cubicBezTo>
                        <a:pt x="33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2" y="18"/>
                        <a:pt x="31" y="18"/>
                      </a:cubicBezTo>
                      <a:close/>
                      <a:moveTo>
                        <a:pt x="30" y="18"/>
                      </a:moveTo>
                      <a:cubicBezTo>
                        <a:pt x="31" y="18"/>
                        <a:pt x="31" y="19"/>
                        <a:pt x="30" y="19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lose/>
                      <a:moveTo>
                        <a:pt x="30" y="14"/>
                      </a:move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lose/>
                      <a:moveTo>
                        <a:pt x="30" y="21"/>
                      </a:moveTo>
                      <a:cubicBezTo>
                        <a:pt x="30" y="21"/>
                        <a:pt x="30" y="22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29" y="18"/>
                        <a:pt x="30" y="18"/>
                        <a:pt x="30" y="17"/>
                      </a:cubicBezTo>
                      <a:close/>
                      <a:moveTo>
                        <a:pt x="29" y="45"/>
                      </a:moveTo>
                      <a:cubicBezTo>
                        <a:pt x="30" y="45"/>
                        <a:pt x="30" y="46"/>
                        <a:pt x="30" y="46"/>
                      </a:cubicBezTo>
                      <a:cubicBezTo>
                        <a:pt x="29" y="46"/>
                        <a:pt x="29" y="46"/>
                        <a:pt x="29" y="45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5"/>
                        <a:pt x="29" y="44"/>
                      </a:cubicBezTo>
                      <a:cubicBezTo>
                        <a:pt x="29" y="45"/>
                        <a:pt x="30" y="45"/>
                        <a:pt x="30" y="45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lose/>
                      <a:moveTo>
                        <a:pt x="29" y="43"/>
                      </a:moveTo>
                      <a:cubicBezTo>
                        <a:pt x="29" y="43"/>
                        <a:pt x="29" y="43"/>
                        <a:pt x="30" y="43"/>
                      </a:cubicBezTo>
                      <a:cubicBezTo>
                        <a:pt x="30" y="43"/>
                        <a:pt x="30" y="44"/>
                        <a:pt x="30" y="44"/>
                      </a:cubicBezTo>
                      <a:cubicBezTo>
                        <a:pt x="29" y="44"/>
                        <a:pt x="30" y="43"/>
                        <a:pt x="29" y="43"/>
                      </a:cubicBezTo>
                      <a:close/>
                      <a:moveTo>
                        <a:pt x="30" y="33"/>
                      </a:moveTo>
                      <a:cubicBezTo>
                        <a:pt x="30" y="32"/>
                        <a:pt x="30" y="33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lose/>
                      <a:moveTo>
                        <a:pt x="30" y="19"/>
                      </a:move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30" y="20"/>
                        <a:pt x="30" y="19"/>
                      </a:cubicBezTo>
                      <a:close/>
                      <a:moveTo>
                        <a:pt x="31" y="42"/>
                      </a:moveTo>
                      <a:cubicBezTo>
                        <a:pt x="31" y="42"/>
                        <a:pt x="31" y="42"/>
                        <a:pt x="31" y="43"/>
                      </a:cubicBezTo>
                      <a:cubicBezTo>
                        <a:pt x="31" y="43"/>
                        <a:pt x="31" y="42"/>
                        <a:pt x="31" y="42"/>
                      </a:cubicBezTo>
                      <a:cubicBezTo>
                        <a:pt x="31" y="41"/>
                        <a:pt x="31" y="41"/>
                        <a:pt x="31" y="40"/>
                      </a:cubicBezTo>
                      <a:cubicBezTo>
                        <a:pt x="31" y="40"/>
                        <a:pt x="31" y="40"/>
                        <a:pt x="31" y="39"/>
                      </a:cubicBezTo>
                      <a:cubicBezTo>
                        <a:pt x="31" y="39"/>
                        <a:pt x="31" y="40"/>
                        <a:pt x="32" y="40"/>
                      </a:cubicBezTo>
                      <a:cubicBezTo>
                        <a:pt x="32" y="40"/>
                        <a:pt x="31" y="40"/>
                        <a:pt x="31" y="40"/>
                      </a:cubicBezTo>
                      <a:cubicBezTo>
                        <a:pt x="31" y="41"/>
                        <a:pt x="31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ubicBezTo>
                        <a:pt x="32" y="41"/>
                        <a:pt x="32" y="40"/>
                        <a:pt x="32" y="40"/>
                      </a:cubicBezTo>
                      <a:cubicBezTo>
                        <a:pt x="33" y="41"/>
                        <a:pt x="33" y="42"/>
                        <a:pt x="33" y="42"/>
                      </a:cubicBezTo>
                      <a:cubicBezTo>
                        <a:pt x="32" y="42"/>
                        <a:pt x="33" y="41"/>
                        <a:pt x="32" y="41"/>
                      </a:cubicBezTo>
                      <a:cubicBezTo>
                        <a:pt x="32" y="41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1" y="42"/>
                      </a:cubicBezTo>
                      <a:close/>
                      <a:moveTo>
                        <a:pt x="33" y="46"/>
                      </a:move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4"/>
                        <a:pt x="32" y="44"/>
                        <a:pt x="32" y="44"/>
                      </a:cubicBezTo>
                      <a:cubicBezTo>
                        <a:pt x="32" y="44"/>
                        <a:pt x="32" y="43"/>
                        <a:pt x="32" y="43"/>
                      </a:cubicBezTo>
                      <a:cubicBezTo>
                        <a:pt x="32" y="44"/>
                        <a:pt x="33" y="44"/>
                        <a:pt x="33" y="44"/>
                      </a:cubicBezTo>
                      <a:cubicBezTo>
                        <a:pt x="33" y="44"/>
                        <a:pt x="34" y="44"/>
                        <a:pt x="34" y="45"/>
                      </a:cubicBez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5"/>
                        <a:pt x="33" y="46"/>
                        <a:pt x="33" y="46"/>
                      </a:cubicBezTo>
                      <a:close/>
                      <a:moveTo>
                        <a:pt x="32" y="40"/>
                      </a:moveTo>
                      <a:cubicBezTo>
                        <a:pt x="32" y="40"/>
                        <a:pt x="32" y="39"/>
                        <a:pt x="32" y="39"/>
                      </a:cubicBezTo>
                      <a:cubicBezTo>
                        <a:pt x="32" y="39"/>
                        <a:pt x="32" y="39"/>
                        <a:pt x="33" y="39"/>
                      </a:cubicBezTo>
                      <a:cubicBezTo>
                        <a:pt x="33" y="39"/>
                        <a:pt x="33" y="38"/>
                        <a:pt x="33" y="39"/>
                      </a:cubicBezTo>
                      <a:cubicBezTo>
                        <a:pt x="34" y="39"/>
                        <a:pt x="33" y="40"/>
                        <a:pt x="34" y="40"/>
                      </a:cubicBezTo>
                      <a:cubicBezTo>
                        <a:pt x="34" y="41"/>
                        <a:pt x="34" y="40"/>
                        <a:pt x="34" y="40"/>
                      </a:cubicBezTo>
                      <a:cubicBezTo>
                        <a:pt x="34" y="41"/>
                        <a:pt x="33" y="40"/>
                        <a:pt x="32" y="40"/>
                      </a:cubicBezTo>
                      <a:close/>
                      <a:moveTo>
                        <a:pt x="35" y="44"/>
                      </a:move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5"/>
                        <a:pt x="35" y="45"/>
                        <a:pt x="35" y="44"/>
                      </a:cubicBezTo>
                      <a:close/>
                      <a:moveTo>
                        <a:pt x="35" y="48"/>
                      </a:moveTo>
                      <a:cubicBezTo>
                        <a:pt x="35" y="48"/>
                        <a:pt x="35" y="47"/>
                        <a:pt x="35" y="47"/>
                      </a:cubicBezTo>
                      <a:cubicBezTo>
                        <a:pt x="35" y="47"/>
                        <a:pt x="36" y="48"/>
                        <a:pt x="36" y="48"/>
                      </a:cubicBezTo>
                      <a:cubicBezTo>
                        <a:pt x="35" y="48"/>
                        <a:pt x="35" y="48"/>
                        <a:pt x="35" y="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4" name="任意多边形 11343"/>
                <p:cNvSpPr/>
                <p:nvPr/>
              </p:nvSpPr>
              <p:spPr>
                <a:xfrm>
                  <a:off x="3878" y="2667"/>
                  <a:ext cx="310" cy="401"/>
                </a:xfrm>
                <a:custGeom>
                  <a:avLst/>
                  <a:gdLst/>
                  <a:ahLst/>
                  <a:cxnLst/>
                  <a:pathLst>
                    <a:path w="282" h="365">
                      <a:moveTo>
                        <a:pt x="45" y="219"/>
                      </a:moveTo>
                      <a:lnTo>
                        <a:pt x="278" y="365"/>
                      </a:lnTo>
                      <a:lnTo>
                        <a:pt x="282" y="131"/>
                      </a:lnTo>
                      <a:lnTo>
                        <a:pt x="0" y="0"/>
                      </a:lnTo>
                      <a:lnTo>
                        <a:pt x="45" y="21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5" name="任意多边形 11344"/>
                <p:cNvSpPr/>
                <p:nvPr/>
              </p:nvSpPr>
              <p:spPr>
                <a:xfrm>
                  <a:off x="4182" y="2648"/>
                  <a:ext cx="218" cy="420"/>
                </a:xfrm>
                <a:custGeom>
                  <a:avLst/>
                  <a:gdLst/>
                  <a:ahLst/>
                  <a:cxnLst/>
                  <a:pathLst>
                    <a:path w="198" h="382">
                      <a:moveTo>
                        <a:pt x="198" y="0"/>
                      </a:moveTo>
                      <a:lnTo>
                        <a:pt x="4" y="148"/>
                      </a:lnTo>
                      <a:lnTo>
                        <a:pt x="0" y="382"/>
                      </a:lnTo>
                      <a:lnTo>
                        <a:pt x="164" y="214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6" name="任意多边形 11345"/>
                <p:cNvSpPr/>
                <p:nvPr/>
              </p:nvSpPr>
              <p:spPr>
                <a:xfrm>
                  <a:off x="3878" y="2568"/>
                  <a:ext cx="522" cy="242"/>
                </a:xfrm>
                <a:custGeom>
                  <a:avLst/>
                  <a:gdLst/>
                  <a:ahLst/>
                  <a:cxnLst/>
                  <a:pathLst>
                    <a:path w="476" h="221">
                      <a:moveTo>
                        <a:pt x="0" y="90"/>
                      </a:moveTo>
                      <a:lnTo>
                        <a:pt x="244" y="0"/>
                      </a:lnTo>
                      <a:lnTo>
                        <a:pt x="476" y="73"/>
                      </a:lnTo>
                      <a:lnTo>
                        <a:pt x="282" y="221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7" name="任意多边形 11346"/>
                <p:cNvSpPr/>
                <p:nvPr/>
              </p:nvSpPr>
              <p:spPr>
                <a:xfrm>
                  <a:off x="3915" y="2581"/>
                  <a:ext cx="232" cy="92"/>
                </a:xfrm>
                <a:custGeom>
                  <a:avLst/>
                  <a:gdLst/>
                  <a:ahLst/>
                  <a:cxnLst/>
                  <a:pathLst>
                    <a:path w="212" h="85">
                      <a:moveTo>
                        <a:pt x="0" y="81"/>
                      </a:moveTo>
                      <a:lnTo>
                        <a:pt x="212" y="0"/>
                      </a:lnTo>
                      <a:lnTo>
                        <a:pt x="210" y="6"/>
                      </a:lnTo>
                      <a:lnTo>
                        <a:pt x="9" y="85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555248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8" name="任意多边形 11347"/>
                <p:cNvSpPr/>
                <p:nvPr/>
              </p:nvSpPr>
              <p:spPr>
                <a:xfrm>
                  <a:off x="4146" y="2581"/>
                  <a:ext cx="222" cy="77"/>
                </a:xfrm>
                <a:custGeom>
                  <a:avLst/>
                  <a:gdLst/>
                  <a:ahLst/>
                  <a:cxnLst/>
                  <a:pathLst>
                    <a:path w="202" h="70">
                      <a:moveTo>
                        <a:pt x="2" y="0"/>
                      </a:moveTo>
                      <a:lnTo>
                        <a:pt x="202" y="66"/>
                      </a:lnTo>
                      <a:lnTo>
                        <a:pt x="196" y="70"/>
                      </a:lnTo>
                      <a:lnTo>
                        <a:pt x="0" y="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9" name="任意多边形 11348"/>
                <p:cNvSpPr/>
                <p:nvPr/>
              </p:nvSpPr>
              <p:spPr>
                <a:xfrm>
                  <a:off x="3925" y="2658"/>
                  <a:ext cx="436" cy="128"/>
                </a:xfrm>
                <a:custGeom>
                  <a:avLst/>
                  <a:gdLst/>
                  <a:ahLst/>
                  <a:cxnLst/>
                  <a:pathLst>
                    <a:path w="397" h="117">
                      <a:moveTo>
                        <a:pt x="0" y="15"/>
                      </a:moveTo>
                      <a:lnTo>
                        <a:pt x="233" y="117"/>
                      </a:lnTo>
                      <a:lnTo>
                        <a:pt x="397" y="0"/>
                      </a:lnTo>
                      <a:lnTo>
                        <a:pt x="397" y="0"/>
                      </a:lnTo>
                      <a:lnTo>
                        <a:pt x="233" y="115"/>
                      </a:lnTo>
                      <a:lnTo>
                        <a:pt x="2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0" name="任意多边形 11349"/>
                <p:cNvSpPr/>
                <p:nvPr/>
              </p:nvSpPr>
              <p:spPr>
                <a:xfrm>
                  <a:off x="3905" y="2697"/>
                  <a:ext cx="45" cy="209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0" y="0"/>
                      </a:moveTo>
                      <a:lnTo>
                        <a:pt x="35" y="191"/>
                      </a:lnTo>
                      <a:lnTo>
                        <a:pt x="41" y="185"/>
                      </a:lnTo>
                      <a:lnTo>
                        <a:pt x="9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1" name="任意多边形 11350"/>
                <p:cNvSpPr/>
                <p:nvPr/>
              </p:nvSpPr>
              <p:spPr>
                <a:xfrm>
                  <a:off x="3943" y="2899"/>
                  <a:ext cx="221" cy="141"/>
                </a:xfrm>
                <a:custGeom>
                  <a:avLst/>
                  <a:gdLst/>
                  <a:ahLst/>
                  <a:cxnLst/>
                  <a:pathLst>
                    <a:path w="201" h="128">
                      <a:moveTo>
                        <a:pt x="201" y="128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201" y="123"/>
                      </a:lnTo>
                      <a:lnTo>
                        <a:pt x="201" y="128"/>
                      </a:lnTo>
                      <a:close/>
                    </a:path>
                  </a:pathLst>
                </a:custGeom>
                <a:solidFill>
                  <a:srgbClr val="DEC5A7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2" name="任意多边形 11351"/>
                <p:cNvSpPr/>
                <p:nvPr/>
              </p:nvSpPr>
              <p:spPr>
                <a:xfrm>
                  <a:off x="3915" y="2702"/>
                  <a:ext cx="252" cy="338"/>
                </a:xfrm>
                <a:custGeom>
                  <a:avLst/>
                  <a:gdLst/>
                  <a:ahLst/>
                  <a:cxnLst/>
                  <a:pathLst>
                    <a:path w="229" h="308">
                      <a:moveTo>
                        <a:pt x="0" y="0"/>
                      </a:moveTo>
                      <a:lnTo>
                        <a:pt x="227" y="110"/>
                      </a:lnTo>
                      <a:lnTo>
                        <a:pt x="229" y="308"/>
                      </a:lnTo>
                      <a:lnTo>
                        <a:pt x="227" y="308"/>
                      </a:lnTo>
                      <a:lnTo>
                        <a:pt x="225" y="1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3" name="任意多边形 11352"/>
                <p:cNvSpPr/>
                <p:nvPr/>
              </p:nvSpPr>
              <p:spPr>
                <a:xfrm>
                  <a:off x="4351" y="2672"/>
                  <a:ext cx="38" cy="205"/>
                </a:xfrm>
                <a:custGeom>
                  <a:avLst/>
                  <a:gdLst/>
                  <a:ahLst/>
                  <a:cxnLst/>
                  <a:pathLst>
                    <a:path w="34" h="187">
                      <a:moveTo>
                        <a:pt x="34" y="0"/>
                      </a:moveTo>
                      <a:lnTo>
                        <a:pt x="6" y="187"/>
                      </a:lnTo>
                      <a:lnTo>
                        <a:pt x="0" y="185"/>
                      </a:lnTo>
                      <a:lnTo>
                        <a:pt x="26" y="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6C6452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4" name="任意多边形 11353"/>
                <p:cNvSpPr/>
                <p:nvPr/>
              </p:nvSpPr>
              <p:spPr>
                <a:xfrm>
                  <a:off x="4197" y="2874"/>
                  <a:ext cx="160" cy="164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0" y="79"/>
                      </a:moveTo>
                      <a:cubicBezTo>
                        <a:pt x="0" y="78"/>
                        <a:pt x="0" y="74"/>
                        <a:pt x="0" y="7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5" name="任意多边形 11354"/>
                <p:cNvSpPr/>
                <p:nvPr/>
              </p:nvSpPr>
              <p:spPr>
                <a:xfrm>
                  <a:off x="4197" y="2672"/>
                  <a:ext cx="192" cy="357"/>
                </a:xfrm>
                <a:custGeom>
                  <a:avLst/>
                  <a:gdLst/>
                  <a:ahLst/>
                  <a:cxnLst/>
                  <a:pathLst>
                    <a:path w="174" h="325">
                      <a:moveTo>
                        <a:pt x="0" y="325"/>
                      </a:moveTo>
                      <a:lnTo>
                        <a:pt x="4" y="132"/>
                      </a:lnTo>
                      <a:lnTo>
                        <a:pt x="174" y="0"/>
                      </a:lnTo>
                      <a:lnTo>
                        <a:pt x="166" y="8"/>
                      </a:lnTo>
                      <a:lnTo>
                        <a:pt x="6" y="134"/>
                      </a:lnTo>
                      <a:lnTo>
                        <a:pt x="0" y="325"/>
                      </a:lnTo>
                      <a:lnTo>
                        <a:pt x="0" y="32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4763" cap="flat" cmpd="sng">
                  <a:solidFill>
                    <a:srgbClr val="231F20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11431" name="矩形 11430"/>
          <p:cNvSpPr>
            <a:spLocks noChangeAspect="1" noTextEdit="1"/>
          </p:cNvSpPr>
          <p:nvPr/>
        </p:nvSpPr>
        <p:spPr>
          <a:xfrm>
            <a:off x="10045700" y="1968500"/>
            <a:ext cx="280988" cy="2698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832168" y="1968500"/>
            <a:ext cx="5676900" cy="527050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p>
            <a:r>
              <a:rPr lang="en-US" altLang="zh-CN"/>
              <a:t>1.</a:t>
            </a:r>
            <a:r>
              <a:rPr lang="zh-CN" altLang="en-US"/>
              <a:t>负责的功能模块</a:t>
            </a:r>
            <a:endParaRPr lang="zh-CN" altLang="en-US"/>
          </a:p>
        </p:txBody>
      </p:sp>
      <p:sp>
        <p:nvSpPr>
          <p:cNvPr id="6" name="标题 11404"/>
          <p:cNvSpPr>
            <a:spLocks noGrp="1"/>
          </p:cNvSpPr>
          <p:nvPr/>
        </p:nvSpPr>
        <p:spPr>
          <a:xfrm>
            <a:off x="1048068" y="1995488"/>
            <a:ext cx="4465637" cy="4651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832168" y="3031490"/>
            <a:ext cx="5676900" cy="527050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p>
            <a:r>
              <a:rPr lang="en-US" altLang="zh-CN"/>
              <a:t>2.</a:t>
            </a:r>
            <a:r>
              <a:rPr lang="zh-CN" altLang="en-US"/>
              <a:t>效果演示</a:t>
            </a:r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832168" y="4139565"/>
            <a:ext cx="5676900" cy="527050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p>
            <a:r>
              <a:rPr lang="en-US" altLang="zh-CN"/>
              <a:t>3.</a:t>
            </a:r>
            <a:r>
              <a:rPr lang="zh-CN" altLang="en-US"/>
              <a:t>反思与总结</a:t>
            </a: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0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03" name="任意多边形 11502"/>
          <p:cNvSpPr/>
          <p:nvPr/>
        </p:nvSpPr>
        <p:spPr>
          <a:xfrm>
            <a:off x="6011863" y="111125"/>
            <a:ext cx="2076450" cy="192088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F1C23F">
                  <a:alpha val="100000"/>
                </a:srgbClr>
              </a:gs>
              <a:gs pos="100000">
                <a:srgbClr val="EDB143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C7871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4" name="任意多边形 11403"/>
          <p:cNvSpPr/>
          <p:nvPr/>
        </p:nvSpPr>
        <p:spPr>
          <a:xfrm>
            <a:off x="6011863" y="615950"/>
            <a:ext cx="2076450" cy="192088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F1C23F">
                  <a:alpha val="100000"/>
                </a:srgbClr>
              </a:gs>
              <a:gs pos="100000">
                <a:srgbClr val="EDB143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C7871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3" name="任意多边形 11402"/>
          <p:cNvSpPr/>
          <p:nvPr/>
        </p:nvSpPr>
        <p:spPr>
          <a:xfrm>
            <a:off x="2411413" y="190500"/>
            <a:ext cx="5676900" cy="527050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979797">
                  <a:alpha val="100000"/>
                </a:srgbClr>
              </a:gs>
              <a:gs pos="100000">
                <a:srgbClr val="7B7B7B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797979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5" name="标题 11404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负责的功能模块</a:t>
            </a:r>
            <a:endParaRPr lang="en-US" altLang="zh-CN"/>
          </a:p>
        </p:txBody>
      </p:sp>
      <p:grpSp>
        <p:nvGrpSpPr>
          <p:cNvPr id="11666" name="组合 11665"/>
          <p:cNvGrpSpPr/>
          <p:nvPr/>
        </p:nvGrpSpPr>
        <p:grpSpPr>
          <a:xfrm>
            <a:off x="0" y="4052888"/>
            <a:ext cx="9271000" cy="2805112"/>
            <a:chOff x="0" y="2553"/>
            <a:chExt cx="5840" cy="1767"/>
          </a:xfrm>
        </p:grpSpPr>
        <p:grpSp>
          <p:nvGrpSpPr>
            <p:cNvPr id="11273" name="组合 11272"/>
            <p:cNvGrpSpPr/>
            <p:nvPr/>
          </p:nvGrpSpPr>
          <p:grpSpPr>
            <a:xfrm>
              <a:off x="5042" y="3530"/>
              <a:ext cx="561" cy="643"/>
              <a:chOff x="5250" y="3618"/>
              <a:chExt cx="658" cy="754"/>
            </a:xfrm>
          </p:grpSpPr>
          <p:sp>
            <p:nvSpPr>
              <p:cNvPr id="11274" name="任意多边形 11273"/>
              <p:cNvSpPr/>
              <p:nvPr/>
            </p:nvSpPr>
            <p:spPr>
              <a:xfrm>
                <a:off x="5494" y="3714"/>
                <a:ext cx="414" cy="658"/>
              </a:xfrm>
              <a:custGeom>
                <a:avLst/>
                <a:gdLst/>
                <a:ahLst/>
                <a:cxnLst/>
                <a:pathLst>
                  <a:path w="414" h="658">
                    <a:moveTo>
                      <a:pt x="0" y="188"/>
                    </a:moveTo>
                    <a:lnTo>
                      <a:pt x="414" y="0"/>
                    </a:lnTo>
                    <a:lnTo>
                      <a:pt x="390" y="450"/>
                    </a:lnTo>
                    <a:lnTo>
                      <a:pt x="2" y="658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6C5938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75" name="任意多边形 11274"/>
              <p:cNvSpPr/>
              <p:nvPr/>
            </p:nvSpPr>
            <p:spPr>
              <a:xfrm>
                <a:off x="5250" y="3618"/>
                <a:ext cx="253" cy="746"/>
              </a:xfrm>
              <a:custGeom>
                <a:avLst/>
                <a:gdLst/>
                <a:ahLst/>
                <a:cxnLst/>
                <a:pathLst>
                  <a:path w="253" h="746">
                    <a:moveTo>
                      <a:pt x="253" y="276"/>
                    </a:moveTo>
                    <a:lnTo>
                      <a:pt x="0" y="0"/>
                    </a:lnTo>
                    <a:lnTo>
                      <a:pt x="24" y="518"/>
                    </a:lnTo>
                    <a:lnTo>
                      <a:pt x="251" y="746"/>
                    </a:lnTo>
                    <a:lnTo>
                      <a:pt x="253" y="276"/>
                    </a:lnTo>
                    <a:close/>
                  </a:path>
                </a:pathLst>
              </a:custGeom>
              <a:solidFill>
                <a:srgbClr val="B39A6D">
                  <a:alpha val="100000"/>
                </a:srgbClr>
              </a:solidFill>
              <a:ln w="8001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1276" name="组合 11275"/>
            <p:cNvGrpSpPr/>
            <p:nvPr/>
          </p:nvGrpSpPr>
          <p:grpSpPr>
            <a:xfrm>
              <a:off x="4782" y="3685"/>
              <a:ext cx="378" cy="305"/>
              <a:chOff x="4612" y="3798"/>
              <a:chExt cx="444" cy="358"/>
            </a:xfrm>
          </p:grpSpPr>
          <p:sp>
            <p:nvSpPr>
              <p:cNvPr id="11277" name="任意多边形 11276"/>
              <p:cNvSpPr/>
              <p:nvPr/>
            </p:nvSpPr>
            <p:spPr>
              <a:xfrm>
                <a:off x="4862" y="3798"/>
                <a:ext cx="194" cy="358"/>
              </a:xfrm>
              <a:custGeom>
                <a:avLst/>
                <a:gdLst/>
                <a:ahLst/>
                <a:cxnLst/>
                <a:pathLst>
                  <a:path w="194" h="358">
                    <a:moveTo>
                      <a:pt x="0" y="176"/>
                    </a:moveTo>
                    <a:lnTo>
                      <a:pt x="178" y="0"/>
                    </a:lnTo>
                    <a:lnTo>
                      <a:pt x="194" y="186"/>
                    </a:lnTo>
                    <a:lnTo>
                      <a:pt x="20" y="358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rgbClr val="9B8E7B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78" name="任意多边形 11277"/>
              <p:cNvSpPr/>
              <p:nvPr/>
            </p:nvSpPr>
            <p:spPr>
              <a:xfrm>
                <a:off x="4612" y="3818"/>
                <a:ext cx="266" cy="330"/>
              </a:xfrm>
              <a:custGeom>
                <a:avLst/>
                <a:gdLst/>
                <a:ahLst/>
                <a:cxnLst/>
                <a:pathLst>
                  <a:path w="266" h="330">
                    <a:moveTo>
                      <a:pt x="0" y="0"/>
                    </a:moveTo>
                    <a:lnTo>
                      <a:pt x="250" y="164"/>
                    </a:lnTo>
                    <a:lnTo>
                      <a:pt x="266" y="330"/>
                    </a:lnTo>
                    <a:lnTo>
                      <a:pt x="2" y="1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CBA4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1281" name="椭圆 11280"/>
            <p:cNvSpPr/>
            <p:nvPr/>
          </p:nvSpPr>
          <p:spPr>
            <a:xfrm>
              <a:off x="4691" y="3548"/>
              <a:ext cx="619" cy="373"/>
            </a:xfrm>
            <a:prstGeom prst="ellipse">
              <a:avLst/>
            </a:prstGeom>
            <a:gradFill rotWithShape="1">
              <a:gsLst>
                <a:gs pos="0">
                  <a:srgbClr val="828282">
                    <a:alpha val="60001"/>
                  </a:srgbClr>
                </a:gs>
                <a:gs pos="100000">
                  <a:srgbClr val="828282">
                    <a:gamma/>
                    <a:tint val="0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1665" name="组合 11664"/>
            <p:cNvGrpSpPr/>
            <p:nvPr/>
          </p:nvGrpSpPr>
          <p:grpSpPr>
            <a:xfrm>
              <a:off x="0" y="2553"/>
              <a:ext cx="5840" cy="1767"/>
              <a:chOff x="0" y="2553"/>
              <a:chExt cx="5840" cy="1767"/>
            </a:xfrm>
          </p:grpSpPr>
          <p:sp>
            <p:nvSpPr>
              <p:cNvPr id="11406" name="矩形 11405"/>
              <p:cNvSpPr/>
              <p:nvPr/>
            </p:nvSpPr>
            <p:spPr>
              <a:xfrm>
                <a:off x="0" y="3113"/>
                <a:ext cx="5760" cy="1207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80" name="椭圆 11279"/>
              <p:cNvSpPr/>
              <p:nvPr/>
            </p:nvSpPr>
            <p:spPr>
              <a:xfrm>
                <a:off x="4693" y="3438"/>
                <a:ext cx="1147" cy="417"/>
              </a:xfrm>
              <a:prstGeom prst="ellipse">
                <a:avLst/>
              </a:prstGeom>
              <a:gradFill rotWithShape="1">
                <a:gsLst>
                  <a:gs pos="0">
                    <a:srgbClr val="828282">
                      <a:alpha val="80000"/>
                    </a:srgbClr>
                  </a:gs>
                  <a:gs pos="100000">
                    <a:srgbClr val="828282">
                      <a:gamma/>
                      <a:tint val="0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1282" name="组合 11281"/>
              <p:cNvGrpSpPr/>
              <p:nvPr/>
            </p:nvGrpSpPr>
            <p:grpSpPr>
              <a:xfrm>
                <a:off x="5009" y="3031"/>
                <a:ext cx="637" cy="737"/>
                <a:chOff x="4933" y="3016"/>
                <a:chExt cx="747" cy="864"/>
              </a:xfrm>
            </p:grpSpPr>
            <p:sp>
              <p:nvSpPr>
                <p:cNvPr id="11283" name="任意多边形 11282"/>
                <p:cNvSpPr/>
                <p:nvPr/>
              </p:nvSpPr>
              <p:spPr>
                <a:xfrm>
                  <a:off x="4933" y="3016"/>
                  <a:ext cx="747" cy="285"/>
                </a:xfrm>
                <a:custGeom>
                  <a:avLst/>
                  <a:gdLst/>
                  <a:ahLst/>
                  <a:cxnLst/>
                  <a:pathLst>
                    <a:path w="680" h="259">
                      <a:moveTo>
                        <a:pt x="680" y="140"/>
                      </a:moveTo>
                      <a:lnTo>
                        <a:pt x="387" y="0"/>
                      </a:lnTo>
                      <a:lnTo>
                        <a:pt x="0" y="68"/>
                      </a:lnTo>
                      <a:lnTo>
                        <a:pt x="246" y="259"/>
                      </a:lnTo>
                      <a:lnTo>
                        <a:pt x="680" y="140"/>
                      </a:lnTo>
                      <a:close/>
                    </a:path>
                  </a:pathLst>
                </a:custGeom>
                <a:solidFill>
                  <a:srgbClr val="AC9265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4" name="任意多边形 11283"/>
                <p:cNvSpPr/>
                <p:nvPr/>
              </p:nvSpPr>
              <p:spPr>
                <a:xfrm>
                  <a:off x="4933" y="3091"/>
                  <a:ext cx="297" cy="789"/>
                </a:xfrm>
                <a:custGeom>
                  <a:avLst/>
                  <a:gdLst/>
                  <a:ahLst/>
                  <a:cxnLst/>
                  <a:pathLst>
                    <a:path w="270" h="718">
                      <a:moveTo>
                        <a:pt x="47" y="463"/>
                      </a:moveTo>
                      <a:lnTo>
                        <a:pt x="270" y="718"/>
                      </a:lnTo>
                      <a:lnTo>
                        <a:pt x="246" y="191"/>
                      </a:lnTo>
                      <a:lnTo>
                        <a:pt x="0" y="0"/>
                      </a:lnTo>
                      <a:lnTo>
                        <a:pt x="47" y="463"/>
                      </a:lnTo>
                      <a:close/>
                    </a:path>
                  </a:pathLst>
                </a:custGeom>
                <a:solidFill>
                  <a:srgbClr val="B39A6D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5" name="任意多边形 11284"/>
                <p:cNvSpPr/>
                <p:nvPr/>
              </p:nvSpPr>
              <p:spPr>
                <a:xfrm>
                  <a:off x="5203" y="3171"/>
                  <a:ext cx="477" cy="709"/>
                </a:xfrm>
                <a:custGeom>
                  <a:avLst/>
                  <a:gdLst/>
                  <a:ahLst/>
                  <a:cxnLst/>
                  <a:pathLst>
                    <a:path w="434" h="646">
                      <a:moveTo>
                        <a:pt x="400" y="478"/>
                      </a:moveTo>
                      <a:lnTo>
                        <a:pt x="434" y="0"/>
                      </a:lnTo>
                      <a:lnTo>
                        <a:pt x="0" y="119"/>
                      </a:lnTo>
                      <a:lnTo>
                        <a:pt x="24" y="646"/>
                      </a:lnTo>
                      <a:lnTo>
                        <a:pt x="400" y="478"/>
                      </a:lnTo>
                      <a:close/>
                    </a:path>
                  </a:pathLst>
                </a:custGeom>
                <a:solidFill>
                  <a:srgbClr val="A88B58">
                    <a:alpha val="100000"/>
                  </a:srgbClr>
                </a:solidFill>
                <a:ln w="8001" cap="flat" cmpd="sng">
                  <a:solidFill>
                    <a:srgbClr val="B0966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6" name="任意多边形 11285"/>
                <p:cNvSpPr/>
                <p:nvPr/>
              </p:nvSpPr>
              <p:spPr>
                <a:xfrm>
                  <a:off x="5055" y="3080"/>
                  <a:ext cx="483" cy="221"/>
                </a:xfrm>
                <a:custGeom>
                  <a:avLst/>
                  <a:gdLst/>
                  <a:ahLst/>
                  <a:cxnLst/>
                  <a:pathLst>
                    <a:path w="440" h="201">
                      <a:moveTo>
                        <a:pt x="32" y="199"/>
                      </a:moveTo>
                      <a:lnTo>
                        <a:pt x="32" y="201"/>
                      </a:lnTo>
                      <a:lnTo>
                        <a:pt x="32" y="195"/>
                      </a:lnTo>
                      <a:lnTo>
                        <a:pt x="28" y="197"/>
                      </a:lnTo>
                      <a:lnTo>
                        <a:pt x="28" y="191"/>
                      </a:lnTo>
                      <a:lnTo>
                        <a:pt x="26" y="193"/>
                      </a:lnTo>
                      <a:lnTo>
                        <a:pt x="26" y="189"/>
                      </a:lnTo>
                      <a:lnTo>
                        <a:pt x="22" y="191"/>
                      </a:lnTo>
                      <a:lnTo>
                        <a:pt x="22" y="185"/>
                      </a:lnTo>
                      <a:lnTo>
                        <a:pt x="20" y="189"/>
                      </a:lnTo>
                      <a:lnTo>
                        <a:pt x="20" y="184"/>
                      </a:lnTo>
                      <a:lnTo>
                        <a:pt x="18" y="187"/>
                      </a:lnTo>
                      <a:lnTo>
                        <a:pt x="18" y="182"/>
                      </a:lnTo>
                      <a:lnTo>
                        <a:pt x="17" y="184"/>
                      </a:lnTo>
                      <a:lnTo>
                        <a:pt x="17" y="180"/>
                      </a:lnTo>
                      <a:lnTo>
                        <a:pt x="13" y="184"/>
                      </a:lnTo>
                      <a:lnTo>
                        <a:pt x="11" y="182"/>
                      </a:lnTo>
                      <a:lnTo>
                        <a:pt x="11" y="176"/>
                      </a:lnTo>
                      <a:lnTo>
                        <a:pt x="9" y="180"/>
                      </a:lnTo>
                      <a:lnTo>
                        <a:pt x="9" y="174"/>
                      </a:lnTo>
                      <a:lnTo>
                        <a:pt x="7" y="176"/>
                      </a:lnTo>
                      <a:lnTo>
                        <a:pt x="7" y="170"/>
                      </a:lnTo>
                      <a:lnTo>
                        <a:pt x="5" y="172"/>
                      </a:lnTo>
                      <a:lnTo>
                        <a:pt x="5" y="167"/>
                      </a:lnTo>
                      <a:lnTo>
                        <a:pt x="1" y="170"/>
                      </a:lnTo>
                      <a:lnTo>
                        <a:pt x="1" y="165"/>
                      </a:lnTo>
                      <a:lnTo>
                        <a:pt x="0" y="167"/>
                      </a:lnTo>
                      <a:lnTo>
                        <a:pt x="0" y="95"/>
                      </a:lnTo>
                      <a:lnTo>
                        <a:pt x="400" y="0"/>
                      </a:lnTo>
                      <a:lnTo>
                        <a:pt x="440" y="19"/>
                      </a:lnTo>
                      <a:lnTo>
                        <a:pt x="32" y="119"/>
                      </a:lnTo>
                      <a:lnTo>
                        <a:pt x="32" y="199"/>
                      </a:lnTo>
                      <a:close/>
                    </a:path>
                  </a:pathLst>
                </a:custGeom>
                <a:solidFill>
                  <a:srgbClr val="D8C9B3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7" name="任意多边形 11286"/>
                <p:cNvSpPr/>
                <p:nvPr/>
              </p:nvSpPr>
              <p:spPr>
                <a:xfrm>
                  <a:off x="5073" y="3091"/>
                  <a:ext cx="445" cy="108"/>
                </a:xfrm>
                <a:custGeom>
                  <a:avLst/>
                  <a:gdLst/>
                  <a:ahLst/>
                  <a:cxnLst/>
                  <a:pathLst>
                    <a:path w="406" h="98">
                      <a:moveTo>
                        <a:pt x="406" y="2"/>
                      </a:moveTo>
                      <a:lnTo>
                        <a:pt x="1" y="98"/>
                      </a:lnTo>
                      <a:lnTo>
                        <a:pt x="0" y="96"/>
                      </a:lnTo>
                      <a:lnTo>
                        <a:pt x="404" y="0"/>
                      </a:lnTo>
                      <a:lnTo>
                        <a:pt x="406" y="2"/>
                      </a:lnTo>
                      <a:close/>
                    </a:path>
                  </a:pathLst>
                </a:custGeom>
                <a:solidFill>
                  <a:srgbClr val="D0C0A8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8" name="任意多边形 11287"/>
                <p:cNvSpPr/>
                <p:nvPr/>
              </p:nvSpPr>
              <p:spPr>
                <a:xfrm>
                  <a:off x="5577" y="3637"/>
                  <a:ext cx="17" cy="14"/>
                </a:xfrm>
                <a:custGeom>
                  <a:avLst/>
                  <a:gdLst/>
                  <a:ahLst/>
                  <a:cxnLst/>
                  <a:pathLst>
                    <a:path w="8" h="7">
                      <a:moveTo>
                        <a:pt x="5" y="6"/>
                      </a:moveTo>
                      <a:cubicBezTo>
                        <a:pt x="3" y="7"/>
                        <a:pt x="2" y="7"/>
                        <a:pt x="1" y="6"/>
                      </a:cubicBezTo>
                      <a:cubicBezTo>
                        <a:pt x="0" y="4"/>
                        <a:pt x="2" y="2"/>
                        <a:pt x="4" y="1"/>
                      </a:cubicBezTo>
                      <a:cubicBezTo>
                        <a:pt x="5" y="0"/>
                        <a:pt x="7" y="0"/>
                        <a:pt x="7" y="1"/>
                      </a:cubicBezTo>
                      <a:cubicBezTo>
                        <a:pt x="8" y="3"/>
                        <a:pt x="6" y="5"/>
                        <a:pt x="5" y="6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9" name="任意多边形 11288"/>
                <p:cNvSpPr/>
                <p:nvPr/>
              </p:nvSpPr>
              <p:spPr>
                <a:xfrm>
                  <a:off x="5579" y="3650"/>
                  <a:ext cx="12" cy="18"/>
                </a:xfrm>
                <a:custGeom>
                  <a:avLst/>
                  <a:gdLst/>
                  <a:ahLst/>
                  <a:cxnLst/>
                  <a:pathLst>
                    <a:path w="6" h="9">
                      <a:moveTo>
                        <a:pt x="6" y="2"/>
                      </a:moveTo>
                      <a:cubicBezTo>
                        <a:pt x="6" y="3"/>
                        <a:pt x="6" y="5"/>
                        <a:pt x="5" y="7"/>
                      </a:cubicBezTo>
                      <a:cubicBezTo>
                        <a:pt x="3" y="8"/>
                        <a:pt x="1" y="9"/>
                        <a:pt x="0" y="8"/>
                      </a:cubicBezTo>
                      <a:cubicBezTo>
                        <a:pt x="0" y="7"/>
                        <a:pt x="0" y="6"/>
                        <a:pt x="0" y="5"/>
                      </a:cubicBezTo>
                      <a:cubicBezTo>
                        <a:pt x="1" y="2"/>
                        <a:pt x="4" y="0"/>
                        <a:pt x="6" y="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0" name="任意多边形 11289"/>
                <p:cNvSpPr>
                  <a:spLocks noEditPoints="1"/>
                </p:cNvSpPr>
                <p:nvPr/>
              </p:nvSpPr>
              <p:spPr>
                <a:xfrm>
                  <a:off x="5451" y="3647"/>
                  <a:ext cx="78" cy="107"/>
                </a:xfrm>
                <a:custGeom>
                  <a:avLst/>
                  <a:gdLst/>
                  <a:ahLst/>
                  <a:cxnLst/>
                  <a:pathLst>
                    <a:path w="37" h="52">
                      <a:moveTo>
                        <a:pt x="1" y="28"/>
                      </a:move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1" y="30"/>
                        <a:pt x="1" y="30"/>
                        <a:pt x="1" y="31"/>
                      </a:cubicBezTo>
                      <a:cubicBezTo>
                        <a:pt x="0" y="34"/>
                        <a:pt x="1" y="37"/>
                        <a:pt x="1" y="40"/>
                      </a:cubicBezTo>
                      <a:cubicBezTo>
                        <a:pt x="1" y="41"/>
                        <a:pt x="1" y="41"/>
                        <a:pt x="1" y="41"/>
                      </a:cubicBezTo>
                      <a:cubicBezTo>
                        <a:pt x="0" y="43"/>
                        <a:pt x="1" y="45"/>
                        <a:pt x="1" y="47"/>
                      </a:cubicBezTo>
                      <a:cubicBezTo>
                        <a:pt x="1" y="48"/>
                        <a:pt x="1" y="50"/>
                        <a:pt x="1" y="52"/>
                      </a:cubicBezTo>
                      <a:cubicBezTo>
                        <a:pt x="2" y="51"/>
                        <a:pt x="3" y="52"/>
                        <a:pt x="4" y="51"/>
                      </a:cubicBezTo>
                      <a:cubicBezTo>
                        <a:pt x="4" y="50"/>
                        <a:pt x="3" y="51"/>
                        <a:pt x="3" y="51"/>
                      </a:cubicBezTo>
                      <a:cubicBezTo>
                        <a:pt x="3" y="50"/>
                        <a:pt x="4" y="50"/>
                        <a:pt x="4" y="50"/>
                      </a:cubicBezTo>
                      <a:cubicBezTo>
                        <a:pt x="4" y="50"/>
                        <a:pt x="4" y="50"/>
                        <a:pt x="4" y="51"/>
                      </a:cubicBezTo>
                      <a:cubicBezTo>
                        <a:pt x="6" y="51"/>
                        <a:pt x="7" y="49"/>
                        <a:pt x="9" y="49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11" y="48"/>
                        <a:pt x="12" y="47"/>
                        <a:pt x="13" y="47"/>
                      </a:cubicBezTo>
                      <a:cubicBezTo>
                        <a:pt x="12" y="47"/>
                        <a:pt x="12" y="47"/>
                        <a:pt x="11" y="47"/>
                      </a:cubicBezTo>
                      <a:cubicBezTo>
                        <a:pt x="12" y="47"/>
                        <a:pt x="12" y="47"/>
                        <a:pt x="12" y="46"/>
                      </a:cubicBezTo>
                      <a:cubicBezTo>
                        <a:pt x="12" y="46"/>
                        <a:pt x="12" y="45"/>
                        <a:pt x="11" y="44"/>
                      </a:cubicBezTo>
                      <a:cubicBezTo>
                        <a:pt x="12" y="44"/>
                        <a:pt x="13" y="44"/>
                        <a:pt x="13" y="43"/>
                      </a:cubicBezTo>
                      <a:cubicBezTo>
                        <a:pt x="13" y="43"/>
                        <a:pt x="12" y="43"/>
                        <a:pt x="12" y="42"/>
                      </a:cubicBezTo>
                      <a:cubicBezTo>
                        <a:pt x="12" y="42"/>
                        <a:pt x="13" y="42"/>
                        <a:pt x="12" y="41"/>
                      </a:cubicBezTo>
                      <a:cubicBezTo>
                        <a:pt x="12" y="41"/>
                        <a:pt x="12" y="41"/>
                        <a:pt x="12" y="42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0"/>
                        <a:pt x="12" y="41"/>
                        <a:pt x="12" y="41"/>
                      </a:cubicBezTo>
                      <a:cubicBezTo>
                        <a:pt x="12" y="41"/>
                        <a:pt x="12" y="41"/>
                        <a:pt x="12" y="41"/>
                      </a:cubicBezTo>
                      <a:cubicBezTo>
                        <a:pt x="13" y="40"/>
                        <a:pt x="12" y="40"/>
                        <a:pt x="12" y="40"/>
                      </a:cubicBezTo>
                      <a:cubicBezTo>
                        <a:pt x="12" y="39"/>
                        <a:pt x="13" y="40"/>
                        <a:pt x="13" y="39"/>
                      </a:cubicBezTo>
                      <a:cubicBezTo>
                        <a:pt x="13" y="39"/>
                        <a:pt x="13" y="39"/>
                        <a:pt x="13" y="38"/>
                      </a:cubicBezTo>
                      <a:cubicBezTo>
                        <a:pt x="13" y="38"/>
                        <a:pt x="13" y="38"/>
                        <a:pt x="13" y="38"/>
                      </a:cubicBezTo>
                      <a:cubicBezTo>
                        <a:pt x="13" y="38"/>
                        <a:pt x="13" y="38"/>
                        <a:pt x="13" y="39"/>
                      </a:cubicBezTo>
                      <a:cubicBezTo>
                        <a:pt x="14" y="39"/>
                        <a:pt x="13" y="41"/>
                        <a:pt x="14" y="42"/>
                      </a:cubicBezTo>
                      <a:cubicBezTo>
                        <a:pt x="14" y="42"/>
                        <a:pt x="13" y="43"/>
                        <a:pt x="13" y="43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4"/>
                        <a:pt x="13" y="44"/>
                        <a:pt x="12" y="44"/>
                      </a:cubicBezTo>
                      <a:cubicBezTo>
                        <a:pt x="12" y="45"/>
                        <a:pt x="13" y="45"/>
                        <a:pt x="13" y="45"/>
                      </a:cubicBezTo>
                      <a:cubicBezTo>
                        <a:pt x="14" y="45"/>
                        <a:pt x="14" y="46"/>
                        <a:pt x="14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47"/>
                        <a:pt x="16" y="46"/>
                        <a:pt x="16" y="45"/>
                      </a:cubicBezTo>
                      <a:cubicBezTo>
                        <a:pt x="16" y="45"/>
                        <a:pt x="16" y="45"/>
                        <a:pt x="16" y="45"/>
                      </a:cubicBezTo>
                      <a:cubicBezTo>
                        <a:pt x="16" y="45"/>
                        <a:pt x="17" y="45"/>
                        <a:pt x="17" y="44"/>
                      </a:cubicBezTo>
                      <a:cubicBezTo>
                        <a:pt x="17" y="44"/>
                        <a:pt x="17" y="44"/>
                        <a:pt x="18" y="43"/>
                      </a:cubicBezTo>
                      <a:cubicBezTo>
                        <a:pt x="19" y="43"/>
                        <a:pt x="20" y="43"/>
                        <a:pt x="21" y="42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3"/>
                        <a:pt x="21" y="43"/>
                        <a:pt x="20" y="43"/>
                      </a:cubicBezTo>
                      <a:cubicBezTo>
                        <a:pt x="20" y="43"/>
                        <a:pt x="20" y="43"/>
                        <a:pt x="20" y="44"/>
                      </a:cubicBezTo>
                      <a:cubicBezTo>
                        <a:pt x="20" y="44"/>
                        <a:pt x="21" y="43"/>
                        <a:pt x="22" y="43"/>
                      </a:cubicBezTo>
                      <a:cubicBezTo>
                        <a:pt x="22" y="43"/>
                        <a:pt x="21" y="43"/>
                        <a:pt x="22" y="42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4" y="42"/>
                        <a:pt x="26" y="41"/>
                        <a:pt x="28" y="40"/>
                      </a:cubicBezTo>
                      <a:cubicBezTo>
                        <a:pt x="28" y="40"/>
                        <a:pt x="28" y="40"/>
                        <a:pt x="28" y="40"/>
                      </a:cubicBezTo>
                      <a:cubicBezTo>
                        <a:pt x="28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0" y="39"/>
                      </a:cubicBezTo>
                      <a:cubicBezTo>
                        <a:pt x="30" y="39"/>
                        <a:pt x="31" y="39"/>
                        <a:pt x="31" y="38"/>
                      </a:cubicBezTo>
                      <a:cubicBezTo>
                        <a:pt x="32" y="38"/>
                        <a:pt x="32" y="39"/>
                        <a:pt x="32" y="38"/>
                      </a:cubicBezTo>
                      <a:cubicBezTo>
                        <a:pt x="33" y="38"/>
                        <a:pt x="32" y="38"/>
                        <a:pt x="33" y="38"/>
                      </a:cubicBez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4" y="38"/>
                        <a:pt x="33" y="37"/>
                        <a:pt x="33" y="37"/>
                      </a:cubicBezTo>
                      <a:cubicBezTo>
                        <a:pt x="34" y="36"/>
                        <a:pt x="35" y="36"/>
                        <a:pt x="35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6" y="36"/>
                        <a:pt x="35" y="36"/>
                        <a:pt x="36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6" y="36"/>
                        <a:pt x="36" y="36"/>
                      </a:cubicBezTo>
                      <a:cubicBezTo>
                        <a:pt x="35" y="34"/>
                        <a:pt x="37" y="31"/>
                        <a:pt x="36" y="30"/>
                      </a:cubicBezTo>
                      <a:cubicBezTo>
                        <a:pt x="36" y="28"/>
                        <a:pt x="36" y="26"/>
                        <a:pt x="36" y="24"/>
                      </a:cubicBezTo>
                      <a:cubicBezTo>
                        <a:pt x="36" y="21"/>
                        <a:pt x="37" y="17"/>
                        <a:pt x="36" y="15"/>
                      </a:cubicBezTo>
                      <a:cubicBezTo>
                        <a:pt x="37" y="12"/>
                        <a:pt x="37" y="10"/>
                        <a:pt x="36" y="8"/>
                      </a:cubicBezTo>
                      <a:cubicBezTo>
                        <a:pt x="36" y="8"/>
                        <a:pt x="36" y="9"/>
                        <a:pt x="36" y="9"/>
                      </a:cubicBezTo>
                      <a:cubicBezTo>
                        <a:pt x="36" y="10"/>
                        <a:pt x="36" y="9"/>
                        <a:pt x="36" y="10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6" y="10"/>
                        <a:pt x="36" y="11"/>
                      </a:cubicBezTo>
                      <a:cubicBezTo>
                        <a:pt x="36" y="11"/>
                        <a:pt x="36" y="11"/>
                        <a:pt x="35" y="11"/>
                      </a:cubicBezTo>
                      <a:cubicBezTo>
                        <a:pt x="35" y="11"/>
                        <a:pt x="34" y="12"/>
                        <a:pt x="34" y="13"/>
                      </a:cubicBezTo>
                      <a:cubicBezTo>
                        <a:pt x="34" y="13"/>
                        <a:pt x="34" y="13"/>
                        <a:pt x="34" y="13"/>
                      </a:cubicBezTo>
                      <a:cubicBezTo>
                        <a:pt x="34" y="12"/>
                        <a:pt x="34" y="12"/>
                        <a:pt x="35" y="11"/>
                      </a:cubicBezTo>
                      <a:cubicBezTo>
                        <a:pt x="34" y="11"/>
                        <a:pt x="34" y="10"/>
                        <a:pt x="35" y="9"/>
                      </a:cubicBezTo>
                      <a:cubicBezTo>
                        <a:pt x="34" y="10"/>
                        <a:pt x="34" y="10"/>
                        <a:pt x="33" y="10"/>
                      </a:cubicBezTo>
                      <a:cubicBezTo>
                        <a:pt x="33" y="11"/>
                        <a:pt x="32" y="11"/>
                        <a:pt x="32" y="12"/>
                      </a:cubicBezTo>
                      <a:cubicBezTo>
                        <a:pt x="32" y="11"/>
                        <a:pt x="31" y="11"/>
                        <a:pt x="31" y="10"/>
                      </a:cubicBezTo>
                      <a:cubicBezTo>
                        <a:pt x="31" y="10"/>
                        <a:pt x="32" y="11"/>
                        <a:pt x="32" y="11"/>
                      </a:cubicBezTo>
                      <a:cubicBezTo>
                        <a:pt x="33" y="10"/>
                        <a:pt x="32" y="9"/>
                        <a:pt x="33" y="9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3" y="7"/>
                        <a:pt x="31" y="7"/>
                        <a:pt x="32" y="6"/>
                      </a:cubicBezTo>
                      <a:cubicBezTo>
                        <a:pt x="32" y="6"/>
                        <a:pt x="32" y="6"/>
                        <a:pt x="33" y="6"/>
                      </a:cubicBezTo>
                      <a:cubicBezTo>
                        <a:pt x="33" y="6"/>
                        <a:pt x="33" y="6"/>
                        <a:pt x="34" y="6"/>
                      </a:cubicBezTo>
                      <a:cubicBezTo>
                        <a:pt x="33" y="5"/>
                        <a:pt x="34" y="4"/>
                        <a:pt x="34" y="3"/>
                      </a:cubicBezTo>
                      <a:cubicBezTo>
                        <a:pt x="34" y="3"/>
                        <a:pt x="34" y="4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6" y="4"/>
                        <a:pt x="35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4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6"/>
                        <a:pt x="35" y="6"/>
                      </a:cubicBezTo>
                      <a:cubicBezTo>
                        <a:pt x="36" y="5"/>
                        <a:pt x="35" y="7"/>
                        <a:pt x="36" y="6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8"/>
                        <a:pt x="35" y="8"/>
                        <a:pt x="35" y="9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7"/>
                        <a:pt x="36" y="8"/>
                        <a:pt x="36" y="7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36" y="5"/>
                        <a:pt x="37" y="5"/>
                        <a:pt x="37" y="5"/>
                      </a:cubicBezTo>
                      <a:cubicBezTo>
                        <a:pt x="36" y="4"/>
                        <a:pt x="36" y="1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4" y="1"/>
                        <a:pt x="31" y="2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4"/>
                        <a:pt x="26" y="3"/>
                      </a:cubicBezTo>
                      <a:cubicBezTo>
                        <a:pt x="23" y="5"/>
                        <a:pt x="19" y="6"/>
                        <a:pt x="16" y="8"/>
                      </a:cubicBezTo>
                      <a:cubicBezTo>
                        <a:pt x="15" y="7"/>
                        <a:pt x="13" y="9"/>
                        <a:pt x="11" y="9"/>
                      </a:cubicBezTo>
                      <a:cubicBezTo>
                        <a:pt x="8" y="11"/>
                        <a:pt x="4" y="12"/>
                        <a:pt x="1" y="14"/>
                      </a:cubicBezTo>
                      <a:cubicBezTo>
                        <a:pt x="0" y="18"/>
                        <a:pt x="1" y="22"/>
                        <a:pt x="1" y="25"/>
                      </a:cubicBezTo>
                      <a:cubicBezTo>
                        <a:pt x="1" y="26"/>
                        <a:pt x="1" y="27"/>
                        <a:pt x="1" y="28"/>
                      </a:cubicBezTo>
                      <a:close/>
                      <a:moveTo>
                        <a:pt x="35" y="2"/>
                      </a:move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5" y="2"/>
                        <a:pt x="35" y="2"/>
                        <a:pt x="35" y="2"/>
                      </a:cubicBezTo>
                      <a:close/>
                      <a:moveTo>
                        <a:pt x="32" y="5"/>
                      </a:move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lose/>
                      <a:moveTo>
                        <a:pt x="32" y="4"/>
                      </a:moveTo>
                      <a:cubicBezTo>
                        <a:pt x="32" y="4"/>
                        <a:pt x="32" y="4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lose/>
                      <a:moveTo>
                        <a:pt x="31" y="4"/>
                      </a:moveTo>
                      <a:cubicBezTo>
                        <a:pt x="31" y="4"/>
                        <a:pt x="32" y="3"/>
                        <a:pt x="32" y="4"/>
                      </a:cubicBezTo>
                      <a:cubicBezTo>
                        <a:pt x="32" y="4"/>
                        <a:pt x="32" y="4"/>
                        <a:pt x="31" y="4"/>
                      </a:cubicBezTo>
                      <a:close/>
                      <a:moveTo>
                        <a:pt x="31" y="9"/>
                      </a:moveTo>
                      <a:cubicBezTo>
                        <a:pt x="32" y="9"/>
                        <a:pt x="32" y="9"/>
                        <a:pt x="32" y="9"/>
                      </a:cubicBezTo>
                      <a:cubicBezTo>
                        <a:pt x="32" y="9"/>
                        <a:pt x="32" y="10"/>
                        <a:pt x="32" y="10"/>
                      </a:cubicBezTo>
                      <a:cubicBezTo>
                        <a:pt x="31" y="10"/>
                        <a:pt x="31" y="9"/>
                        <a:pt x="31" y="9"/>
                      </a:cubicBezTo>
                      <a:close/>
                      <a:moveTo>
                        <a:pt x="11" y="44"/>
                      </a:moveTo>
                      <a:cubicBezTo>
                        <a:pt x="11" y="43"/>
                        <a:pt x="11" y="43"/>
                        <a:pt x="12" y="42"/>
                      </a:cubicBezTo>
                      <a:cubicBezTo>
                        <a:pt x="12" y="43"/>
                        <a:pt x="12" y="43"/>
                        <a:pt x="12" y="44"/>
                      </a:cubicBezTo>
                      <a:cubicBezTo>
                        <a:pt x="12" y="44"/>
                        <a:pt x="11" y="44"/>
                        <a:pt x="11" y="44"/>
                      </a:cubicBezTo>
                      <a:close/>
                      <a:moveTo>
                        <a:pt x="2" y="18"/>
                      </a:moveTo>
                      <a:cubicBezTo>
                        <a:pt x="2" y="18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lose/>
                      <a:moveTo>
                        <a:pt x="2" y="20"/>
                      </a:moveTo>
                      <a:cubicBezTo>
                        <a:pt x="2" y="20"/>
                        <a:pt x="2" y="19"/>
                        <a:pt x="2" y="19"/>
                      </a:cubicBezTo>
                      <a:cubicBezTo>
                        <a:pt x="3" y="19"/>
                        <a:pt x="3" y="20"/>
                        <a:pt x="2" y="20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21"/>
                        <a:pt x="4" y="21"/>
                      </a:cubicBezTo>
                      <a:cubicBezTo>
                        <a:pt x="4" y="21"/>
                        <a:pt x="3" y="21"/>
                        <a:pt x="3" y="21"/>
                      </a:cubicBezTo>
                      <a:cubicBezTo>
                        <a:pt x="3" y="21"/>
                        <a:pt x="4" y="21"/>
                        <a:pt x="4" y="20"/>
                      </a:cubicBezTo>
                      <a:close/>
                      <a:moveTo>
                        <a:pt x="1" y="35"/>
                      </a:move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5"/>
                        <a:pt x="2" y="34"/>
                      </a:cubicBezTo>
                      <a:cubicBezTo>
                        <a:pt x="3" y="35"/>
                        <a:pt x="2" y="35"/>
                        <a:pt x="1" y="35"/>
                      </a:cubicBezTo>
                      <a:close/>
                      <a:moveTo>
                        <a:pt x="2" y="42"/>
                      </a:moveTo>
                      <a:cubicBezTo>
                        <a:pt x="2" y="42"/>
                        <a:pt x="2" y="41"/>
                        <a:pt x="2" y="41"/>
                      </a:cubicBezTo>
                      <a:cubicBezTo>
                        <a:pt x="2" y="42"/>
                        <a:pt x="2" y="42"/>
                        <a:pt x="2" y="43"/>
                      </a:cubicBezTo>
                      <a:cubicBezTo>
                        <a:pt x="2" y="43"/>
                        <a:pt x="2" y="42"/>
                        <a:pt x="2" y="42"/>
                      </a:cubicBezTo>
                      <a:close/>
                      <a:moveTo>
                        <a:pt x="5" y="26"/>
                      </a:moveTo>
                      <a:cubicBezTo>
                        <a:pt x="4" y="26"/>
                        <a:pt x="5" y="27"/>
                        <a:pt x="4" y="27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4" y="26"/>
                        <a:pt x="4" y="26"/>
                        <a:pt x="5" y="25"/>
                      </a:cubicBezTo>
                      <a:cubicBezTo>
                        <a:pt x="5" y="26"/>
                        <a:pt x="5" y="26"/>
                        <a:pt x="5" y="26"/>
                      </a:cubicBezTo>
                      <a:close/>
                      <a:moveTo>
                        <a:pt x="4" y="24"/>
                      </a:moveTo>
                      <a:cubicBezTo>
                        <a:pt x="4" y="24"/>
                        <a:pt x="5" y="24"/>
                        <a:pt x="5" y="24"/>
                      </a:cubicBezTo>
                      <a:cubicBezTo>
                        <a:pt x="4" y="25"/>
                        <a:pt x="4" y="24"/>
                        <a:pt x="4" y="24"/>
                      </a:cubicBezTo>
                      <a:close/>
                      <a:moveTo>
                        <a:pt x="3" y="37"/>
                      </a:moveTo>
                      <a:cubicBezTo>
                        <a:pt x="3" y="38"/>
                        <a:pt x="3" y="38"/>
                        <a:pt x="2" y="38"/>
                      </a:cubicBezTo>
                      <a:cubicBezTo>
                        <a:pt x="2" y="38"/>
                        <a:pt x="2" y="38"/>
                        <a:pt x="2" y="37"/>
                      </a:cubicBezTo>
                      <a:cubicBezTo>
                        <a:pt x="3" y="37"/>
                        <a:pt x="3" y="37"/>
                        <a:pt x="3" y="37"/>
                      </a:cubicBezTo>
                      <a:close/>
                      <a:moveTo>
                        <a:pt x="3" y="36"/>
                      </a:move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lose/>
                      <a:moveTo>
                        <a:pt x="2" y="34"/>
                      </a:moveTo>
                      <a:cubicBezTo>
                        <a:pt x="2" y="34"/>
                        <a:pt x="2" y="34"/>
                        <a:pt x="2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2"/>
                        <a:pt x="3" y="32"/>
                      </a:cubicBezTo>
                      <a:cubicBezTo>
                        <a:pt x="3" y="32"/>
                        <a:pt x="3" y="32"/>
                        <a:pt x="3" y="32"/>
                      </a:cubicBezTo>
                      <a:cubicBezTo>
                        <a:pt x="4" y="32"/>
                        <a:pt x="4" y="32"/>
                        <a:pt x="3" y="32"/>
                      </a:cubicBezTo>
                      <a:cubicBezTo>
                        <a:pt x="4" y="33"/>
                        <a:pt x="5" y="33"/>
                        <a:pt x="4" y="34"/>
                      </a:cubicBezTo>
                      <a:cubicBezTo>
                        <a:pt x="4" y="34"/>
                        <a:pt x="4" y="33"/>
                        <a:pt x="3" y="33"/>
                      </a:cubicBezTo>
                      <a:cubicBezTo>
                        <a:pt x="3" y="33"/>
                        <a:pt x="3" y="34"/>
                        <a:pt x="2" y="34"/>
                      </a:cubicBezTo>
                      <a:close/>
                      <a:moveTo>
                        <a:pt x="4" y="38"/>
                      </a:moveTo>
                      <a:cubicBezTo>
                        <a:pt x="4" y="38"/>
                        <a:pt x="4" y="38"/>
                        <a:pt x="4" y="38"/>
                      </a:cubicBezTo>
                      <a:cubicBezTo>
                        <a:pt x="5" y="38"/>
                        <a:pt x="4" y="38"/>
                        <a:pt x="4" y="38"/>
                      </a:cubicBezTo>
                      <a:close/>
                      <a:moveTo>
                        <a:pt x="4" y="37"/>
                      </a:moveTo>
                      <a:cubicBezTo>
                        <a:pt x="4" y="37"/>
                        <a:pt x="4" y="37"/>
                        <a:pt x="5" y="36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lose/>
                      <a:moveTo>
                        <a:pt x="3" y="37"/>
                      </a:move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3" y="38"/>
                        <a:pt x="3" y="37"/>
                      </a:cubicBezTo>
                      <a:close/>
                      <a:moveTo>
                        <a:pt x="2" y="33"/>
                      </a:moveTo>
                      <a:cubicBezTo>
                        <a:pt x="2" y="33"/>
                        <a:pt x="2" y="32"/>
                        <a:pt x="3" y="32"/>
                      </a:cubicBezTo>
                      <a:cubicBezTo>
                        <a:pt x="3" y="33"/>
                        <a:pt x="2" y="33"/>
                        <a:pt x="2" y="33"/>
                      </a:cubicBezTo>
                      <a:close/>
                      <a:moveTo>
                        <a:pt x="2" y="24"/>
                      </a:moveTo>
                      <a:cubicBezTo>
                        <a:pt x="2" y="24"/>
                        <a:pt x="2" y="23"/>
                        <a:pt x="2" y="23"/>
                      </a:cubicBezTo>
                      <a:cubicBezTo>
                        <a:pt x="2" y="23"/>
                        <a:pt x="2" y="23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lose/>
                      <a:moveTo>
                        <a:pt x="2" y="32"/>
                      </a:moveTo>
                      <a:cubicBezTo>
                        <a:pt x="2" y="31"/>
                        <a:pt x="3" y="31"/>
                        <a:pt x="3" y="30"/>
                      </a:cubicBezTo>
                      <a:cubicBezTo>
                        <a:pt x="3" y="30"/>
                        <a:pt x="3" y="30"/>
                        <a:pt x="4" y="30"/>
                      </a:cubicBezTo>
                      <a:cubicBezTo>
                        <a:pt x="4" y="31"/>
                        <a:pt x="3" y="31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lose/>
                      <a:moveTo>
                        <a:pt x="3" y="26"/>
                      </a:moveTo>
                      <a:cubicBezTo>
                        <a:pt x="3" y="26"/>
                        <a:pt x="4" y="25"/>
                        <a:pt x="4" y="25"/>
                      </a:cubicBezTo>
                      <a:cubicBezTo>
                        <a:pt x="4" y="26"/>
                        <a:pt x="4" y="26"/>
                        <a:pt x="3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lose/>
                      <a:moveTo>
                        <a:pt x="5" y="30"/>
                      </a:move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5" y="30"/>
                        <a:pt x="5" y="30"/>
                        <a:pt x="5" y="30"/>
                      </a:cubicBezTo>
                      <a:close/>
                      <a:moveTo>
                        <a:pt x="5" y="39"/>
                      </a:moveTo>
                      <a:cubicBezTo>
                        <a:pt x="5" y="40"/>
                        <a:pt x="4" y="40"/>
                        <a:pt x="4" y="40"/>
                      </a:cubicBezTo>
                      <a:cubicBezTo>
                        <a:pt x="4" y="39"/>
                        <a:pt x="5" y="39"/>
                        <a:pt x="5" y="39"/>
                      </a:cubicBezTo>
                      <a:close/>
                      <a:moveTo>
                        <a:pt x="4" y="40"/>
                      </a:moveTo>
                      <a:cubicBezTo>
                        <a:pt x="4" y="41"/>
                        <a:pt x="4" y="41"/>
                        <a:pt x="3" y="41"/>
                      </a:cubicBezTo>
                      <a:cubicBezTo>
                        <a:pt x="3" y="41"/>
                        <a:pt x="3" y="40"/>
                        <a:pt x="3" y="40"/>
                      </a:cubicBezTo>
                      <a:cubicBezTo>
                        <a:pt x="3" y="40"/>
                        <a:pt x="3" y="40"/>
                        <a:pt x="3" y="40"/>
                      </a:cubicBezTo>
                      <a:cubicBezTo>
                        <a:pt x="4" y="40"/>
                        <a:pt x="3" y="41"/>
                        <a:pt x="4" y="40"/>
                      </a:cubicBezTo>
                      <a:cubicBezTo>
                        <a:pt x="4" y="40"/>
                        <a:pt x="4" y="40"/>
                        <a:pt x="4" y="40"/>
                      </a:cubicBezTo>
                      <a:cubicBezTo>
                        <a:pt x="4" y="40"/>
                        <a:pt x="4" y="40"/>
                        <a:pt x="4" y="40"/>
                      </a:cubicBezTo>
                      <a:close/>
                      <a:moveTo>
                        <a:pt x="3" y="41"/>
                      </a:moveTo>
                      <a:cubicBezTo>
                        <a:pt x="3" y="41"/>
                        <a:pt x="2" y="41"/>
                        <a:pt x="2" y="41"/>
                      </a:cubicBezTo>
                      <a:cubicBezTo>
                        <a:pt x="2" y="41"/>
                        <a:pt x="3" y="41"/>
                        <a:pt x="3" y="41"/>
                      </a:cubicBezTo>
                      <a:cubicBezTo>
                        <a:pt x="3" y="41"/>
                        <a:pt x="3" y="41"/>
                        <a:pt x="3" y="41"/>
                      </a:cubicBezTo>
                      <a:close/>
                      <a:moveTo>
                        <a:pt x="2" y="22"/>
                      </a:move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2" y="22"/>
                        <a:pt x="2" y="22"/>
                        <a:pt x="3" y="22"/>
                      </a:cubicBezTo>
                      <a:cubicBezTo>
                        <a:pt x="3" y="22"/>
                        <a:pt x="3" y="22"/>
                        <a:pt x="2" y="23"/>
                      </a:cubicBezTo>
                      <a:cubicBezTo>
                        <a:pt x="2" y="22"/>
                        <a:pt x="2" y="23"/>
                        <a:pt x="2" y="22"/>
                      </a:cubicBezTo>
                      <a:close/>
                      <a:moveTo>
                        <a:pt x="4" y="23"/>
                      </a:moveTo>
                      <a:cubicBezTo>
                        <a:pt x="4" y="23"/>
                        <a:pt x="3" y="23"/>
                        <a:pt x="3" y="23"/>
                      </a:cubicBezTo>
                      <a:cubicBezTo>
                        <a:pt x="3" y="22"/>
                        <a:pt x="4" y="23"/>
                        <a:pt x="5" y="22"/>
                      </a:cubicBezTo>
                      <a:cubicBezTo>
                        <a:pt x="5" y="22"/>
                        <a:pt x="5" y="22"/>
                        <a:pt x="5" y="23"/>
                      </a:cubicBezTo>
                      <a:cubicBezTo>
                        <a:pt x="5" y="23"/>
                        <a:pt x="5" y="23"/>
                        <a:pt x="5" y="24"/>
                      </a:cubicBezTo>
                      <a:cubicBezTo>
                        <a:pt x="4" y="24"/>
                        <a:pt x="5" y="23"/>
                        <a:pt x="4" y="23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4"/>
                        <a:pt x="2" y="24"/>
                        <a:pt x="3" y="24"/>
                      </a:cubicBezTo>
                      <a:cubicBezTo>
                        <a:pt x="3" y="23"/>
                        <a:pt x="3" y="24"/>
                        <a:pt x="4" y="23"/>
                      </a:cubicBezTo>
                      <a:close/>
                      <a:moveTo>
                        <a:pt x="3" y="22"/>
                      </a:move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3" y="22"/>
                        <a:pt x="4" y="22"/>
                        <a:pt x="4" y="22"/>
                      </a:cubicBezTo>
                      <a:cubicBezTo>
                        <a:pt x="4" y="22"/>
                        <a:pt x="3" y="22"/>
                        <a:pt x="3" y="22"/>
                      </a:cubicBezTo>
                      <a:close/>
                      <a:moveTo>
                        <a:pt x="3" y="19"/>
                      </a:move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3" y="19"/>
                        <a:pt x="3" y="19"/>
                        <a:pt x="3" y="20"/>
                      </a:cubicBezTo>
                      <a:cubicBezTo>
                        <a:pt x="3" y="20"/>
                        <a:pt x="3" y="20"/>
                        <a:pt x="3" y="19"/>
                      </a:cubicBezTo>
                      <a:close/>
                      <a:moveTo>
                        <a:pt x="4" y="16"/>
                      </a:moveTo>
                      <a:cubicBezTo>
                        <a:pt x="4" y="17"/>
                        <a:pt x="4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6"/>
                        <a:pt x="4" y="16"/>
                        <a:pt x="4" y="16"/>
                      </a:cubicBezTo>
                      <a:close/>
                      <a:moveTo>
                        <a:pt x="5" y="16"/>
                      </a:moveTo>
                      <a:cubicBezTo>
                        <a:pt x="4" y="16"/>
                        <a:pt x="4" y="17"/>
                        <a:pt x="4" y="17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7"/>
                        <a:pt x="4" y="15"/>
                        <a:pt x="5" y="16"/>
                      </a:cubicBezTo>
                      <a:close/>
                      <a:moveTo>
                        <a:pt x="5" y="20"/>
                      </a:move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lose/>
                      <a:moveTo>
                        <a:pt x="6" y="15"/>
                      </a:move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6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lose/>
                      <a:moveTo>
                        <a:pt x="6" y="45"/>
                      </a:moveTo>
                      <a:cubicBezTo>
                        <a:pt x="6" y="45"/>
                        <a:pt x="7" y="45"/>
                        <a:pt x="7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lose/>
                      <a:moveTo>
                        <a:pt x="7" y="17"/>
                      </a:moveTo>
                      <a:cubicBezTo>
                        <a:pt x="7" y="18"/>
                        <a:pt x="7" y="18"/>
                        <a:pt x="6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6" y="17"/>
                        <a:pt x="7" y="17"/>
                      </a:cubicBezTo>
                      <a:close/>
                      <a:moveTo>
                        <a:pt x="7" y="39"/>
                      </a:move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39"/>
                        <a:pt x="7" y="39"/>
                        <a:pt x="7" y="40"/>
                      </a:cubicBezTo>
                      <a:cubicBezTo>
                        <a:pt x="7" y="40"/>
                        <a:pt x="7" y="40"/>
                        <a:pt x="6" y="40"/>
                      </a:cubicBezTo>
                      <a:cubicBezTo>
                        <a:pt x="6" y="40"/>
                        <a:pt x="7" y="40"/>
                        <a:pt x="7" y="39"/>
                      </a:cubicBezTo>
                      <a:close/>
                      <a:moveTo>
                        <a:pt x="10" y="41"/>
                      </a:moveTo>
                      <a:cubicBezTo>
                        <a:pt x="10" y="41"/>
                        <a:pt x="10" y="42"/>
                        <a:pt x="9" y="41"/>
                      </a:cubicBezTo>
                      <a:cubicBezTo>
                        <a:pt x="9" y="41"/>
                        <a:pt x="10" y="41"/>
                        <a:pt x="10" y="41"/>
                      </a:cubicBezTo>
                      <a:close/>
                      <a:moveTo>
                        <a:pt x="9" y="23"/>
                      </a:moveTo>
                      <a:cubicBezTo>
                        <a:pt x="9" y="23"/>
                        <a:pt x="9" y="23"/>
                        <a:pt x="10" y="23"/>
                      </a:cubicBezTo>
                      <a:cubicBezTo>
                        <a:pt x="10" y="23"/>
                        <a:pt x="10" y="23"/>
                        <a:pt x="9" y="23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3"/>
                        <a:pt x="10" y="33"/>
                        <a:pt x="9" y="34"/>
                      </a:cubicBezTo>
                      <a:close/>
                      <a:moveTo>
                        <a:pt x="9" y="43"/>
                      </a:moveTo>
                      <a:cubicBezTo>
                        <a:pt x="8" y="43"/>
                        <a:pt x="8" y="44"/>
                        <a:pt x="8" y="43"/>
                      </a:cubicBezTo>
                      <a:cubicBezTo>
                        <a:pt x="8" y="43"/>
                        <a:pt x="9" y="43"/>
                        <a:pt x="9" y="43"/>
                      </a:cubicBezTo>
                      <a:cubicBezTo>
                        <a:pt x="9" y="43"/>
                        <a:pt x="9" y="43"/>
                        <a:pt x="9" y="43"/>
                      </a:cubicBezTo>
                      <a:close/>
                      <a:moveTo>
                        <a:pt x="8" y="20"/>
                      </a:move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8" y="21"/>
                        <a:pt x="8" y="21"/>
                        <a:pt x="8" y="20"/>
                      </a:cubicBezTo>
                      <a:close/>
                      <a:moveTo>
                        <a:pt x="8" y="21"/>
                      </a:move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lose/>
                      <a:moveTo>
                        <a:pt x="8" y="22"/>
                      </a:moveTo>
                      <a:cubicBezTo>
                        <a:pt x="7" y="23"/>
                        <a:pt x="7" y="24"/>
                        <a:pt x="7" y="24"/>
                      </a:cubicBezTo>
                      <a:cubicBezTo>
                        <a:pt x="7" y="23"/>
                        <a:pt x="7" y="23"/>
                        <a:pt x="7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lose/>
                      <a:moveTo>
                        <a:pt x="7" y="18"/>
                      </a:moveTo>
                      <a:cubicBezTo>
                        <a:pt x="7" y="18"/>
                        <a:pt x="7" y="19"/>
                        <a:pt x="7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lose/>
                      <a:moveTo>
                        <a:pt x="8" y="13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lose/>
                      <a:moveTo>
                        <a:pt x="8" y="16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7" y="17"/>
                        <a:pt x="7" y="16"/>
                        <a:pt x="8" y="16"/>
                      </a:cubicBezTo>
                      <a:close/>
                      <a:moveTo>
                        <a:pt x="10" y="11"/>
                      </a:move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9" y="12"/>
                        <a:pt x="9" y="12"/>
                        <a:pt x="9" y="11"/>
                      </a:cubicBezTo>
                      <a:cubicBezTo>
                        <a:pt x="9" y="11"/>
                        <a:pt x="9" y="12"/>
                        <a:pt x="10" y="11"/>
                      </a:cubicBezTo>
                      <a:close/>
                      <a:moveTo>
                        <a:pt x="10" y="13"/>
                      </a:moveTo>
                      <a:cubicBezTo>
                        <a:pt x="10" y="14"/>
                        <a:pt x="10" y="13"/>
                        <a:pt x="9" y="14"/>
                      </a:cubicBezTo>
                      <a:cubicBezTo>
                        <a:pt x="9" y="13"/>
                        <a:pt x="9" y="13"/>
                        <a:pt x="10" y="12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lose/>
                      <a:moveTo>
                        <a:pt x="13" y="18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3" y="19"/>
                        <a:pt x="13" y="20"/>
                        <a:pt x="13" y="20"/>
                      </a:cubicBezTo>
                      <a:cubicBezTo>
                        <a:pt x="12" y="21"/>
                        <a:pt x="13" y="20"/>
                        <a:pt x="12" y="20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3" y="18"/>
                        <a:pt x="12" y="16"/>
                        <a:pt x="11" y="15"/>
                      </a:cubicBezTo>
                      <a:cubicBezTo>
                        <a:pt x="11" y="16"/>
                        <a:pt x="10" y="17"/>
                        <a:pt x="11" y="18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8"/>
                      </a:cubicBezTo>
                      <a:cubicBezTo>
                        <a:pt x="12" y="18"/>
                        <a:pt x="11" y="18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8"/>
                        <a:pt x="10" y="18"/>
                        <a:pt x="10" y="19"/>
                      </a:cubicBezTo>
                      <a:cubicBezTo>
                        <a:pt x="10" y="19"/>
                        <a:pt x="10" y="18"/>
                        <a:pt x="10" y="18"/>
                      </a:cubicBezTo>
                      <a:cubicBezTo>
                        <a:pt x="9" y="19"/>
                        <a:pt x="9" y="19"/>
                        <a:pt x="9" y="20"/>
                      </a:cubicBezTo>
                      <a:cubicBezTo>
                        <a:pt x="10" y="19"/>
                        <a:pt x="10" y="20"/>
                        <a:pt x="10" y="20"/>
                      </a:cubicBezTo>
                      <a:cubicBezTo>
                        <a:pt x="10" y="20"/>
                        <a:pt x="9" y="20"/>
                        <a:pt x="9" y="20"/>
                      </a:cubicBezTo>
                      <a:cubicBezTo>
                        <a:pt x="9" y="19"/>
                        <a:pt x="8" y="19"/>
                        <a:pt x="8" y="19"/>
                      </a:cubicBezTo>
                      <a:cubicBezTo>
                        <a:pt x="8" y="20"/>
                        <a:pt x="8" y="21"/>
                        <a:pt x="7" y="20"/>
                      </a:cubicBezTo>
                      <a:cubicBezTo>
                        <a:pt x="7" y="20"/>
                        <a:pt x="8" y="20"/>
                        <a:pt x="8" y="19"/>
                      </a:cubicBezTo>
                      <a:cubicBezTo>
                        <a:pt x="8" y="19"/>
                        <a:pt x="7" y="20"/>
                        <a:pt x="7" y="19"/>
                      </a:cubicBezTo>
                      <a:cubicBezTo>
                        <a:pt x="7" y="19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7" y="17"/>
                        <a:pt x="8" y="17"/>
                      </a:cubicBezTo>
                      <a:cubicBezTo>
                        <a:pt x="8" y="17"/>
                        <a:pt x="9" y="17"/>
                        <a:pt x="9" y="17"/>
                      </a:cubicBezTo>
                      <a:cubicBezTo>
                        <a:pt x="9" y="16"/>
                        <a:pt x="10" y="16"/>
                        <a:pt x="10" y="16"/>
                      </a:cubicBezTo>
                      <a:cubicBezTo>
                        <a:pt x="9" y="15"/>
                        <a:pt x="9" y="15"/>
                        <a:pt x="9" y="16"/>
                      </a:cubicBezTo>
                      <a:cubicBezTo>
                        <a:pt x="9" y="15"/>
                        <a:pt x="9" y="15"/>
                        <a:pt x="9" y="14"/>
                      </a:cubicBezTo>
                      <a:cubicBezTo>
                        <a:pt x="9" y="14"/>
                        <a:pt x="10" y="14"/>
                        <a:pt x="10" y="14"/>
                      </a:cubicBezTo>
                      <a:cubicBezTo>
                        <a:pt x="10" y="13"/>
                        <a:pt x="10" y="13"/>
                        <a:pt x="11" y="12"/>
                      </a:cubicBezTo>
                      <a:cubicBezTo>
                        <a:pt x="11" y="12"/>
                        <a:pt x="11" y="13"/>
                        <a:pt x="11" y="14"/>
                      </a:cubicBezTo>
                      <a:cubicBezTo>
                        <a:pt x="11" y="13"/>
                        <a:pt x="12" y="13"/>
                        <a:pt x="12" y="12"/>
                      </a:cubicBezTo>
                      <a:cubicBezTo>
                        <a:pt x="12" y="12"/>
                        <a:pt x="12" y="13"/>
                        <a:pt x="11" y="13"/>
                      </a:cubicBezTo>
                      <a:cubicBezTo>
                        <a:pt x="11" y="12"/>
                        <a:pt x="12" y="12"/>
                        <a:pt x="12" y="11"/>
                      </a:cubicBezTo>
                      <a:cubicBezTo>
                        <a:pt x="12" y="11"/>
                        <a:pt x="11" y="12"/>
                        <a:pt x="11" y="11"/>
                      </a:cubicBezTo>
                      <a:cubicBezTo>
                        <a:pt x="12" y="11"/>
                        <a:pt x="12" y="11"/>
                        <a:pt x="12" y="10"/>
                      </a:cubicBezTo>
                      <a:cubicBezTo>
                        <a:pt x="12" y="11"/>
                        <a:pt x="13" y="12"/>
                        <a:pt x="13" y="13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3" y="14"/>
                        <a:pt x="13" y="15"/>
                        <a:pt x="13" y="16"/>
                      </a:cubicBezTo>
                      <a:cubicBezTo>
                        <a:pt x="14" y="16"/>
                        <a:pt x="13" y="18"/>
                        <a:pt x="13" y="18"/>
                      </a:cubicBezTo>
                      <a:close/>
                      <a:moveTo>
                        <a:pt x="11" y="20"/>
                      </a:move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20"/>
                        <a:pt x="11" y="20"/>
                        <a:pt x="12" y="20"/>
                      </a:cubicBezTo>
                      <a:cubicBezTo>
                        <a:pt x="12" y="20"/>
                        <a:pt x="11" y="20"/>
                        <a:pt x="11" y="20"/>
                      </a:cubicBezTo>
                      <a:close/>
                      <a:moveTo>
                        <a:pt x="12" y="21"/>
                      </a:move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21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lose/>
                      <a:moveTo>
                        <a:pt x="11" y="22"/>
                      </a:moveTo>
                      <a:cubicBezTo>
                        <a:pt x="11" y="23"/>
                        <a:pt x="10" y="23"/>
                        <a:pt x="10" y="23"/>
                      </a:cubicBezTo>
                      <a:cubicBezTo>
                        <a:pt x="10" y="23"/>
                        <a:pt x="11" y="23"/>
                        <a:pt x="11" y="22"/>
                      </a:cubicBezTo>
                      <a:close/>
                      <a:moveTo>
                        <a:pt x="15" y="17"/>
                      </a:move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6"/>
                        <a:pt x="15" y="17"/>
                        <a:pt x="15" y="17"/>
                      </a:cubicBezTo>
                      <a:close/>
                      <a:moveTo>
                        <a:pt x="14" y="15"/>
                      </a:move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5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lose/>
                      <a:moveTo>
                        <a:pt x="17" y="10"/>
                      </a:moveTo>
                      <a:cubicBezTo>
                        <a:pt x="17" y="11"/>
                        <a:pt x="17" y="11"/>
                        <a:pt x="17" y="12"/>
                      </a:cubicBezTo>
                      <a:cubicBezTo>
                        <a:pt x="17" y="13"/>
                        <a:pt x="17" y="12"/>
                        <a:pt x="16" y="12"/>
                      </a:cubicBezTo>
                      <a:cubicBezTo>
                        <a:pt x="16" y="12"/>
                        <a:pt x="16" y="12"/>
                        <a:pt x="15" y="12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15" y="14"/>
                        <a:pt x="15" y="14"/>
                        <a:pt x="14" y="14"/>
                      </a:cubicBezTo>
                      <a:cubicBezTo>
                        <a:pt x="14" y="13"/>
                        <a:pt x="14" y="13"/>
                        <a:pt x="14" y="12"/>
                      </a:cubicBezTo>
                      <a:cubicBezTo>
                        <a:pt x="14" y="11"/>
                        <a:pt x="15" y="12"/>
                        <a:pt x="15" y="12"/>
                      </a:cubicBezTo>
                      <a:cubicBezTo>
                        <a:pt x="16" y="11"/>
                        <a:pt x="17" y="12"/>
                        <a:pt x="17" y="11"/>
                      </a:cubicBezTo>
                      <a:cubicBezTo>
                        <a:pt x="16" y="11"/>
                        <a:pt x="16" y="10"/>
                        <a:pt x="16" y="9"/>
                      </a:cubicBezTo>
                      <a:cubicBezTo>
                        <a:pt x="17" y="9"/>
                        <a:pt x="17" y="10"/>
                        <a:pt x="17" y="10"/>
                      </a:cubicBezTo>
                      <a:close/>
                      <a:moveTo>
                        <a:pt x="17" y="17"/>
                      </a:move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7" y="17"/>
                        <a:pt x="17" y="17"/>
                      </a:cubicBezTo>
                      <a:close/>
                      <a:moveTo>
                        <a:pt x="15" y="15"/>
                      </a:moveTo>
                      <a:cubicBezTo>
                        <a:pt x="16" y="14"/>
                        <a:pt x="17" y="14"/>
                        <a:pt x="17" y="16"/>
                      </a:cubicBezTo>
                      <a:cubicBezTo>
                        <a:pt x="17" y="16"/>
                        <a:pt x="17" y="16"/>
                        <a:pt x="16" y="16"/>
                      </a:cubicBezTo>
                      <a:cubicBezTo>
                        <a:pt x="16" y="16"/>
                        <a:pt x="16" y="16"/>
                        <a:pt x="15" y="15"/>
                      </a:cubicBezTo>
                      <a:close/>
                      <a:moveTo>
                        <a:pt x="16" y="12"/>
                      </a:moveTo>
                      <a:cubicBezTo>
                        <a:pt x="17" y="12"/>
                        <a:pt x="16" y="14"/>
                        <a:pt x="17" y="14"/>
                      </a:cubicBezTo>
                      <a:cubicBezTo>
                        <a:pt x="16" y="14"/>
                        <a:pt x="16" y="13"/>
                        <a:pt x="16" y="12"/>
                      </a:cubicBezTo>
                      <a:close/>
                      <a:moveTo>
                        <a:pt x="18" y="14"/>
                      </a:moveTo>
                      <a:cubicBezTo>
                        <a:pt x="18" y="14"/>
                        <a:pt x="18" y="14"/>
                        <a:pt x="18" y="15"/>
                      </a:cubicBezTo>
                      <a:cubicBezTo>
                        <a:pt x="17" y="15"/>
                        <a:pt x="17" y="14"/>
                        <a:pt x="18" y="14"/>
                      </a:cubicBezTo>
                      <a:close/>
                      <a:moveTo>
                        <a:pt x="18" y="9"/>
                      </a:move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9"/>
                        <a:pt x="18" y="8"/>
                        <a:pt x="18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9" y="8"/>
                      </a:moveTo>
                      <a:cubicBezTo>
                        <a:pt x="19" y="8"/>
                        <a:pt x="19" y="8"/>
                        <a:pt x="19" y="9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19" y="8"/>
                        <a:pt x="19" y="8"/>
                        <a:pt x="19" y="8"/>
                      </a:cubicBezTo>
                      <a:close/>
                      <a:moveTo>
                        <a:pt x="20" y="13"/>
                      </a:moveTo>
                      <a:cubicBezTo>
                        <a:pt x="19" y="14"/>
                        <a:pt x="19" y="14"/>
                        <a:pt x="19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9" y="14"/>
                        <a:pt x="18" y="12"/>
                        <a:pt x="17" y="13"/>
                      </a:cubicBezTo>
                      <a:cubicBezTo>
                        <a:pt x="18" y="12"/>
                        <a:pt x="19" y="12"/>
                        <a:pt x="19" y="12"/>
                      </a:cubicBezTo>
                      <a:cubicBezTo>
                        <a:pt x="19" y="12"/>
                        <a:pt x="19" y="12"/>
                        <a:pt x="19" y="12"/>
                      </a:cubicBezTo>
                      <a:cubicBezTo>
                        <a:pt x="19" y="13"/>
                        <a:pt x="19" y="13"/>
                        <a:pt x="20" y="13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4"/>
                        <a:pt x="19" y="14"/>
                      </a:cubicBez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0" y="14"/>
                        <a:pt x="20" y="14"/>
                      </a:cubicBezTo>
                      <a:close/>
                      <a:moveTo>
                        <a:pt x="22" y="12"/>
                      </a:moveTo>
                      <a:cubicBezTo>
                        <a:pt x="22" y="12"/>
                        <a:pt x="22" y="12"/>
                        <a:pt x="22" y="13"/>
                      </a:cubicBezTo>
                      <a:cubicBezTo>
                        <a:pt x="22" y="12"/>
                        <a:pt x="22" y="12"/>
                        <a:pt x="22" y="11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close/>
                      <a:moveTo>
                        <a:pt x="23" y="14"/>
                      </a:moveTo>
                      <a:cubicBezTo>
                        <a:pt x="23" y="14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2" y="15"/>
                      </a:cubicBezTo>
                      <a:cubicBezTo>
                        <a:pt x="22" y="14"/>
                        <a:pt x="23" y="14"/>
                        <a:pt x="23" y="14"/>
                      </a:cubicBezTo>
                      <a:close/>
                      <a:moveTo>
                        <a:pt x="23" y="11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0"/>
                        <a:pt x="24" y="11"/>
                        <a:pt x="23" y="11"/>
                      </a:cubicBezTo>
                      <a:close/>
                      <a:moveTo>
                        <a:pt x="24" y="13"/>
                      </a:moveTo>
                      <a:cubicBezTo>
                        <a:pt x="24" y="13"/>
                        <a:pt x="24" y="13"/>
                        <a:pt x="24" y="14"/>
                      </a:cubicBezTo>
                      <a:cubicBezTo>
                        <a:pt x="23" y="14"/>
                        <a:pt x="23" y="13"/>
                        <a:pt x="23" y="13"/>
                      </a:cubicBezTo>
                      <a:cubicBezTo>
                        <a:pt x="24" y="12"/>
                        <a:pt x="24" y="13"/>
                        <a:pt x="24" y="13"/>
                      </a:cubicBezTo>
                      <a:close/>
                      <a:moveTo>
                        <a:pt x="24" y="16"/>
                      </a:moveTo>
                      <a:cubicBezTo>
                        <a:pt x="24" y="16"/>
                        <a:pt x="25" y="16"/>
                        <a:pt x="25" y="16"/>
                      </a:cubicBezTo>
                      <a:cubicBezTo>
                        <a:pt x="24" y="16"/>
                        <a:pt x="24" y="16"/>
                        <a:pt x="24" y="16"/>
                      </a:cubicBezTo>
                      <a:close/>
                      <a:moveTo>
                        <a:pt x="25" y="9"/>
                      </a:moveTo>
                      <a:cubicBezTo>
                        <a:pt x="25" y="9"/>
                        <a:pt x="24" y="9"/>
                        <a:pt x="24" y="8"/>
                      </a:cubicBezTo>
                      <a:cubicBezTo>
                        <a:pt x="25" y="8"/>
                        <a:pt x="26" y="9"/>
                        <a:pt x="25" y="9"/>
                      </a:cubicBezTo>
                      <a:close/>
                      <a:moveTo>
                        <a:pt x="26" y="12"/>
                      </a:moveTo>
                      <a:cubicBezTo>
                        <a:pt x="25" y="12"/>
                        <a:pt x="25" y="12"/>
                        <a:pt x="25" y="13"/>
                      </a:cubicBezTo>
                      <a:cubicBezTo>
                        <a:pt x="25" y="12"/>
                        <a:pt x="25" y="12"/>
                        <a:pt x="25" y="11"/>
                      </a:cubicBezTo>
                      <a:cubicBezTo>
                        <a:pt x="25" y="12"/>
                        <a:pt x="25" y="12"/>
                        <a:pt x="26" y="12"/>
                      </a:cubicBezTo>
                      <a:close/>
                      <a:moveTo>
                        <a:pt x="25" y="16"/>
                      </a:move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5" y="15"/>
                        <a:pt x="25" y="15"/>
                        <a:pt x="25" y="16"/>
                      </a:cubicBezTo>
                      <a:close/>
                      <a:moveTo>
                        <a:pt x="28" y="5"/>
                      </a:move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4"/>
                        <a:pt x="29" y="5"/>
                        <a:pt x="28" y="5"/>
                      </a:cubicBezTo>
                      <a:close/>
                      <a:moveTo>
                        <a:pt x="30" y="6"/>
                      </a:moveTo>
                      <a:cubicBezTo>
                        <a:pt x="30" y="7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8"/>
                        <a:pt x="29" y="9"/>
                        <a:pt x="29" y="9"/>
                      </a:cubicBezTo>
                      <a:cubicBezTo>
                        <a:pt x="28" y="10"/>
                        <a:pt x="29" y="10"/>
                        <a:pt x="29" y="11"/>
                      </a:cubicBezTo>
                      <a:cubicBezTo>
                        <a:pt x="28" y="11"/>
                        <a:pt x="28" y="10"/>
                        <a:pt x="28" y="11"/>
                      </a:cubicBezTo>
                      <a:cubicBezTo>
                        <a:pt x="27" y="11"/>
                        <a:pt x="27" y="9"/>
                        <a:pt x="27" y="10"/>
                      </a:cubicBezTo>
                      <a:cubicBezTo>
                        <a:pt x="26" y="10"/>
                        <a:pt x="27" y="11"/>
                        <a:pt x="27" y="11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6" y="13"/>
                        <a:pt x="26" y="12"/>
                        <a:pt x="26" y="11"/>
                      </a:cubicBez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7" y="9"/>
                        <a:pt x="26" y="9"/>
                        <a:pt x="26" y="8"/>
                      </a:cubicBezTo>
                      <a:cubicBezTo>
                        <a:pt x="26" y="8"/>
                        <a:pt x="26" y="7"/>
                        <a:pt x="27" y="7"/>
                      </a:cubicBezTo>
                      <a:cubicBezTo>
                        <a:pt x="27" y="7"/>
                        <a:pt x="27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7" y="7"/>
                        <a:pt x="26" y="6"/>
                        <a:pt x="26" y="7"/>
                      </a:cubicBezTo>
                      <a:cubicBezTo>
                        <a:pt x="26" y="6"/>
                        <a:pt x="26" y="5"/>
                        <a:pt x="26" y="5"/>
                      </a:cubicBezTo>
                      <a:cubicBezTo>
                        <a:pt x="26" y="5"/>
                        <a:pt x="26" y="4"/>
                        <a:pt x="27" y="4"/>
                      </a:cubicBezTo>
                      <a:cubicBezTo>
                        <a:pt x="27" y="5"/>
                        <a:pt x="26" y="5"/>
                        <a:pt x="26" y="5"/>
                      </a:cubicBezTo>
                      <a:cubicBezTo>
                        <a:pt x="27" y="5"/>
                        <a:pt x="27" y="6"/>
                        <a:pt x="28" y="6"/>
                      </a:cubicBezTo>
                      <a:cubicBezTo>
                        <a:pt x="28" y="5"/>
                        <a:pt x="28" y="6"/>
                        <a:pt x="28" y="5"/>
                      </a:cubicBezTo>
                      <a:cubicBezTo>
                        <a:pt x="28" y="5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5"/>
                      </a:cubicBezTo>
                      <a:cubicBezTo>
                        <a:pt x="28" y="5"/>
                        <a:pt x="28" y="5"/>
                        <a:pt x="29" y="5"/>
                      </a:cubicBezTo>
                      <a:cubicBezTo>
                        <a:pt x="29" y="5"/>
                        <a:pt x="28" y="5"/>
                        <a:pt x="28" y="6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30" y="6"/>
                      </a:cubicBezTo>
                      <a:close/>
                      <a:moveTo>
                        <a:pt x="28" y="34"/>
                      </a:moveTo>
                      <a:cubicBezTo>
                        <a:pt x="29" y="34"/>
                        <a:pt x="28" y="35"/>
                        <a:pt x="28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lose/>
                      <a:moveTo>
                        <a:pt x="28" y="32"/>
                      </a:moveTo>
                      <a:cubicBezTo>
                        <a:pt x="28" y="32"/>
                        <a:pt x="29" y="31"/>
                        <a:pt x="29" y="31"/>
                      </a:cubicBezTo>
                      <a:cubicBezTo>
                        <a:pt x="29" y="32"/>
                        <a:pt x="28" y="32"/>
                        <a:pt x="28" y="32"/>
                      </a:cubicBezTo>
                      <a:close/>
                      <a:moveTo>
                        <a:pt x="27" y="15"/>
                      </a:move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8" y="13"/>
                        <a:pt x="28" y="12"/>
                        <a:pt x="29" y="12"/>
                      </a:cubicBezTo>
                      <a:cubicBezTo>
                        <a:pt x="29" y="12"/>
                        <a:pt x="29" y="13"/>
                        <a:pt x="29" y="13"/>
                      </a:cubicBezTo>
                      <a:cubicBezTo>
                        <a:pt x="29" y="13"/>
                        <a:pt x="29" y="12"/>
                        <a:pt x="30" y="12"/>
                      </a:cubicBezTo>
                      <a:cubicBezTo>
                        <a:pt x="30" y="13"/>
                        <a:pt x="29" y="13"/>
                        <a:pt x="29" y="14"/>
                      </a:cubicBezTo>
                      <a:cubicBezTo>
                        <a:pt x="28" y="14"/>
                        <a:pt x="28" y="14"/>
                        <a:pt x="27" y="15"/>
                      </a:cubicBezTo>
                      <a:close/>
                      <a:moveTo>
                        <a:pt x="29" y="10"/>
                      </a:moveTo>
                      <a:cubicBezTo>
                        <a:pt x="30" y="9"/>
                        <a:pt x="30" y="10"/>
                        <a:pt x="30" y="10"/>
                      </a:cubicBezTo>
                      <a:cubicBezTo>
                        <a:pt x="29" y="10"/>
                        <a:pt x="29" y="10"/>
                        <a:pt x="29" y="10"/>
                      </a:cubicBezTo>
                      <a:close/>
                      <a:moveTo>
                        <a:pt x="28" y="13"/>
                      </a:moveTo>
                      <a:cubicBezTo>
                        <a:pt x="28" y="13"/>
                        <a:pt x="28" y="13"/>
                        <a:pt x="27" y="12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29" y="12"/>
                        <a:pt x="28" y="13"/>
                        <a:pt x="28" y="13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6"/>
                        <a:pt x="27" y="16"/>
                      </a:cubicBezTo>
                      <a:close/>
                      <a:moveTo>
                        <a:pt x="27" y="34"/>
                      </a:moveTo>
                      <a:cubicBezTo>
                        <a:pt x="27" y="33"/>
                        <a:pt x="28" y="33"/>
                        <a:pt x="27" y="34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6" y="15"/>
                        <a:pt x="26" y="15"/>
                      </a:cubicBezTo>
                      <a:cubicBezTo>
                        <a:pt x="26" y="14"/>
                        <a:pt x="27" y="14"/>
                        <a:pt x="27" y="15"/>
                      </a:cubicBezTo>
                      <a:close/>
                      <a:moveTo>
                        <a:pt x="27" y="37"/>
                      </a:move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7" y="38"/>
                        <a:pt x="27" y="38"/>
                        <a:pt x="27" y="37"/>
                      </a:cubicBezTo>
                      <a:close/>
                      <a:moveTo>
                        <a:pt x="30" y="10"/>
                      </a:moveTo>
                      <a:cubicBezTo>
                        <a:pt x="30" y="9"/>
                        <a:pt x="30" y="9"/>
                        <a:pt x="30" y="9"/>
                      </a:cubicBezTo>
                      <a:cubicBezTo>
                        <a:pt x="30" y="9"/>
                        <a:pt x="29" y="9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30" y="9"/>
                        <a:pt x="30" y="9"/>
                        <a:pt x="30" y="10"/>
                      </a:cubicBezTo>
                      <a:close/>
                      <a:moveTo>
                        <a:pt x="30" y="11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0"/>
                        <a:pt x="31" y="10"/>
                        <a:pt x="30" y="11"/>
                      </a:cubicBezTo>
                      <a:close/>
                      <a:moveTo>
                        <a:pt x="32" y="12"/>
                      </a:move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31" y="12"/>
                        <a:pt x="32" y="12"/>
                        <a:pt x="32" y="12"/>
                      </a:cubicBezTo>
                      <a:close/>
                      <a:moveTo>
                        <a:pt x="32" y="13"/>
                      </a:move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lose/>
                      <a:moveTo>
                        <a:pt x="32" y="23"/>
                      </a:moveTo>
                      <a:cubicBezTo>
                        <a:pt x="32" y="23"/>
                        <a:pt x="32" y="22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lose/>
                      <a:moveTo>
                        <a:pt x="32" y="23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lose/>
                      <a:moveTo>
                        <a:pt x="33" y="31"/>
                      </a:moveTo>
                      <a:cubicBezTo>
                        <a:pt x="33" y="31"/>
                        <a:pt x="33" y="32"/>
                        <a:pt x="34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0"/>
                        <a:pt x="33" y="31"/>
                        <a:pt x="33" y="30"/>
                      </a:cubicBezTo>
                      <a:cubicBezTo>
                        <a:pt x="34" y="30"/>
                        <a:pt x="34" y="30"/>
                        <a:pt x="34" y="29"/>
                      </a:cubicBezTo>
                      <a:cubicBezTo>
                        <a:pt x="35" y="30"/>
                        <a:pt x="34" y="31"/>
                        <a:pt x="34" y="31"/>
                      </a:cubicBezTo>
                      <a:cubicBezTo>
                        <a:pt x="34" y="31"/>
                        <a:pt x="34" y="32"/>
                        <a:pt x="33" y="32"/>
                      </a:cubicBezTo>
                      <a:cubicBezTo>
                        <a:pt x="33" y="32"/>
                        <a:pt x="33" y="33"/>
                        <a:pt x="33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3" y="32"/>
                        <a:pt x="33" y="32"/>
                        <a:pt x="33" y="31"/>
                      </a:cubicBezTo>
                      <a:close/>
                      <a:moveTo>
                        <a:pt x="33" y="30"/>
                      </a:moveTo>
                      <a:cubicBezTo>
                        <a:pt x="33" y="29"/>
                        <a:pt x="33" y="29"/>
                        <a:pt x="33" y="28"/>
                      </a:cubicBezTo>
                      <a:cubicBezTo>
                        <a:pt x="33" y="28"/>
                        <a:pt x="34" y="28"/>
                        <a:pt x="34" y="28"/>
                      </a:cubicBezTo>
                      <a:cubicBezTo>
                        <a:pt x="34" y="29"/>
                        <a:pt x="34" y="29"/>
                        <a:pt x="33" y="30"/>
                      </a:cubicBezTo>
                      <a:close/>
                      <a:moveTo>
                        <a:pt x="33" y="33"/>
                      </a:moveTo>
                      <a:cubicBezTo>
                        <a:pt x="33" y="33"/>
                        <a:pt x="33" y="33"/>
                        <a:pt x="32" y="33"/>
                      </a:cubicBezTo>
                      <a:cubicBezTo>
                        <a:pt x="32" y="33"/>
                        <a:pt x="32" y="33"/>
                        <a:pt x="33" y="32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2" y="30"/>
                        <a:pt x="33" y="30"/>
                      </a:cubicBezTo>
                      <a:cubicBezTo>
                        <a:pt x="33" y="31"/>
                        <a:pt x="33" y="31"/>
                        <a:pt x="32" y="31"/>
                      </a:cubicBezTo>
                      <a:close/>
                      <a:moveTo>
                        <a:pt x="32" y="32"/>
                      </a:move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2" y="31"/>
                        <a:pt x="33" y="31"/>
                        <a:pt x="32" y="32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20"/>
                        <a:pt x="33" y="20"/>
                      </a:cubicBezTo>
                      <a:cubicBezTo>
                        <a:pt x="32" y="20"/>
                        <a:pt x="32" y="19"/>
                        <a:pt x="33" y="19"/>
                      </a:cubicBezTo>
                      <a:close/>
                      <a:moveTo>
                        <a:pt x="33" y="23"/>
                      </a:moveTo>
                      <a:cubicBezTo>
                        <a:pt x="33" y="24"/>
                        <a:pt x="33" y="24"/>
                        <a:pt x="33" y="25"/>
                      </a:cubicBezTo>
                      <a:cubicBezTo>
                        <a:pt x="33" y="25"/>
                        <a:pt x="33" y="25"/>
                        <a:pt x="32" y="25"/>
                      </a:cubicBezTo>
                      <a:cubicBezTo>
                        <a:pt x="32" y="24"/>
                        <a:pt x="32" y="24"/>
                        <a:pt x="33" y="23"/>
                      </a:cubicBezTo>
                      <a:close/>
                      <a:moveTo>
                        <a:pt x="33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lose/>
                      <a:moveTo>
                        <a:pt x="33" y="25"/>
                      </a:move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5"/>
                        <a:pt x="34" y="25"/>
                        <a:pt x="35" y="25"/>
                      </a:cubicBezTo>
                      <a:cubicBezTo>
                        <a:pt x="35" y="26"/>
                        <a:pt x="35" y="26"/>
                        <a:pt x="34" y="26"/>
                      </a:cubicBezTo>
                      <a:cubicBezTo>
                        <a:pt x="34" y="26"/>
                        <a:pt x="34" y="25"/>
                        <a:pt x="33" y="25"/>
                      </a:cubicBezTo>
                      <a:close/>
                      <a:moveTo>
                        <a:pt x="34" y="20"/>
                      </a:moveTo>
                      <a:cubicBezTo>
                        <a:pt x="34" y="20"/>
                        <a:pt x="34" y="20"/>
                        <a:pt x="34" y="20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1"/>
                        <a:pt x="33" y="21"/>
                        <a:pt x="34" y="20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lose/>
                      <a:moveTo>
                        <a:pt x="34" y="14"/>
                      </a:moveTo>
                      <a:cubicBezTo>
                        <a:pt x="34" y="14"/>
                        <a:pt x="33" y="14"/>
                        <a:pt x="34" y="14"/>
                      </a:cubicBezTo>
                      <a:cubicBezTo>
                        <a:pt x="34" y="13"/>
                        <a:pt x="34" y="14"/>
                        <a:pt x="34" y="14"/>
                      </a:cubicBezTo>
                      <a:close/>
                      <a:moveTo>
                        <a:pt x="35" y="16"/>
                      </a:moveTo>
                      <a:cubicBezTo>
                        <a:pt x="34" y="16"/>
                        <a:pt x="33" y="17"/>
                        <a:pt x="33" y="16"/>
                      </a:cubicBezTo>
                      <a:cubicBezTo>
                        <a:pt x="34" y="16"/>
                        <a:pt x="35" y="15"/>
                        <a:pt x="35" y="16"/>
                      </a:cubicBezTo>
                      <a:close/>
                      <a:moveTo>
                        <a:pt x="35" y="13"/>
                      </a:moveTo>
                      <a:cubicBezTo>
                        <a:pt x="34" y="14"/>
                        <a:pt x="34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6" y="12"/>
                      </a:moveTo>
                      <a:cubicBezTo>
                        <a:pt x="36" y="12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lose/>
                      <a:moveTo>
                        <a:pt x="36" y="14"/>
                      </a:moveTo>
                      <a:cubicBezTo>
                        <a:pt x="35" y="14"/>
                        <a:pt x="35" y="15"/>
                        <a:pt x="35" y="14"/>
                      </a:cubicBezTo>
                      <a:cubicBezTo>
                        <a:pt x="35" y="14"/>
                        <a:pt x="35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6" y="17"/>
                      </a:cubicBezTo>
                      <a:cubicBezTo>
                        <a:pt x="36" y="18"/>
                        <a:pt x="36" y="18"/>
                        <a:pt x="35" y="18"/>
                      </a:cubicBezTo>
                      <a:close/>
                      <a:moveTo>
                        <a:pt x="35" y="19"/>
                      </a:move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4" y="28"/>
                      </a:cubicBezTo>
                      <a:cubicBezTo>
                        <a:pt x="35" y="28"/>
                        <a:pt x="36" y="28"/>
                        <a:pt x="35" y="29"/>
                      </a:cubicBezTo>
                      <a:cubicBezTo>
                        <a:pt x="35" y="29"/>
                        <a:pt x="35" y="29"/>
                        <a:pt x="34" y="29"/>
                      </a:cubicBezTo>
                      <a:close/>
                      <a:moveTo>
                        <a:pt x="33" y="35"/>
                      </a:moveTo>
                      <a:cubicBezTo>
                        <a:pt x="33" y="34"/>
                        <a:pt x="34" y="33"/>
                        <a:pt x="34" y="33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4" y="34"/>
                        <a:pt x="34" y="35"/>
                      </a:cubicBezTo>
                      <a:cubicBezTo>
                        <a:pt x="34" y="35"/>
                        <a:pt x="34" y="36"/>
                        <a:pt x="33" y="36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lose/>
                      <a:moveTo>
                        <a:pt x="31" y="36"/>
                      </a:moveTo>
                      <a:cubicBezTo>
                        <a:pt x="31" y="36"/>
                        <a:pt x="32" y="35"/>
                        <a:pt x="32" y="35"/>
                      </a:cubicBezTo>
                      <a:cubicBezTo>
                        <a:pt x="32" y="35"/>
                        <a:pt x="32" y="35"/>
                        <a:pt x="32" y="34"/>
                      </a:cubicBezTo>
                      <a:cubicBezTo>
                        <a:pt x="32" y="34"/>
                        <a:pt x="31" y="34"/>
                        <a:pt x="31" y="34"/>
                      </a:cubicBezTo>
                      <a:cubicBezTo>
                        <a:pt x="31" y="33"/>
                        <a:pt x="32" y="33"/>
                        <a:pt x="32" y="33"/>
                      </a:cubicBezTo>
                      <a:cubicBezTo>
                        <a:pt x="32" y="32"/>
                        <a:pt x="32" y="33"/>
                        <a:pt x="32" y="34"/>
                      </a:cubicBezTo>
                      <a:cubicBezTo>
                        <a:pt x="32" y="34"/>
                        <a:pt x="32" y="33"/>
                        <a:pt x="33" y="33"/>
                      </a:cubicBezTo>
                      <a:cubicBezTo>
                        <a:pt x="33" y="34"/>
                        <a:pt x="32" y="35"/>
                        <a:pt x="32" y="36"/>
                      </a:cubicBezTo>
                      <a:cubicBezTo>
                        <a:pt x="32" y="37"/>
                        <a:pt x="31" y="36"/>
                        <a:pt x="31" y="3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2" y="18"/>
                      </a:cubicBezTo>
                      <a:cubicBezTo>
                        <a:pt x="31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6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2" y="15"/>
                        <a:pt x="31" y="15"/>
                        <a:pt x="31" y="14"/>
                      </a:cubicBezTo>
                      <a:cubicBezTo>
                        <a:pt x="31" y="15"/>
                        <a:pt x="32" y="16"/>
                        <a:pt x="33" y="15"/>
                      </a:cubicBezTo>
                      <a:cubicBezTo>
                        <a:pt x="33" y="16"/>
                        <a:pt x="32" y="17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lose/>
                      <a:moveTo>
                        <a:pt x="31" y="26"/>
                      </a:move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lose/>
                      <a:moveTo>
                        <a:pt x="31" y="6"/>
                      </a:move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lose/>
                      <a:moveTo>
                        <a:pt x="30" y="35"/>
                      </a:moveTo>
                      <a:cubicBezTo>
                        <a:pt x="30" y="35"/>
                        <a:pt x="29" y="36"/>
                        <a:pt x="29" y="36"/>
                      </a:cubicBezTo>
                      <a:cubicBezTo>
                        <a:pt x="29" y="36"/>
                        <a:pt x="29" y="35"/>
                        <a:pt x="29" y="36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8" y="35"/>
                        <a:pt x="28" y="35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9" y="35"/>
                        <a:pt x="29" y="34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9" y="34"/>
                        <a:pt x="29" y="33"/>
                        <a:pt x="29" y="33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30" y="34"/>
                        <a:pt x="30" y="34"/>
                        <a:pt x="31" y="34"/>
                      </a:cubicBezTo>
                      <a:cubicBezTo>
                        <a:pt x="31" y="34"/>
                        <a:pt x="30" y="35"/>
                        <a:pt x="30" y="35"/>
                      </a:cubicBezTo>
                      <a:cubicBezTo>
                        <a:pt x="30" y="35"/>
                        <a:pt x="30" y="35"/>
                        <a:pt x="30" y="35"/>
                      </a:cubicBezTo>
                      <a:close/>
                      <a:moveTo>
                        <a:pt x="28" y="37"/>
                      </a:moveTo>
                      <a:cubicBezTo>
                        <a:pt x="28" y="36"/>
                        <a:pt x="29" y="37"/>
                        <a:pt x="29" y="37"/>
                      </a:cubicBezTo>
                      <a:cubicBezTo>
                        <a:pt x="30" y="36"/>
                        <a:pt x="30" y="38"/>
                        <a:pt x="29" y="38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8"/>
                        <a:pt x="28" y="38"/>
                        <a:pt x="28" y="38"/>
                      </a:cubicBezTo>
                      <a:cubicBezTo>
                        <a:pt x="28" y="38"/>
                        <a:pt x="28" y="37"/>
                        <a:pt x="28" y="37"/>
                      </a:cubicBezTo>
                      <a:close/>
                      <a:moveTo>
                        <a:pt x="28" y="35"/>
                      </a:moveTo>
                      <a:cubicBezTo>
                        <a:pt x="28" y="35"/>
                        <a:pt x="27" y="36"/>
                        <a:pt x="27" y="36"/>
                      </a:cubicBezTo>
                      <a:cubicBezTo>
                        <a:pt x="27" y="35"/>
                        <a:pt x="27" y="35"/>
                        <a:pt x="28" y="35"/>
                      </a:cubicBezTo>
                      <a:close/>
                      <a:moveTo>
                        <a:pt x="26" y="41"/>
                      </a:moveTo>
                      <a:cubicBezTo>
                        <a:pt x="27" y="40"/>
                        <a:pt x="27" y="40"/>
                        <a:pt x="28" y="40"/>
                      </a:cubicBezTo>
                      <a:cubicBezTo>
                        <a:pt x="27" y="40"/>
                        <a:pt x="27" y="40"/>
                        <a:pt x="26" y="41"/>
                      </a:cubicBezTo>
                      <a:close/>
                      <a:moveTo>
                        <a:pt x="26" y="37"/>
                      </a:moveTo>
                      <a:cubicBezTo>
                        <a:pt x="26" y="37"/>
                        <a:pt x="25" y="37"/>
                        <a:pt x="26" y="36"/>
                      </a:cubicBezTo>
                      <a:cubicBezTo>
                        <a:pt x="26" y="36"/>
                        <a:pt x="26" y="36"/>
                        <a:pt x="27" y="36"/>
                      </a:cubicBezTo>
                      <a:cubicBezTo>
                        <a:pt x="27" y="36"/>
                        <a:pt x="27" y="37"/>
                        <a:pt x="26" y="37"/>
                      </a:cubicBezTo>
                      <a:close/>
                      <a:moveTo>
                        <a:pt x="25" y="41"/>
                      </a:moveTo>
                      <a:cubicBezTo>
                        <a:pt x="25" y="40"/>
                        <a:pt x="26" y="40"/>
                        <a:pt x="26" y="41"/>
                      </a:cubicBezTo>
                      <a:cubicBezTo>
                        <a:pt x="26" y="41"/>
                        <a:pt x="25" y="41"/>
                        <a:pt x="25" y="41"/>
                      </a:cubicBezTo>
                      <a:close/>
                      <a:moveTo>
                        <a:pt x="25" y="35"/>
                      </a:moveTo>
                      <a:cubicBezTo>
                        <a:pt x="25" y="34"/>
                        <a:pt x="26" y="34"/>
                        <a:pt x="26" y="34"/>
                      </a:cubicBezTo>
                      <a:cubicBezTo>
                        <a:pt x="25" y="35"/>
                        <a:pt x="25" y="35"/>
                        <a:pt x="25" y="35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9"/>
                      </a:cubicBezTo>
                      <a:cubicBezTo>
                        <a:pt x="25" y="39"/>
                        <a:pt x="25" y="38"/>
                        <a:pt x="25" y="38"/>
                      </a:cubicBezTo>
                      <a:close/>
                      <a:moveTo>
                        <a:pt x="25" y="37"/>
                      </a:moveTo>
                      <a:cubicBezTo>
                        <a:pt x="25" y="36"/>
                        <a:pt x="25" y="37"/>
                        <a:pt x="25" y="37"/>
                      </a:cubicBezTo>
                      <a:cubicBezTo>
                        <a:pt x="25" y="37"/>
                        <a:pt x="25" y="37"/>
                        <a:pt x="25" y="37"/>
                      </a:cubicBezTo>
                      <a:close/>
                      <a:moveTo>
                        <a:pt x="23" y="42"/>
                      </a:moveTo>
                      <a:cubicBezTo>
                        <a:pt x="24" y="41"/>
                        <a:pt x="24" y="41"/>
                        <a:pt x="24" y="42"/>
                      </a:cubicBezTo>
                      <a:cubicBezTo>
                        <a:pt x="24" y="42"/>
                        <a:pt x="23" y="42"/>
                        <a:pt x="23" y="42"/>
                      </a:cubicBezTo>
                      <a:close/>
                      <a:moveTo>
                        <a:pt x="23" y="42"/>
                      </a:move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lose/>
                      <a:moveTo>
                        <a:pt x="18" y="43"/>
                      </a:moveTo>
                      <a:cubicBezTo>
                        <a:pt x="18" y="43"/>
                        <a:pt x="18" y="42"/>
                        <a:pt x="18" y="42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cubicBezTo>
                        <a:pt x="18" y="42"/>
                        <a:pt x="18" y="43"/>
                        <a:pt x="18" y="43"/>
                      </a:cubicBezTo>
                      <a:close/>
                      <a:moveTo>
                        <a:pt x="16" y="25"/>
                      </a:move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6"/>
                        <a:pt x="16" y="26"/>
                        <a:pt x="16" y="25"/>
                      </a:cubicBezTo>
                      <a:close/>
                      <a:moveTo>
                        <a:pt x="16" y="42"/>
                      </a:moveTo>
                      <a:cubicBezTo>
                        <a:pt x="16" y="42"/>
                        <a:pt x="16" y="42"/>
                        <a:pt x="16" y="42"/>
                      </a:cubicBezTo>
                      <a:cubicBezTo>
                        <a:pt x="16" y="42"/>
                        <a:pt x="16" y="42"/>
                        <a:pt x="16" y="42"/>
                      </a:cubicBezTo>
                      <a:close/>
                      <a:moveTo>
                        <a:pt x="16" y="39"/>
                      </a:move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8"/>
                        <a:pt x="16" y="38"/>
                        <a:pt x="16" y="39"/>
                      </a:cubicBezTo>
                      <a:close/>
                      <a:moveTo>
                        <a:pt x="15" y="44"/>
                      </a:moveTo>
                      <a:cubicBezTo>
                        <a:pt x="16" y="44"/>
                        <a:pt x="16" y="43"/>
                        <a:pt x="16" y="43"/>
                      </a:cubicBezTo>
                      <a:cubicBezTo>
                        <a:pt x="16" y="44"/>
                        <a:pt x="15" y="44"/>
                        <a:pt x="15" y="44"/>
                      </a:cubicBezTo>
                      <a:close/>
                      <a:moveTo>
                        <a:pt x="15" y="45"/>
                      </a:moveTo>
                      <a:cubicBezTo>
                        <a:pt x="15" y="45"/>
                        <a:pt x="16" y="45"/>
                        <a:pt x="16" y="45"/>
                      </a:cubicBezTo>
                      <a:cubicBezTo>
                        <a:pt x="16" y="45"/>
                        <a:pt x="15" y="46"/>
                        <a:pt x="15" y="45"/>
                      </a:cubicBezTo>
                      <a:close/>
                      <a:moveTo>
                        <a:pt x="15" y="39"/>
                      </a:move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lose/>
                      <a:moveTo>
                        <a:pt x="12" y="36"/>
                      </a:moveTo>
                      <a:cubicBezTo>
                        <a:pt x="13" y="35"/>
                        <a:pt x="14" y="35"/>
                        <a:pt x="13" y="36"/>
                      </a:cubicBezTo>
                      <a:cubicBezTo>
                        <a:pt x="13" y="36"/>
                        <a:pt x="13" y="37"/>
                        <a:pt x="12" y="3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3" y="34"/>
                        <a:pt x="13" y="34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3" y="35"/>
                      </a:moveTo>
                      <a:cubicBezTo>
                        <a:pt x="13" y="35"/>
                        <a:pt x="13" y="35"/>
                        <a:pt x="12" y="36"/>
                      </a:cubicBezTo>
                      <a:cubicBezTo>
                        <a:pt x="13" y="35"/>
                        <a:pt x="12" y="35"/>
                        <a:pt x="12" y="35"/>
                      </a:cubicBezTo>
                      <a:cubicBezTo>
                        <a:pt x="13" y="35"/>
                        <a:pt x="13" y="35"/>
                        <a:pt x="13" y="35"/>
                      </a:cubicBezTo>
                      <a:close/>
                      <a:moveTo>
                        <a:pt x="12" y="38"/>
                      </a:moveTo>
                      <a:cubicBezTo>
                        <a:pt x="12" y="38"/>
                        <a:pt x="12" y="38"/>
                        <a:pt x="12" y="37"/>
                      </a:cubicBezTo>
                      <a:cubicBezTo>
                        <a:pt x="12" y="37"/>
                        <a:pt x="12" y="37"/>
                        <a:pt x="12" y="37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lose/>
                      <a:moveTo>
                        <a:pt x="10" y="26"/>
                      </a:moveTo>
                      <a:cubicBezTo>
                        <a:pt x="11" y="25"/>
                        <a:pt x="10" y="26"/>
                        <a:pt x="10" y="25"/>
                      </a:cubicBezTo>
                      <a:cubicBezTo>
                        <a:pt x="10" y="24"/>
                        <a:pt x="11" y="25"/>
                        <a:pt x="11" y="25"/>
                      </a:cubicBezTo>
                      <a:cubicBezTo>
                        <a:pt x="11" y="23"/>
                        <a:pt x="13" y="23"/>
                        <a:pt x="13" y="21"/>
                      </a:cubicBezTo>
                      <a:cubicBezTo>
                        <a:pt x="13" y="21"/>
                        <a:pt x="13" y="22"/>
                        <a:pt x="14" y="21"/>
                      </a:cubicBezTo>
                      <a:cubicBezTo>
                        <a:pt x="15" y="20"/>
                        <a:pt x="17" y="19"/>
                        <a:pt x="18" y="18"/>
                      </a:cubicBezTo>
                      <a:cubicBezTo>
                        <a:pt x="18" y="17"/>
                        <a:pt x="18" y="18"/>
                        <a:pt x="18" y="17"/>
                      </a:cubicBezTo>
                      <a:cubicBezTo>
                        <a:pt x="18" y="17"/>
                        <a:pt x="19" y="17"/>
                        <a:pt x="19" y="17"/>
                      </a:cubicBezTo>
                      <a:cubicBezTo>
                        <a:pt x="19" y="17"/>
                        <a:pt x="19" y="17"/>
                        <a:pt x="19" y="18"/>
                      </a:cubicBezTo>
                      <a:cubicBezTo>
                        <a:pt x="20" y="18"/>
                        <a:pt x="21" y="17"/>
                        <a:pt x="21" y="17"/>
                      </a:cubicBezTo>
                      <a:cubicBezTo>
                        <a:pt x="23" y="18"/>
                        <a:pt x="26" y="17"/>
                        <a:pt x="27" y="19"/>
                      </a:cubicBezTo>
                      <a:cubicBezTo>
                        <a:pt x="26" y="19"/>
                        <a:pt x="24" y="20"/>
                        <a:pt x="24" y="21"/>
                      </a:cubicBezTo>
                      <a:cubicBezTo>
                        <a:pt x="23" y="20"/>
                        <a:pt x="21" y="21"/>
                        <a:pt x="20" y="23"/>
                      </a:cubicBezTo>
                      <a:cubicBezTo>
                        <a:pt x="20" y="22"/>
                        <a:pt x="20" y="22"/>
                        <a:pt x="19" y="22"/>
                      </a:cubicBezTo>
                      <a:cubicBezTo>
                        <a:pt x="19" y="25"/>
                        <a:pt x="19" y="27"/>
                        <a:pt x="19" y="30"/>
                      </a:cubicBezTo>
                      <a:cubicBezTo>
                        <a:pt x="19" y="32"/>
                        <a:pt x="19" y="35"/>
                        <a:pt x="19" y="38"/>
                      </a:cubicBezTo>
                      <a:cubicBezTo>
                        <a:pt x="19" y="38"/>
                        <a:pt x="20" y="38"/>
                        <a:pt x="20" y="38"/>
                      </a:cubicBezTo>
                      <a:cubicBezTo>
                        <a:pt x="18" y="40"/>
                        <a:pt x="21" y="41"/>
                        <a:pt x="22" y="39"/>
                      </a:cubicBezTo>
                      <a:cubicBezTo>
                        <a:pt x="23" y="38"/>
                        <a:pt x="23" y="37"/>
                        <a:pt x="24" y="37"/>
                      </a:cubicBezTo>
                      <a:cubicBezTo>
                        <a:pt x="24" y="39"/>
                        <a:pt x="22" y="41"/>
                        <a:pt x="20" y="42"/>
                      </a:cubicBezTo>
                      <a:cubicBezTo>
                        <a:pt x="20" y="42"/>
                        <a:pt x="18" y="42"/>
                        <a:pt x="18" y="41"/>
                      </a:cubicBezTo>
                      <a:cubicBezTo>
                        <a:pt x="17" y="39"/>
                        <a:pt x="18" y="36"/>
                        <a:pt x="18" y="34"/>
                      </a:cubicBezTo>
                      <a:cubicBezTo>
                        <a:pt x="18" y="33"/>
                        <a:pt x="18" y="33"/>
                        <a:pt x="18" y="32"/>
                      </a:cubicBezTo>
                      <a:cubicBezTo>
                        <a:pt x="18" y="32"/>
                        <a:pt x="18" y="31"/>
                        <a:pt x="18" y="30"/>
                      </a:cubicBezTo>
                      <a:cubicBezTo>
                        <a:pt x="18" y="28"/>
                        <a:pt x="18" y="26"/>
                        <a:pt x="18" y="24"/>
                      </a:cubicBezTo>
                      <a:cubicBezTo>
                        <a:pt x="18" y="24"/>
                        <a:pt x="18" y="23"/>
                        <a:pt x="18" y="23"/>
                      </a:cubicBezTo>
                      <a:cubicBezTo>
                        <a:pt x="17" y="23"/>
                        <a:pt x="17" y="24"/>
                        <a:pt x="17" y="24"/>
                      </a:cubicBezTo>
                      <a:cubicBezTo>
                        <a:pt x="16" y="24"/>
                        <a:pt x="15" y="23"/>
                        <a:pt x="14" y="24"/>
                      </a:cubicBezTo>
                      <a:cubicBezTo>
                        <a:pt x="14" y="25"/>
                        <a:pt x="14" y="25"/>
                        <a:pt x="13" y="26"/>
                      </a:cubicBezTo>
                      <a:cubicBezTo>
                        <a:pt x="13" y="25"/>
                        <a:pt x="11" y="25"/>
                        <a:pt x="10" y="26"/>
                      </a:cubicBezTo>
                      <a:close/>
                      <a:moveTo>
                        <a:pt x="23" y="34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lose/>
                      <a:moveTo>
                        <a:pt x="20" y="35"/>
                      </a:moveTo>
                      <a:cubicBezTo>
                        <a:pt x="20" y="35"/>
                        <a:pt x="20" y="35"/>
                        <a:pt x="20" y="35"/>
                      </a:cubicBezTo>
                      <a:cubicBezTo>
                        <a:pt x="20" y="35"/>
                        <a:pt x="20" y="35"/>
                        <a:pt x="20" y="35"/>
                      </a:cubicBezTo>
                      <a:close/>
                      <a:moveTo>
                        <a:pt x="10" y="42"/>
                      </a:moveTo>
                      <a:cubicBezTo>
                        <a:pt x="10" y="42"/>
                        <a:pt x="10" y="42"/>
                        <a:pt x="10" y="42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1" y="43"/>
                        <a:pt x="10" y="42"/>
                        <a:pt x="10" y="42"/>
                      </a:cubicBezTo>
                      <a:close/>
                      <a:moveTo>
                        <a:pt x="9" y="47"/>
                      </a:move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9" y="47"/>
                        <a:pt x="9" y="47"/>
                        <a:pt x="9" y="47"/>
                      </a:cubicBezTo>
                      <a:close/>
                      <a:moveTo>
                        <a:pt x="8" y="46"/>
                      </a:moveTo>
                      <a:cubicBezTo>
                        <a:pt x="8" y="46"/>
                        <a:pt x="8" y="45"/>
                        <a:pt x="8" y="45"/>
                      </a:cubicBezTo>
                      <a:cubicBezTo>
                        <a:pt x="8" y="45"/>
                        <a:pt x="8" y="46"/>
                        <a:pt x="8" y="46"/>
                      </a:cubicBezTo>
                      <a:close/>
                      <a:moveTo>
                        <a:pt x="8" y="45"/>
                      </a:moveTo>
                      <a:cubicBezTo>
                        <a:pt x="8" y="45"/>
                        <a:pt x="8" y="44"/>
                        <a:pt x="9" y="44"/>
                      </a:cubicBez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9" y="44"/>
                        <a:pt x="10" y="44"/>
                        <a:pt x="10" y="43"/>
                      </a:cubicBezTo>
                      <a:cubicBezTo>
                        <a:pt x="10" y="43"/>
                        <a:pt x="10" y="43"/>
                        <a:pt x="11" y="44"/>
                      </a:cubicBezTo>
                      <a:cubicBezTo>
                        <a:pt x="10" y="44"/>
                        <a:pt x="10" y="45"/>
                        <a:pt x="10" y="45"/>
                      </a:cubicBezTo>
                      <a:cubicBezTo>
                        <a:pt x="10" y="46"/>
                        <a:pt x="10" y="45"/>
                        <a:pt x="10" y="45"/>
                      </a:cubicBezTo>
                      <a:cubicBezTo>
                        <a:pt x="9" y="45"/>
                        <a:pt x="9" y="44"/>
                        <a:pt x="9" y="44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8" y="45"/>
                        <a:pt x="8" y="45"/>
                        <a:pt x="8" y="45"/>
                      </a:cubicBezTo>
                      <a:close/>
                      <a:moveTo>
                        <a:pt x="7" y="45"/>
                      </a:moveTo>
                      <a:cubicBezTo>
                        <a:pt x="7" y="44"/>
                        <a:pt x="7" y="44"/>
                        <a:pt x="8" y="43"/>
                      </a:cubicBezTo>
                      <a:cubicBezTo>
                        <a:pt x="7" y="44"/>
                        <a:pt x="7" y="44"/>
                        <a:pt x="7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lose/>
                      <a:moveTo>
                        <a:pt x="6" y="48"/>
                      </a:moveTo>
                      <a:cubicBezTo>
                        <a:pt x="6" y="47"/>
                        <a:pt x="6" y="46"/>
                        <a:pt x="6" y="46"/>
                      </a:cubicBezTo>
                      <a:cubicBezTo>
                        <a:pt x="7" y="45"/>
                        <a:pt x="6" y="47"/>
                        <a:pt x="6" y="48"/>
                      </a:cubicBezTo>
                      <a:close/>
                      <a:moveTo>
                        <a:pt x="5" y="38"/>
                      </a:moveTo>
                      <a:cubicBezTo>
                        <a:pt x="5" y="38"/>
                        <a:pt x="5" y="38"/>
                        <a:pt x="5" y="38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5" y="37"/>
                        <a:pt x="5" y="37"/>
                        <a:pt x="5" y="38"/>
                      </a:cubicBezTo>
                      <a:close/>
                      <a:moveTo>
                        <a:pt x="2" y="49"/>
                      </a:move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3" y="48"/>
                        <a:pt x="3" y="49"/>
                        <a:pt x="2" y="49"/>
                      </a:cubicBezTo>
                      <a:close/>
                      <a:moveTo>
                        <a:pt x="2" y="49"/>
                      </a:moveTo>
                      <a:cubicBezTo>
                        <a:pt x="2" y="49"/>
                        <a:pt x="2" y="50"/>
                        <a:pt x="2" y="50"/>
                      </a:cubicBezTo>
                      <a:cubicBezTo>
                        <a:pt x="2" y="50"/>
                        <a:pt x="2" y="49"/>
                        <a:pt x="2" y="49"/>
                      </a:cubicBezTo>
                      <a:close/>
                      <a:moveTo>
                        <a:pt x="2" y="45"/>
                      </a:moveTo>
                      <a:cubicBezTo>
                        <a:pt x="2" y="45"/>
                        <a:pt x="1" y="45"/>
                        <a:pt x="1" y="45"/>
                      </a:cubicBezTo>
                      <a:cubicBezTo>
                        <a:pt x="2" y="44"/>
                        <a:pt x="2" y="44"/>
                        <a:pt x="2" y="43"/>
                      </a:cubicBezTo>
                      <a:cubicBezTo>
                        <a:pt x="2" y="44"/>
                        <a:pt x="2" y="44"/>
                        <a:pt x="3" y="44"/>
                      </a:cubicBezTo>
                      <a:cubicBezTo>
                        <a:pt x="3" y="44"/>
                        <a:pt x="3" y="44"/>
                        <a:pt x="3" y="43"/>
                      </a:cubicBezTo>
                      <a:cubicBezTo>
                        <a:pt x="3" y="43"/>
                        <a:pt x="2" y="43"/>
                        <a:pt x="3" y="43"/>
                      </a:cubicBezTo>
                      <a:cubicBezTo>
                        <a:pt x="3" y="42"/>
                        <a:pt x="3" y="43"/>
                        <a:pt x="3" y="43"/>
                      </a:cubicBezTo>
                      <a:cubicBezTo>
                        <a:pt x="3" y="43"/>
                        <a:pt x="3" y="43"/>
                        <a:pt x="4" y="43"/>
                      </a:cubicBezTo>
                      <a:cubicBezTo>
                        <a:pt x="3" y="43"/>
                        <a:pt x="3" y="43"/>
                        <a:pt x="3" y="42"/>
                      </a:cubicBezTo>
                      <a:cubicBezTo>
                        <a:pt x="3" y="42"/>
                        <a:pt x="4" y="42"/>
                        <a:pt x="4" y="42"/>
                      </a:cubicBezTo>
                      <a:cubicBezTo>
                        <a:pt x="4" y="43"/>
                        <a:pt x="4" y="42"/>
                        <a:pt x="4" y="43"/>
                      </a:cubicBezTo>
                      <a:cubicBezTo>
                        <a:pt x="4" y="43"/>
                        <a:pt x="4" y="44"/>
                        <a:pt x="4" y="44"/>
                      </a:cubicBezTo>
                      <a:cubicBezTo>
                        <a:pt x="4" y="44"/>
                        <a:pt x="4" y="43"/>
                        <a:pt x="5" y="43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5" y="44"/>
                        <a:pt x="5" y="45"/>
                        <a:pt x="5" y="44"/>
                      </a:cubicBezTo>
                      <a:cubicBezTo>
                        <a:pt x="5" y="45"/>
                        <a:pt x="5" y="46"/>
                        <a:pt x="5" y="46"/>
                      </a:cubicBezTo>
                      <a:cubicBezTo>
                        <a:pt x="5" y="46"/>
                        <a:pt x="5" y="46"/>
                        <a:pt x="5" y="46"/>
                      </a:cubicBezTo>
                      <a:cubicBezTo>
                        <a:pt x="5" y="46"/>
                        <a:pt x="4" y="47"/>
                        <a:pt x="4" y="47"/>
                      </a:cubicBezTo>
                      <a:cubicBezTo>
                        <a:pt x="5" y="47"/>
                        <a:pt x="5" y="47"/>
                        <a:pt x="5" y="47"/>
                      </a:cubicBezTo>
                      <a:cubicBezTo>
                        <a:pt x="5" y="47"/>
                        <a:pt x="5" y="47"/>
                        <a:pt x="4" y="48"/>
                      </a:cubicBezTo>
                      <a:cubicBezTo>
                        <a:pt x="5" y="48"/>
                        <a:pt x="5" y="47"/>
                        <a:pt x="5" y="47"/>
                      </a:cubicBezTo>
                      <a:cubicBezTo>
                        <a:pt x="5" y="48"/>
                        <a:pt x="5" y="48"/>
                        <a:pt x="5" y="48"/>
                      </a:cubicBezTo>
                      <a:cubicBezTo>
                        <a:pt x="5" y="48"/>
                        <a:pt x="4" y="49"/>
                        <a:pt x="4" y="49"/>
                      </a:cubicBezTo>
                      <a:cubicBezTo>
                        <a:pt x="4" y="49"/>
                        <a:pt x="4" y="48"/>
                        <a:pt x="4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3" y="49"/>
                        <a:pt x="3" y="49"/>
                        <a:pt x="3" y="49"/>
                      </a:cubicBezTo>
                      <a:cubicBezTo>
                        <a:pt x="4" y="48"/>
                        <a:pt x="3" y="48"/>
                        <a:pt x="3" y="48"/>
                      </a:cubicBezTo>
                      <a:cubicBezTo>
                        <a:pt x="3" y="48"/>
                        <a:pt x="4" y="48"/>
                        <a:pt x="4" y="47"/>
                      </a:cubicBezTo>
                      <a:cubicBezTo>
                        <a:pt x="4" y="47"/>
                        <a:pt x="4" y="47"/>
                        <a:pt x="4" y="47"/>
                      </a:cubicBezTo>
                      <a:cubicBezTo>
                        <a:pt x="4" y="47"/>
                        <a:pt x="4" y="47"/>
                        <a:pt x="3" y="47"/>
                      </a:cubicBezTo>
                      <a:cubicBezTo>
                        <a:pt x="3" y="47"/>
                        <a:pt x="3" y="47"/>
                        <a:pt x="2" y="4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2" y="47"/>
                        <a:pt x="1" y="46"/>
                        <a:pt x="2" y="45"/>
                      </a:cubicBezTo>
                      <a:close/>
                      <a:moveTo>
                        <a:pt x="1" y="22"/>
                      </a:moveTo>
                      <a:cubicBezTo>
                        <a:pt x="1" y="21"/>
                        <a:pt x="2" y="20"/>
                        <a:pt x="3" y="20"/>
                      </a:cubicBezTo>
                      <a:cubicBezTo>
                        <a:pt x="3" y="21"/>
                        <a:pt x="2" y="20"/>
                        <a:pt x="2" y="21"/>
                      </a:cubicBezTo>
                      <a:cubicBezTo>
                        <a:pt x="2" y="21"/>
                        <a:pt x="2" y="21"/>
                        <a:pt x="2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1" name="任意多边形 11290"/>
                <p:cNvSpPr>
                  <a:spLocks noEditPoints="1"/>
                </p:cNvSpPr>
                <p:nvPr/>
              </p:nvSpPr>
              <p:spPr>
                <a:xfrm>
                  <a:off x="5355" y="3686"/>
                  <a:ext cx="77" cy="113"/>
                </a:xfrm>
                <a:custGeom>
                  <a:avLst/>
                  <a:gdLst/>
                  <a:ahLst/>
                  <a:cxnLst/>
                  <a:pathLst>
                    <a:path w="37" h="54">
                      <a:moveTo>
                        <a:pt x="0" y="15"/>
                      </a:moveTo>
                      <a:cubicBezTo>
                        <a:pt x="1" y="16"/>
                        <a:pt x="0" y="19"/>
                        <a:pt x="0" y="21"/>
                      </a:cubicBezTo>
                      <a:cubicBezTo>
                        <a:pt x="0" y="21"/>
                        <a:pt x="0" y="22"/>
                        <a:pt x="1" y="22"/>
                      </a:cubicBezTo>
                      <a:cubicBezTo>
                        <a:pt x="1" y="23"/>
                        <a:pt x="0" y="24"/>
                        <a:pt x="1" y="25"/>
                      </a:cubicBezTo>
                      <a:cubicBezTo>
                        <a:pt x="1" y="27"/>
                        <a:pt x="0" y="30"/>
                        <a:pt x="1" y="32"/>
                      </a:cubicBezTo>
                      <a:cubicBezTo>
                        <a:pt x="1" y="33"/>
                        <a:pt x="1" y="33"/>
                        <a:pt x="1" y="34"/>
                      </a:cubicBezTo>
                      <a:cubicBezTo>
                        <a:pt x="1" y="35"/>
                        <a:pt x="1" y="37"/>
                        <a:pt x="1" y="39"/>
                      </a:cubicBezTo>
                      <a:cubicBezTo>
                        <a:pt x="1" y="41"/>
                        <a:pt x="1" y="42"/>
                        <a:pt x="1" y="43"/>
                      </a:cubicBezTo>
                      <a:cubicBezTo>
                        <a:pt x="1" y="46"/>
                        <a:pt x="1" y="48"/>
                        <a:pt x="1" y="50"/>
                      </a:cubicBezTo>
                      <a:cubicBezTo>
                        <a:pt x="1" y="51"/>
                        <a:pt x="2" y="52"/>
                        <a:pt x="1" y="53"/>
                      </a:cubicBezTo>
                      <a:cubicBezTo>
                        <a:pt x="2" y="54"/>
                        <a:pt x="4" y="52"/>
                        <a:pt x="5" y="52"/>
                      </a:cubicBezTo>
                      <a:cubicBezTo>
                        <a:pt x="6" y="52"/>
                        <a:pt x="6" y="52"/>
                        <a:pt x="6" y="52"/>
                      </a:cubicBezTo>
                      <a:cubicBezTo>
                        <a:pt x="7" y="51"/>
                        <a:pt x="9" y="50"/>
                        <a:pt x="11" y="50"/>
                      </a:cubicBezTo>
                      <a:cubicBezTo>
                        <a:pt x="11" y="49"/>
                        <a:pt x="10" y="49"/>
                        <a:pt x="10" y="49"/>
                      </a:cubicBezTo>
                      <a:cubicBezTo>
                        <a:pt x="10" y="49"/>
                        <a:pt x="11" y="49"/>
                        <a:pt x="11" y="49"/>
                      </a:cubicBezTo>
                      <a:cubicBezTo>
                        <a:pt x="12" y="49"/>
                        <a:pt x="11" y="49"/>
                        <a:pt x="11" y="49"/>
                      </a:cubicBezTo>
                      <a:cubicBezTo>
                        <a:pt x="12" y="50"/>
                        <a:pt x="13" y="49"/>
                        <a:pt x="13" y="49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3" y="48"/>
                        <a:pt x="14" y="48"/>
                        <a:pt x="14" y="48"/>
                      </a:cubicBezTo>
                      <a:cubicBezTo>
                        <a:pt x="14" y="48"/>
                        <a:pt x="14" y="47"/>
                        <a:pt x="15" y="47"/>
                      </a:cubicBezTo>
                      <a:cubicBezTo>
                        <a:pt x="14" y="46"/>
                        <a:pt x="13" y="46"/>
                        <a:pt x="13" y="45"/>
                      </a:cubicBezTo>
                      <a:cubicBezTo>
                        <a:pt x="13" y="45"/>
                        <a:pt x="14" y="44"/>
                        <a:pt x="14" y="44"/>
                      </a:cubicBezTo>
                      <a:cubicBezTo>
                        <a:pt x="14" y="44"/>
                        <a:pt x="14" y="43"/>
                        <a:pt x="14" y="43"/>
                      </a:cubicBezTo>
                      <a:cubicBezTo>
                        <a:pt x="14" y="43"/>
                        <a:pt x="13" y="43"/>
                        <a:pt x="13" y="43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4"/>
                        <a:pt x="13" y="43"/>
                        <a:pt x="13" y="42"/>
                      </a:cubicBezTo>
                      <a:cubicBezTo>
                        <a:pt x="13" y="42"/>
                        <a:pt x="14" y="42"/>
                        <a:pt x="14" y="41"/>
                      </a:cubicBezTo>
                      <a:cubicBezTo>
                        <a:pt x="15" y="42"/>
                        <a:pt x="15" y="42"/>
                        <a:pt x="16" y="42"/>
                      </a:cubicBezTo>
                      <a:cubicBezTo>
                        <a:pt x="16" y="42"/>
                        <a:pt x="15" y="43"/>
                        <a:pt x="15" y="44"/>
                      </a:cubicBezTo>
                      <a:cubicBezTo>
                        <a:pt x="16" y="43"/>
                        <a:pt x="17" y="42"/>
                        <a:pt x="18" y="42"/>
                      </a:cubicBezTo>
                      <a:cubicBezTo>
                        <a:pt x="18" y="38"/>
                        <a:pt x="18" y="33"/>
                        <a:pt x="18" y="28"/>
                      </a:cubicBezTo>
                      <a:cubicBezTo>
                        <a:pt x="15" y="29"/>
                        <a:pt x="14" y="28"/>
                        <a:pt x="13" y="26"/>
                      </a:cubicBezTo>
                      <a:cubicBezTo>
                        <a:pt x="13" y="22"/>
                        <a:pt x="13" y="19"/>
                        <a:pt x="13" y="16"/>
                      </a:cubicBezTo>
                      <a:cubicBezTo>
                        <a:pt x="13" y="16"/>
                        <a:pt x="12" y="16"/>
                        <a:pt x="12" y="16"/>
                      </a:cubicBezTo>
                      <a:cubicBezTo>
                        <a:pt x="13" y="14"/>
                        <a:pt x="13" y="13"/>
                        <a:pt x="12" y="12"/>
                      </a:cubicBezTo>
                      <a:cubicBezTo>
                        <a:pt x="13" y="12"/>
                        <a:pt x="13" y="12"/>
                        <a:pt x="13" y="11"/>
                      </a:cubicBezTo>
                      <a:cubicBezTo>
                        <a:pt x="15" y="11"/>
                        <a:pt x="16" y="10"/>
                        <a:pt x="17" y="10"/>
                      </a:cubicBezTo>
                      <a:cubicBezTo>
                        <a:pt x="17" y="10"/>
                        <a:pt x="17" y="9"/>
                        <a:pt x="18" y="9"/>
                      </a:cubicBezTo>
                      <a:cubicBezTo>
                        <a:pt x="18" y="9"/>
                        <a:pt x="18" y="9"/>
                        <a:pt x="18" y="10"/>
                      </a:cubicBezTo>
                      <a:cubicBezTo>
                        <a:pt x="19" y="9"/>
                        <a:pt x="19" y="8"/>
                        <a:pt x="20" y="9"/>
                      </a:cubicBezTo>
                      <a:cubicBezTo>
                        <a:pt x="21" y="8"/>
                        <a:pt x="22" y="8"/>
                        <a:pt x="23" y="7"/>
                      </a:cubicBezTo>
                      <a:cubicBezTo>
                        <a:pt x="24" y="8"/>
                        <a:pt x="24" y="8"/>
                        <a:pt x="24" y="9"/>
                      </a:cubicBezTo>
                      <a:cubicBezTo>
                        <a:pt x="23" y="12"/>
                        <a:pt x="24" y="14"/>
                        <a:pt x="24" y="17"/>
                      </a:cubicBezTo>
                      <a:cubicBezTo>
                        <a:pt x="24" y="17"/>
                        <a:pt x="24" y="17"/>
                        <a:pt x="24" y="18"/>
                      </a:cubicBezTo>
                      <a:cubicBezTo>
                        <a:pt x="24" y="18"/>
                        <a:pt x="24" y="19"/>
                        <a:pt x="24" y="20"/>
                      </a:cubicBezTo>
                      <a:cubicBezTo>
                        <a:pt x="24" y="21"/>
                        <a:pt x="23" y="23"/>
                        <a:pt x="23" y="24"/>
                      </a:cubicBezTo>
                      <a:cubicBezTo>
                        <a:pt x="21" y="26"/>
                        <a:pt x="21" y="27"/>
                        <a:pt x="19" y="28"/>
                      </a:cubicBezTo>
                      <a:cubicBezTo>
                        <a:pt x="19" y="32"/>
                        <a:pt x="19" y="37"/>
                        <a:pt x="20" y="41"/>
                      </a:cubicBezTo>
                      <a:cubicBezTo>
                        <a:pt x="22" y="40"/>
                        <a:pt x="24" y="40"/>
                        <a:pt x="25" y="41"/>
                      </a:cubicBezTo>
                      <a:cubicBezTo>
                        <a:pt x="25" y="41"/>
                        <a:pt x="24" y="42"/>
                        <a:pt x="24" y="43"/>
                      </a:cubicBezTo>
                      <a:cubicBezTo>
                        <a:pt x="23" y="43"/>
                        <a:pt x="24" y="41"/>
                        <a:pt x="25" y="41"/>
                      </a:cubicBezTo>
                      <a:cubicBezTo>
                        <a:pt x="24" y="41"/>
                        <a:pt x="23" y="42"/>
                        <a:pt x="22" y="42"/>
                      </a:cubicBezTo>
                      <a:cubicBezTo>
                        <a:pt x="21" y="42"/>
                        <a:pt x="20" y="43"/>
                        <a:pt x="19" y="44"/>
                      </a:cubicBezTo>
                      <a:cubicBezTo>
                        <a:pt x="18" y="43"/>
                        <a:pt x="17" y="44"/>
                        <a:pt x="16" y="44"/>
                      </a:cubicBezTo>
                      <a:cubicBezTo>
                        <a:pt x="16" y="45"/>
                        <a:pt x="16" y="45"/>
                        <a:pt x="17" y="45"/>
                      </a:cubicBezTo>
                      <a:cubicBezTo>
                        <a:pt x="17" y="45"/>
                        <a:pt x="16" y="46"/>
                        <a:pt x="16" y="46"/>
                      </a:cubicBezTo>
                      <a:cubicBezTo>
                        <a:pt x="16" y="46"/>
                        <a:pt x="16" y="46"/>
                        <a:pt x="16" y="46"/>
                      </a:cubicBezTo>
                      <a:cubicBezTo>
                        <a:pt x="17" y="46"/>
                        <a:pt x="18" y="46"/>
                        <a:pt x="19" y="46"/>
                      </a:cubicBezTo>
                      <a:cubicBezTo>
                        <a:pt x="19" y="45"/>
                        <a:pt x="20" y="45"/>
                        <a:pt x="20" y="45"/>
                      </a:cubicBezTo>
                      <a:cubicBezTo>
                        <a:pt x="20" y="46"/>
                        <a:pt x="19" y="45"/>
                        <a:pt x="19" y="46"/>
                      </a:cubicBezTo>
                      <a:cubicBezTo>
                        <a:pt x="19" y="47"/>
                        <a:pt x="19" y="46"/>
                        <a:pt x="20" y="46"/>
                      </a:cubicBezTo>
                      <a:cubicBezTo>
                        <a:pt x="20" y="46"/>
                        <a:pt x="22" y="45"/>
                        <a:pt x="22" y="44"/>
                      </a:cubicBezTo>
                      <a:cubicBezTo>
                        <a:pt x="21" y="45"/>
                        <a:pt x="21" y="45"/>
                        <a:pt x="20" y="45"/>
                      </a:cubicBezTo>
                      <a:cubicBezTo>
                        <a:pt x="21" y="44"/>
                        <a:pt x="22" y="43"/>
                        <a:pt x="22" y="44"/>
                      </a:cubicBezTo>
                      <a:cubicBezTo>
                        <a:pt x="23" y="44"/>
                        <a:pt x="23" y="43"/>
                        <a:pt x="23" y="43"/>
                      </a:cubicBezTo>
                      <a:cubicBezTo>
                        <a:pt x="23" y="43"/>
                        <a:pt x="24" y="43"/>
                        <a:pt x="24" y="43"/>
                      </a:cubicBezTo>
                      <a:cubicBezTo>
                        <a:pt x="23" y="44"/>
                        <a:pt x="23" y="44"/>
                        <a:pt x="22" y="44"/>
                      </a:cubicBezTo>
                      <a:cubicBezTo>
                        <a:pt x="22" y="45"/>
                        <a:pt x="24" y="44"/>
                        <a:pt x="24" y="44"/>
                      </a:cubicBezTo>
                      <a:cubicBezTo>
                        <a:pt x="25" y="44"/>
                        <a:pt x="26" y="43"/>
                        <a:pt x="26" y="43"/>
                      </a:cubicBezTo>
                      <a:cubicBezTo>
                        <a:pt x="26" y="43"/>
                        <a:pt x="25" y="43"/>
                        <a:pt x="25" y="43"/>
                      </a:cubicBezTo>
                      <a:cubicBezTo>
                        <a:pt x="25" y="43"/>
                        <a:pt x="25" y="43"/>
                        <a:pt x="25" y="43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1"/>
                        <a:pt x="26" y="40"/>
                      </a:cubicBezTo>
                      <a:cubicBezTo>
                        <a:pt x="26" y="39"/>
                        <a:pt x="25" y="40"/>
                        <a:pt x="25" y="39"/>
                      </a:cubicBezTo>
                      <a:cubicBezTo>
                        <a:pt x="25" y="39"/>
                        <a:pt x="25" y="39"/>
                        <a:pt x="26" y="39"/>
                      </a:cubicBezTo>
                      <a:cubicBezTo>
                        <a:pt x="26" y="39"/>
                        <a:pt x="26" y="38"/>
                        <a:pt x="27" y="38"/>
                      </a:cubicBezTo>
                      <a:cubicBezTo>
                        <a:pt x="27" y="38"/>
                        <a:pt x="27" y="39"/>
                        <a:pt x="27" y="39"/>
                      </a:cubicBezTo>
                      <a:cubicBezTo>
                        <a:pt x="27" y="39"/>
                        <a:pt x="27" y="38"/>
                        <a:pt x="28" y="38"/>
                      </a:cubicBezTo>
                      <a:cubicBezTo>
                        <a:pt x="28" y="39"/>
                        <a:pt x="27" y="40"/>
                        <a:pt x="28" y="41"/>
                      </a:cubicBezTo>
                      <a:cubicBezTo>
                        <a:pt x="28" y="41"/>
                        <a:pt x="29" y="41"/>
                        <a:pt x="29" y="41"/>
                      </a:cubicBezTo>
                      <a:cubicBezTo>
                        <a:pt x="29" y="42"/>
                        <a:pt x="28" y="41"/>
                        <a:pt x="28" y="42"/>
                      </a:cubicBezTo>
                      <a:cubicBezTo>
                        <a:pt x="29" y="42"/>
                        <a:pt x="30" y="42"/>
                        <a:pt x="30" y="41"/>
                      </a:cubicBezTo>
                      <a:cubicBezTo>
                        <a:pt x="30" y="41"/>
                        <a:pt x="30" y="41"/>
                        <a:pt x="30" y="40"/>
                      </a:cubicBezTo>
                      <a:cubicBezTo>
                        <a:pt x="29" y="40"/>
                        <a:pt x="29" y="39"/>
                        <a:pt x="29" y="38"/>
                      </a:cubicBezTo>
                      <a:cubicBezTo>
                        <a:pt x="29" y="38"/>
                        <a:pt x="29" y="39"/>
                        <a:pt x="29" y="38"/>
                      </a:cubicBezTo>
                      <a:cubicBezTo>
                        <a:pt x="29" y="38"/>
                        <a:pt x="29" y="36"/>
                        <a:pt x="29" y="35"/>
                      </a:cubicBezTo>
                      <a:cubicBezTo>
                        <a:pt x="30" y="35"/>
                        <a:pt x="30" y="36"/>
                        <a:pt x="30" y="36"/>
                      </a:cubicBezTo>
                      <a:cubicBezTo>
                        <a:pt x="30" y="35"/>
                        <a:pt x="29" y="34"/>
                        <a:pt x="29" y="34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4"/>
                        <a:pt x="29" y="33"/>
                        <a:pt x="30" y="32"/>
                      </a:cubicBezTo>
                      <a:cubicBezTo>
                        <a:pt x="30" y="32"/>
                        <a:pt x="30" y="33"/>
                        <a:pt x="30" y="32"/>
                      </a:cubicBezTo>
                      <a:cubicBezTo>
                        <a:pt x="31" y="31"/>
                        <a:pt x="31" y="32"/>
                        <a:pt x="32" y="32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3" y="32"/>
                        <a:pt x="33" y="32"/>
                        <a:pt x="33" y="33"/>
                      </a:cubicBezTo>
                      <a:cubicBezTo>
                        <a:pt x="33" y="33"/>
                        <a:pt x="33" y="33"/>
                        <a:pt x="34" y="33"/>
                      </a:cubicBezTo>
                      <a:cubicBezTo>
                        <a:pt x="34" y="33"/>
                        <a:pt x="34" y="32"/>
                        <a:pt x="34" y="32"/>
                      </a:cubicBezTo>
                      <a:cubicBezTo>
                        <a:pt x="34" y="32"/>
                        <a:pt x="35" y="32"/>
                        <a:pt x="35" y="32"/>
                      </a:cubicBezTo>
                      <a:cubicBezTo>
                        <a:pt x="35" y="33"/>
                        <a:pt x="35" y="33"/>
                        <a:pt x="35" y="34"/>
                      </a:cubicBezTo>
                      <a:cubicBezTo>
                        <a:pt x="35" y="34"/>
                        <a:pt x="35" y="33"/>
                        <a:pt x="35" y="33"/>
                      </a:cubicBezTo>
                      <a:cubicBezTo>
                        <a:pt x="36" y="34"/>
                        <a:pt x="35" y="35"/>
                        <a:pt x="35" y="36"/>
                      </a:cubicBezTo>
                      <a:cubicBezTo>
                        <a:pt x="35" y="36"/>
                        <a:pt x="35" y="35"/>
                        <a:pt x="34" y="36"/>
                      </a:cubicBezTo>
                      <a:cubicBezTo>
                        <a:pt x="34" y="36"/>
                        <a:pt x="34" y="36"/>
                        <a:pt x="34" y="37"/>
                      </a:cubicBezTo>
                      <a:cubicBezTo>
                        <a:pt x="34" y="37"/>
                        <a:pt x="33" y="37"/>
                        <a:pt x="33" y="38"/>
                      </a:cubicBezTo>
                      <a:cubicBezTo>
                        <a:pt x="32" y="38"/>
                        <a:pt x="32" y="39"/>
                        <a:pt x="32" y="38"/>
                      </a:cubicBezTo>
                      <a:cubicBezTo>
                        <a:pt x="32" y="38"/>
                        <a:pt x="32" y="38"/>
                        <a:pt x="32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2" y="36"/>
                        <a:pt x="32" y="37"/>
                        <a:pt x="32" y="37"/>
                      </a:cubicBezTo>
                      <a:cubicBezTo>
                        <a:pt x="32" y="37"/>
                        <a:pt x="31" y="37"/>
                        <a:pt x="31" y="37"/>
                      </a:cubicBezTo>
                      <a:cubicBezTo>
                        <a:pt x="31" y="37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2" y="39"/>
                        <a:pt x="31" y="39"/>
                        <a:pt x="31" y="39"/>
                      </a:cubicBezTo>
                      <a:cubicBezTo>
                        <a:pt x="31" y="39"/>
                        <a:pt x="31" y="40"/>
                        <a:pt x="31" y="40"/>
                      </a:cubicBezTo>
                      <a:cubicBezTo>
                        <a:pt x="31" y="40"/>
                        <a:pt x="31" y="39"/>
                        <a:pt x="32" y="40"/>
                      </a:cubicBezTo>
                      <a:cubicBezTo>
                        <a:pt x="32" y="40"/>
                        <a:pt x="31" y="40"/>
                        <a:pt x="32" y="41"/>
                      </a:cubicBezTo>
                      <a:cubicBezTo>
                        <a:pt x="32" y="40"/>
                        <a:pt x="33" y="40"/>
                        <a:pt x="33" y="40"/>
                      </a:cubicBezTo>
                      <a:cubicBezTo>
                        <a:pt x="34" y="40"/>
                        <a:pt x="34" y="39"/>
                        <a:pt x="34" y="39"/>
                      </a:cubicBezTo>
                      <a:cubicBezTo>
                        <a:pt x="34" y="39"/>
                        <a:pt x="34" y="39"/>
                        <a:pt x="35" y="39"/>
                      </a:cubicBezTo>
                      <a:cubicBezTo>
                        <a:pt x="35" y="39"/>
                        <a:pt x="36" y="38"/>
                        <a:pt x="36" y="38"/>
                      </a:cubicBezTo>
                      <a:cubicBezTo>
                        <a:pt x="36" y="36"/>
                        <a:pt x="37" y="33"/>
                        <a:pt x="36" y="31"/>
                      </a:cubicBezTo>
                      <a:cubicBezTo>
                        <a:pt x="36" y="27"/>
                        <a:pt x="37" y="24"/>
                        <a:pt x="36" y="21"/>
                      </a:cubicBezTo>
                      <a:cubicBezTo>
                        <a:pt x="36" y="21"/>
                        <a:pt x="36" y="21"/>
                        <a:pt x="36" y="21"/>
                      </a:cubicBezTo>
                      <a:cubicBezTo>
                        <a:pt x="36" y="17"/>
                        <a:pt x="37" y="12"/>
                        <a:pt x="36" y="9"/>
                      </a:cubicBezTo>
                      <a:cubicBezTo>
                        <a:pt x="36" y="9"/>
                        <a:pt x="36" y="10"/>
                        <a:pt x="35" y="10"/>
                      </a:cubicBezTo>
                      <a:cubicBezTo>
                        <a:pt x="35" y="10"/>
                        <a:pt x="36" y="10"/>
                        <a:pt x="36" y="11"/>
                      </a:cubicBezTo>
                      <a:cubicBezTo>
                        <a:pt x="35" y="11"/>
                        <a:pt x="35" y="10"/>
                        <a:pt x="35" y="11"/>
                      </a:cubicBezTo>
                      <a:cubicBezTo>
                        <a:pt x="34" y="10"/>
                        <a:pt x="35" y="8"/>
                        <a:pt x="35" y="9"/>
                      </a:cubicBezTo>
                      <a:cubicBezTo>
                        <a:pt x="36" y="9"/>
                        <a:pt x="35" y="8"/>
                        <a:pt x="35" y="8"/>
                      </a:cubicBezTo>
                      <a:cubicBezTo>
                        <a:pt x="35" y="9"/>
                        <a:pt x="34" y="9"/>
                        <a:pt x="33" y="10"/>
                      </a:cubicBezTo>
                      <a:cubicBezTo>
                        <a:pt x="33" y="10"/>
                        <a:pt x="32" y="9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8"/>
                        <a:pt x="32" y="8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4" y="7"/>
                        <a:pt x="34" y="6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5" y="5"/>
                        <a:pt x="34" y="6"/>
                        <a:pt x="35" y="6"/>
                      </a:cubicBezTo>
                      <a:cubicBezTo>
                        <a:pt x="34" y="6"/>
                        <a:pt x="34" y="8"/>
                        <a:pt x="35" y="8"/>
                      </a:cubicBezTo>
                      <a:cubicBezTo>
                        <a:pt x="35" y="8"/>
                        <a:pt x="35" y="7"/>
                        <a:pt x="35" y="7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6" y="6"/>
                        <a:pt x="36" y="4"/>
                        <a:pt x="36" y="3"/>
                      </a:cubicBezTo>
                      <a:cubicBezTo>
                        <a:pt x="36" y="2"/>
                        <a:pt x="35" y="1"/>
                        <a:pt x="36" y="0"/>
                      </a:cubicBezTo>
                      <a:cubicBezTo>
                        <a:pt x="33" y="1"/>
                        <a:pt x="31" y="2"/>
                        <a:pt x="28" y="2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3"/>
                        <a:pt x="26" y="3"/>
                      </a:cubicBezTo>
                      <a:cubicBezTo>
                        <a:pt x="26" y="3"/>
                        <a:pt x="26" y="4"/>
                        <a:pt x="26" y="4"/>
                      </a:cubicBezTo>
                      <a:cubicBezTo>
                        <a:pt x="24" y="4"/>
                        <a:pt x="23" y="4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1" y="6"/>
                        <a:pt x="20" y="6"/>
                        <a:pt x="19" y="6"/>
                      </a:cubicBezTo>
                      <a:cubicBezTo>
                        <a:pt x="19" y="6"/>
                        <a:pt x="19" y="7"/>
                        <a:pt x="18" y="7"/>
                      </a:cubicBezTo>
                      <a:cubicBezTo>
                        <a:pt x="18" y="7"/>
                        <a:pt x="17" y="7"/>
                        <a:pt x="16" y="7"/>
                      </a:cubicBezTo>
                      <a:cubicBezTo>
                        <a:pt x="15" y="8"/>
                        <a:pt x="13" y="9"/>
                        <a:pt x="12" y="9"/>
                      </a:cubicBezTo>
                      <a:cubicBezTo>
                        <a:pt x="11" y="9"/>
                        <a:pt x="11" y="9"/>
                        <a:pt x="10" y="9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9" y="10"/>
                        <a:pt x="9" y="10"/>
                        <a:pt x="8" y="10"/>
                      </a:cubicBezTo>
                      <a:cubicBezTo>
                        <a:pt x="8" y="11"/>
                        <a:pt x="7" y="11"/>
                        <a:pt x="7" y="11"/>
                      </a:cubicBezTo>
                      <a:cubicBezTo>
                        <a:pt x="7" y="11"/>
                        <a:pt x="7" y="12"/>
                        <a:pt x="6" y="12"/>
                      </a:cubicBezTo>
                      <a:cubicBezTo>
                        <a:pt x="6" y="11"/>
                        <a:pt x="4" y="12"/>
                        <a:pt x="4" y="13"/>
                      </a:cubicBezTo>
                      <a:cubicBezTo>
                        <a:pt x="3" y="12"/>
                        <a:pt x="2" y="14"/>
                        <a:pt x="1" y="14"/>
                      </a:cubicBezTo>
                      <a:cubicBezTo>
                        <a:pt x="0" y="14"/>
                        <a:pt x="0" y="14"/>
                        <a:pt x="0" y="15"/>
                      </a:cubicBezTo>
                      <a:close/>
                      <a:moveTo>
                        <a:pt x="30" y="6"/>
                      </a:move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lose/>
                      <a:moveTo>
                        <a:pt x="29" y="15"/>
                      </a:moveTo>
                      <a:cubicBezTo>
                        <a:pt x="29" y="15"/>
                        <a:pt x="30" y="15"/>
                        <a:pt x="30" y="15"/>
                      </a:cubicBezTo>
                      <a:cubicBezTo>
                        <a:pt x="30" y="15"/>
                        <a:pt x="29" y="15"/>
                        <a:pt x="29" y="15"/>
                      </a:cubicBezTo>
                      <a:close/>
                      <a:moveTo>
                        <a:pt x="30" y="24"/>
                      </a:moveTo>
                      <a:cubicBezTo>
                        <a:pt x="30" y="24"/>
                        <a:pt x="30" y="25"/>
                        <a:pt x="29" y="24"/>
                      </a:cubicBezTo>
                      <a:cubicBezTo>
                        <a:pt x="29" y="24"/>
                        <a:pt x="30" y="24"/>
                        <a:pt x="30" y="24"/>
                      </a:cubicBezTo>
                      <a:close/>
                      <a:moveTo>
                        <a:pt x="30" y="12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lose/>
                      <a:moveTo>
                        <a:pt x="30" y="9"/>
                      </a:moveTo>
                      <a:cubicBezTo>
                        <a:pt x="30" y="9"/>
                        <a:pt x="30" y="10"/>
                        <a:pt x="31" y="10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9"/>
                        <a:pt x="32" y="9"/>
                        <a:pt x="32" y="10"/>
                      </a:cubicBezTo>
                      <a:cubicBezTo>
                        <a:pt x="31" y="10"/>
                        <a:pt x="31" y="10"/>
                        <a:pt x="30" y="10"/>
                      </a:cubicBezTo>
                      <a:cubicBezTo>
                        <a:pt x="30" y="10"/>
                        <a:pt x="30" y="10"/>
                        <a:pt x="29" y="9"/>
                      </a:cubicBezTo>
                      <a:cubicBezTo>
                        <a:pt x="30" y="9"/>
                        <a:pt x="30" y="8"/>
                        <a:pt x="30" y="8"/>
                      </a:cubicBezTo>
                      <a:cubicBezTo>
                        <a:pt x="30" y="9"/>
                        <a:pt x="30" y="9"/>
                        <a:pt x="30" y="10"/>
                      </a:cubicBezTo>
                      <a:cubicBezTo>
                        <a:pt x="30" y="10"/>
                        <a:pt x="30" y="9"/>
                        <a:pt x="30" y="9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2" y="11"/>
                        <a:pt x="32" y="11"/>
                      </a:cubicBezTo>
                      <a:cubicBezTo>
                        <a:pt x="32" y="11"/>
                        <a:pt x="32" y="12"/>
                        <a:pt x="32" y="12"/>
                      </a:cubicBezTo>
                      <a:cubicBezTo>
                        <a:pt x="32" y="12"/>
                        <a:pt x="32" y="13"/>
                        <a:pt x="31" y="12"/>
                      </a:cubicBezTo>
                      <a:cubicBezTo>
                        <a:pt x="32" y="12"/>
                        <a:pt x="31" y="12"/>
                        <a:pt x="31" y="11"/>
                      </a:cubicBezTo>
                      <a:close/>
                      <a:moveTo>
                        <a:pt x="31" y="6"/>
                      </a:move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6"/>
                        <a:pt x="30" y="6"/>
                        <a:pt x="30" y="6"/>
                      </a:cubicBezTo>
                      <a:cubicBezTo>
                        <a:pt x="31" y="5"/>
                        <a:pt x="31" y="6"/>
                        <a:pt x="31" y="6"/>
                      </a:cubicBezTo>
                      <a:close/>
                      <a:moveTo>
                        <a:pt x="34" y="3"/>
                      </a:moveTo>
                      <a:cubicBezTo>
                        <a:pt x="34" y="3"/>
                        <a:pt x="33" y="3"/>
                        <a:pt x="33" y="2"/>
                      </a:cubicBezTo>
                      <a:cubicBezTo>
                        <a:pt x="33" y="2"/>
                        <a:pt x="34" y="2"/>
                        <a:pt x="34" y="3"/>
                      </a:cubicBezTo>
                      <a:close/>
                      <a:moveTo>
                        <a:pt x="33" y="5"/>
                      </a:moveTo>
                      <a:cubicBezTo>
                        <a:pt x="33" y="4"/>
                        <a:pt x="33" y="4"/>
                        <a:pt x="34" y="4"/>
                      </a:cubicBezTo>
                      <a:cubicBezTo>
                        <a:pt x="34" y="4"/>
                        <a:pt x="34" y="5"/>
                        <a:pt x="34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4"/>
                        <a:pt x="33" y="5"/>
                        <a:pt x="33" y="5"/>
                      </a:cubicBezTo>
                      <a:close/>
                      <a:moveTo>
                        <a:pt x="32" y="7"/>
                      </a:moveTo>
                      <a:cubicBezTo>
                        <a:pt x="31" y="7"/>
                        <a:pt x="32" y="9"/>
                        <a:pt x="31" y="9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2" y="7"/>
                        <a:pt x="32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2" y="6"/>
                        <a:pt x="32" y="7"/>
                        <a:pt x="32" y="7"/>
                      </a:cubicBezTo>
                      <a:close/>
                      <a:moveTo>
                        <a:pt x="32" y="13"/>
                      </a:moveTo>
                      <a:cubicBezTo>
                        <a:pt x="32" y="13"/>
                        <a:pt x="32" y="12"/>
                        <a:pt x="32" y="12"/>
                      </a:cubicBezTo>
                      <a:cubicBezTo>
                        <a:pt x="33" y="12"/>
                        <a:pt x="33" y="13"/>
                        <a:pt x="32" y="13"/>
                      </a:cubicBezTo>
                      <a:close/>
                      <a:moveTo>
                        <a:pt x="32" y="18"/>
                      </a:move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6"/>
                        <a:pt x="30" y="15"/>
                        <a:pt x="31" y="14"/>
                      </a:cubicBezTo>
                      <a:cubicBezTo>
                        <a:pt x="31" y="14"/>
                        <a:pt x="32" y="14"/>
                        <a:pt x="32" y="15"/>
                      </a:cubicBezTo>
                      <a:cubicBezTo>
                        <a:pt x="32" y="15"/>
                        <a:pt x="32" y="15"/>
                        <a:pt x="32" y="16"/>
                      </a:cubicBezTo>
                      <a:cubicBezTo>
                        <a:pt x="32" y="16"/>
                        <a:pt x="32" y="16"/>
                        <a:pt x="32" y="17"/>
                      </a:cubicBezTo>
                      <a:cubicBezTo>
                        <a:pt x="32" y="16"/>
                        <a:pt x="33" y="16"/>
                        <a:pt x="33" y="16"/>
                      </a:cubicBezTo>
                      <a:cubicBezTo>
                        <a:pt x="33" y="16"/>
                        <a:pt x="33" y="17"/>
                        <a:pt x="32" y="18"/>
                      </a:cubicBezTo>
                      <a:close/>
                      <a:moveTo>
                        <a:pt x="34" y="17"/>
                      </a:moveTo>
                      <a:cubicBezTo>
                        <a:pt x="33" y="17"/>
                        <a:pt x="34" y="16"/>
                        <a:pt x="34" y="16"/>
                      </a:cubicBezTo>
                      <a:cubicBezTo>
                        <a:pt x="33" y="15"/>
                        <a:pt x="34" y="14"/>
                        <a:pt x="33" y="14"/>
                      </a:cubicBezTo>
                      <a:cubicBezTo>
                        <a:pt x="33" y="13"/>
                        <a:pt x="33" y="12"/>
                        <a:pt x="33" y="12"/>
                      </a:cubicBezTo>
                      <a:cubicBezTo>
                        <a:pt x="33" y="12"/>
                        <a:pt x="34" y="12"/>
                        <a:pt x="34" y="12"/>
                      </a:cubicBezTo>
                      <a:cubicBezTo>
                        <a:pt x="34" y="12"/>
                        <a:pt x="34" y="13"/>
                        <a:pt x="34" y="13"/>
                      </a:cubicBezTo>
                      <a:cubicBezTo>
                        <a:pt x="35" y="14"/>
                        <a:pt x="33" y="17"/>
                        <a:pt x="34" y="17"/>
                      </a:cubicBezTo>
                      <a:close/>
                      <a:moveTo>
                        <a:pt x="35" y="11"/>
                      </a:moveTo>
                      <a:cubicBezTo>
                        <a:pt x="35" y="11"/>
                        <a:pt x="34" y="11"/>
                        <a:pt x="34" y="12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1"/>
                        <a:pt x="34" y="11"/>
                        <a:pt x="35" y="11"/>
                      </a:cubicBezTo>
                      <a:close/>
                      <a:moveTo>
                        <a:pt x="35" y="16"/>
                      </a:moveTo>
                      <a:cubicBezTo>
                        <a:pt x="34" y="16"/>
                        <a:pt x="34" y="16"/>
                        <a:pt x="34" y="15"/>
                      </a:cubicBezTo>
                      <a:cubicBezTo>
                        <a:pt x="34" y="15"/>
                        <a:pt x="35" y="15"/>
                        <a:pt x="35" y="15"/>
                      </a:cubicBezTo>
                      <a:cubicBezTo>
                        <a:pt x="35" y="15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6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4" y="13"/>
                        <a:pt x="35" y="13"/>
                        <a:pt x="35" y="13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2"/>
                        <a:pt x="35" y="12"/>
                      </a:cubicBezTo>
                      <a:cubicBezTo>
                        <a:pt x="35" y="12"/>
                        <a:pt x="35" y="11"/>
                        <a:pt x="36" y="11"/>
                      </a:cubicBezTo>
                      <a:cubicBezTo>
                        <a:pt x="36" y="12"/>
                        <a:pt x="35" y="12"/>
                        <a:pt x="35" y="13"/>
                      </a:cubicBezTo>
                      <a:close/>
                      <a:moveTo>
                        <a:pt x="35" y="21"/>
                      </a:moveTo>
                      <a:cubicBezTo>
                        <a:pt x="35" y="20"/>
                        <a:pt x="35" y="20"/>
                        <a:pt x="35" y="19"/>
                      </a:cubicBezTo>
                      <a:cubicBezTo>
                        <a:pt x="35" y="20"/>
                        <a:pt x="34" y="20"/>
                        <a:pt x="34" y="20"/>
                      </a:cubicBezTo>
                      <a:cubicBezTo>
                        <a:pt x="34" y="20"/>
                        <a:pt x="34" y="20"/>
                        <a:pt x="34" y="19"/>
                      </a:cubicBezTo>
                      <a:cubicBezTo>
                        <a:pt x="34" y="19"/>
                        <a:pt x="34" y="18"/>
                        <a:pt x="34" y="18"/>
                      </a:cubicBezTo>
                      <a:cubicBezTo>
                        <a:pt x="35" y="18"/>
                        <a:pt x="35" y="19"/>
                        <a:pt x="35" y="19"/>
                      </a:cubicBezTo>
                      <a:cubicBezTo>
                        <a:pt x="35" y="19"/>
                        <a:pt x="35" y="18"/>
                        <a:pt x="35" y="18"/>
                      </a:cubicBezTo>
                      <a:cubicBezTo>
                        <a:pt x="35" y="19"/>
                        <a:pt x="37" y="21"/>
                        <a:pt x="35" y="21"/>
                      </a:cubicBezTo>
                      <a:close/>
                      <a:moveTo>
                        <a:pt x="35" y="24"/>
                      </a:moveTo>
                      <a:cubicBezTo>
                        <a:pt x="35" y="24"/>
                        <a:pt x="35" y="24"/>
                        <a:pt x="34" y="24"/>
                      </a:cubicBezTo>
                      <a:cubicBezTo>
                        <a:pt x="34" y="24"/>
                        <a:pt x="35" y="23"/>
                        <a:pt x="35" y="24"/>
                      </a:cubicBezTo>
                      <a:close/>
                      <a:moveTo>
                        <a:pt x="36" y="32"/>
                      </a:moveTo>
                      <a:cubicBezTo>
                        <a:pt x="36" y="32"/>
                        <a:pt x="36" y="33"/>
                        <a:pt x="35" y="33"/>
                      </a:cubicBezTo>
                      <a:cubicBezTo>
                        <a:pt x="35" y="32"/>
                        <a:pt x="35" y="32"/>
                        <a:pt x="36" y="32"/>
                      </a:cubicBezTo>
                      <a:close/>
                      <a:moveTo>
                        <a:pt x="35" y="26"/>
                      </a:move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6"/>
                        <a:pt x="35" y="27"/>
                        <a:pt x="35" y="27"/>
                      </a:cubicBezTo>
                      <a:cubicBezTo>
                        <a:pt x="35" y="27"/>
                        <a:pt x="35" y="27"/>
                        <a:pt x="35" y="26"/>
                      </a:cubicBezTo>
                      <a:close/>
                      <a:moveTo>
                        <a:pt x="33" y="30"/>
                      </a:move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4" y="28"/>
                        <a:pt x="35" y="30"/>
                        <a:pt x="34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1"/>
                        <a:pt x="34" y="31"/>
                        <a:pt x="33" y="31"/>
                      </a:cubicBezTo>
                      <a:cubicBezTo>
                        <a:pt x="34" y="31"/>
                        <a:pt x="34" y="30"/>
                        <a:pt x="34" y="30"/>
                      </a:cubicBezTo>
                      <a:cubicBezTo>
                        <a:pt x="34" y="30"/>
                        <a:pt x="34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4"/>
                        <a:pt x="34" y="24"/>
                      </a:cubicBezTo>
                      <a:cubicBezTo>
                        <a:pt x="33" y="24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3" y="25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2" y="24"/>
                      </a:moveTo>
                      <a:cubicBezTo>
                        <a:pt x="33" y="24"/>
                        <a:pt x="33" y="24"/>
                        <a:pt x="33" y="24"/>
                      </a:cubicBezTo>
                      <a:cubicBezTo>
                        <a:pt x="33" y="24"/>
                        <a:pt x="32" y="25"/>
                        <a:pt x="32" y="24"/>
                      </a:cubicBez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2"/>
                      </a:cubicBezTo>
                      <a:cubicBezTo>
                        <a:pt x="32" y="32"/>
                        <a:pt x="32" y="31"/>
                        <a:pt x="33" y="31"/>
                      </a:cubicBezTo>
                      <a:close/>
                      <a:moveTo>
                        <a:pt x="32" y="29"/>
                      </a:move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2" y="29"/>
                        <a:pt x="31" y="29"/>
                        <a:pt x="32" y="29"/>
                      </a:cubicBezTo>
                      <a:close/>
                      <a:moveTo>
                        <a:pt x="31" y="24"/>
                      </a:moveTo>
                      <a:cubicBezTo>
                        <a:pt x="31" y="23"/>
                        <a:pt x="31" y="23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2" y="23"/>
                        <a:pt x="32" y="23"/>
                        <a:pt x="32" y="22"/>
                      </a:cubicBezTo>
                      <a:cubicBezTo>
                        <a:pt x="32" y="21"/>
                        <a:pt x="32" y="20"/>
                        <a:pt x="33" y="19"/>
                      </a:cubicBezTo>
                      <a:cubicBezTo>
                        <a:pt x="33" y="19"/>
                        <a:pt x="34" y="19"/>
                        <a:pt x="33" y="20"/>
                      </a:cubicBezTo>
                      <a:cubicBezTo>
                        <a:pt x="33" y="20"/>
                        <a:pt x="33" y="19"/>
                        <a:pt x="33" y="20"/>
                      </a:cubicBezTo>
                      <a:cubicBezTo>
                        <a:pt x="33" y="20"/>
                        <a:pt x="33" y="21"/>
                        <a:pt x="32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2"/>
                        <a:pt x="33" y="21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1"/>
                      </a:cubicBezTo>
                      <a:cubicBezTo>
                        <a:pt x="34" y="21"/>
                        <a:pt x="34" y="21"/>
                        <a:pt x="34" y="22"/>
                      </a:cubicBezTo>
                      <a:cubicBezTo>
                        <a:pt x="35" y="22"/>
                        <a:pt x="35" y="21"/>
                        <a:pt x="35" y="22"/>
                      </a:cubicBezTo>
                      <a:cubicBezTo>
                        <a:pt x="35" y="22"/>
                        <a:pt x="34" y="22"/>
                        <a:pt x="34" y="23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2" y="24"/>
                        <a:pt x="32" y="23"/>
                        <a:pt x="31" y="24"/>
                      </a:cubicBezTo>
                      <a:close/>
                      <a:moveTo>
                        <a:pt x="31" y="27"/>
                      </a:move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8"/>
                        <a:pt x="31" y="27"/>
                        <a:pt x="31" y="27"/>
                      </a:cubicBezTo>
                      <a:close/>
                      <a:moveTo>
                        <a:pt x="31" y="26"/>
                      </a:moveTo>
                      <a:cubicBezTo>
                        <a:pt x="31" y="26"/>
                        <a:pt x="31" y="26"/>
                        <a:pt x="31" y="25"/>
                      </a:cubicBezTo>
                      <a:cubicBezTo>
                        <a:pt x="31" y="25"/>
                        <a:pt x="31" y="25"/>
                        <a:pt x="31" y="25"/>
                      </a:cubicBezTo>
                      <a:cubicBezTo>
                        <a:pt x="31" y="25"/>
                        <a:pt x="31" y="25"/>
                        <a:pt x="31" y="26"/>
                      </a:cubicBezTo>
                      <a:close/>
                      <a:moveTo>
                        <a:pt x="30" y="21"/>
                      </a:moveTo>
                      <a:cubicBezTo>
                        <a:pt x="31" y="21"/>
                        <a:pt x="31" y="21"/>
                        <a:pt x="31" y="20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31" y="22"/>
                        <a:pt x="32" y="22"/>
                        <a:pt x="32" y="22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31" y="22"/>
                        <a:pt x="31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5"/>
                        <a:pt x="31" y="15"/>
                      </a:cubicBezTo>
                      <a:cubicBezTo>
                        <a:pt x="31" y="16"/>
                        <a:pt x="31" y="16"/>
                        <a:pt x="31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lose/>
                      <a:moveTo>
                        <a:pt x="30" y="26"/>
                      </a:moveTo>
                      <a:cubicBezTo>
                        <a:pt x="29" y="26"/>
                        <a:pt x="29" y="26"/>
                        <a:pt x="29" y="25"/>
                      </a:cubicBezTo>
                      <a:cubicBezTo>
                        <a:pt x="29" y="25"/>
                        <a:pt x="30" y="25"/>
                        <a:pt x="30" y="26"/>
                      </a:cubicBezTo>
                      <a:close/>
                      <a:moveTo>
                        <a:pt x="30" y="27"/>
                      </a:moveTo>
                      <a:cubicBezTo>
                        <a:pt x="30" y="28"/>
                        <a:pt x="30" y="28"/>
                        <a:pt x="29" y="28"/>
                      </a:cubicBezTo>
                      <a:cubicBezTo>
                        <a:pt x="29" y="28"/>
                        <a:pt x="29" y="27"/>
                        <a:pt x="30" y="27"/>
                      </a:cubicBezTo>
                      <a:close/>
                      <a:moveTo>
                        <a:pt x="29" y="30"/>
                      </a:moveTo>
                      <a:cubicBezTo>
                        <a:pt x="29" y="30"/>
                        <a:pt x="29" y="30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29" y="31"/>
                        <a:pt x="29" y="31"/>
                        <a:pt x="29" y="30"/>
                      </a:cubicBezTo>
                      <a:close/>
                      <a:moveTo>
                        <a:pt x="29" y="6"/>
                      </a:moveTo>
                      <a:cubicBezTo>
                        <a:pt x="29" y="5"/>
                        <a:pt x="29" y="5"/>
                        <a:pt x="30" y="5"/>
                      </a:cubicBezTo>
                      <a:cubicBezTo>
                        <a:pt x="30" y="6"/>
                        <a:pt x="29" y="6"/>
                        <a:pt x="29" y="6"/>
                      </a:cubicBezTo>
                      <a:close/>
                      <a:moveTo>
                        <a:pt x="29" y="9"/>
                      </a:moveTo>
                      <a:cubicBezTo>
                        <a:pt x="29" y="9"/>
                        <a:pt x="29" y="10"/>
                        <a:pt x="29" y="10"/>
                      </a:cubicBezTo>
                      <a:cubicBezTo>
                        <a:pt x="29" y="10"/>
                        <a:pt x="29" y="10"/>
                        <a:pt x="29" y="9"/>
                      </a:cubicBezTo>
                      <a:close/>
                      <a:moveTo>
                        <a:pt x="29" y="39"/>
                      </a:move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29" y="40"/>
                        <a:pt x="29" y="40"/>
                        <a:pt x="29" y="39"/>
                      </a:cubicBezTo>
                      <a:close/>
                      <a:moveTo>
                        <a:pt x="18" y="45"/>
                      </a:moveTo>
                      <a:cubicBezTo>
                        <a:pt x="18" y="45"/>
                        <a:pt x="18" y="45"/>
                        <a:pt x="18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8" y="45"/>
                        <a:pt x="18" y="45"/>
                        <a:pt x="18" y="45"/>
                      </a:cubicBezTo>
                      <a:close/>
                      <a:moveTo>
                        <a:pt x="23" y="42"/>
                      </a:moveTo>
                      <a:cubicBezTo>
                        <a:pt x="23" y="42"/>
                        <a:pt x="23" y="43"/>
                        <a:pt x="23" y="43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2" y="43"/>
                        <a:pt x="22" y="42"/>
                        <a:pt x="23" y="42"/>
                      </a:cubicBezTo>
                      <a:close/>
                      <a:moveTo>
                        <a:pt x="21" y="39"/>
                      </a:moveTo>
                      <a:cubicBezTo>
                        <a:pt x="20" y="39"/>
                        <a:pt x="20" y="39"/>
                        <a:pt x="20" y="39"/>
                      </a:cubicBezTo>
                      <a:cubicBezTo>
                        <a:pt x="21" y="38"/>
                        <a:pt x="20" y="38"/>
                        <a:pt x="21" y="37"/>
                      </a:cubicBezTo>
                      <a:cubicBezTo>
                        <a:pt x="21" y="38"/>
                        <a:pt x="21" y="38"/>
                        <a:pt x="21" y="39"/>
                      </a:cubicBezTo>
                      <a:close/>
                      <a:moveTo>
                        <a:pt x="21" y="36"/>
                      </a:moveTo>
                      <a:cubicBezTo>
                        <a:pt x="22" y="36"/>
                        <a:pt x="22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lose/>
                      <a:moveTo>
                        <a:pt x="22" y="29"/>
                      </a:moveTo>
                      <a:cubicBezTo>
                        <a:pt x="22" y="29"/>
                        <a:pt x="21" y="29"/>
                        <a:pt x="21" y="30"/>
                      </a:cubicBezTo>
                      <a:cubicBezTo>
                        <a:pt x="21" y="29"/>
                        <a:pt x="21" y="29"/>
                        <a:pt x="21" y="29"/>
                      </a:cubicBezTo>
                      <a:cubicBezTo>
                        <a:pt x="21" y="29"/>
                        <a:pt x="21" y="29"/>
                        <a:pt x="22" y="29"/>
                      </a:cubicBezTo>
                      <a:close/>
                      <a:moveTo>
                        <a:pt x="22" y="34"/>
                      </a:moveTo>
                      <a:cubicBezTo>
                        <a:pt x="22" y="34"/>
                        <a:pt x="21" y="34"/>
                        <a:pt x="21" y="33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22" y="33"/>
                        <a:pt x="22" y="34"/>
                        <a:pt x="22" y="34"/>
                      </a:cubicBezTo>
                      <a:close/>
                      <a:moveTo>
                        <a:pt x="23" y="31"/>
                      </a:moveTo>
                      <a:cubicBezTo>
                        <a:pt x="22" y="30"/>
                        <a:pt x="22" y="31"/>
                        <a:pt x="22" y="30"/>
                      </a:cubicBezTo>
                      <a:cubicBezTo>
                        <a:pt x="22" y="30"/>
                        <a:pt x="22" y="30"/>
                        <a:pt x="23" y="30"/>
                      </a:cubicBezTo>
                      <a:cubicBezTo>
                        <a:pt x="23" y="30"/>
                        <a:pt x="23" y="30"/>
                        <a:pt x="23" y="31"/>
                      </a:cubicBezTo>
                      <a:close/>
                      <a:moveTo>
                        <a:pt x="23" y="33"/>
                      </a:moveTo>
                      <a:cubicBezTo>
                        <a:pt x="23" y="33"/>
                        <a:pt x="23" y="34"/>
                        <a:pt x="22" y="34"/>
                      </a:cubicBezTo>
                      <a:cubicBezTo>
                        <a:pt x="22" y="33"/>
                        <a:pt x="23" y="33"/>
                        <a:pt x="23" y="33"/>
                      </a:cubicBezTo>
                      <a:close/>
                      <a:moveTo>
                        <a:pt x="23" y="36"/>
                      </a:move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36"/>
                        <a:pt x="23" y="35"/>
                        <a:pt x="23" y="36"/>
                      </a:cubicBezTo>
                      <a:close/>
                      <a:moveTo>
                        <a:pt x="24" y="38"/>
                      </a:moveTo>
                      <a:cubicBezTo>
                        <a:pt x="23" y="38"/>
                        <a:pt x="23" y="39"/>
                        <a:pt x="23" y="39"/>
                      </a:cubicBezTo>
                      <a:cubicBezTo>
                        <a:pt x="23" y="38"/>
                        <a:pt x="23" y="38"/>
                        <a:pt x="23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3" y="38"/>
                        <a:pt x="23" y="37"/>
                        <a:pt x="23" y="37"/>
                      </a:cubicBezTo>
                      <a:cubicBezTo>
                        <a:pt x="23" y="37"/>
                        <a:pt x="23" y="37"/>
                        <a:pt x="24" y="38"/>
                      </a:cubicBezTo>
                      <a:close/>
                      <a:moveTo>
                        <a:pt x="25" y="11"/>
                      </a:moveTo>
                      <a:cubicBezTo>
                        <a:pt x="25" y="11"/>
                        <a:pt x="25" y="11"/>
                        <a:pt x="24" y="11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5" y="10"/>
                        <a:pt x="25" y="11"/>
                        <a:pt x="25" y="11"/>
                      </a:cubicBezTo>
                      <a:close/>
                      <a:moveTo>
                        <a:pt x="26" y="13"/>
                      </a:moveTo>
                      <a:cubicBezTo>
                        <a:pt x="26" y="13"/>
                        <a:pt x="26" y="13"/>
                        <a:pt x="26" y="14"/>
                      </a:cubicBezTo>
                      <a:cubicBezTo>
                        <a:pt x="25" y="13"/>
                        <a:pt x="25" y="14"/>
                        <a:pt x="25" y="13"/>
                      </a:cubicBezTo>
                      <a:cubicBezTo>
                        <a:pt x="25" y="13"/>
                        <a:pt x="25" y="12"/>
                        <a:pt x="25" y="12"/>
                      </a:cubicBezTo>
                      <a:cubicBezTo>
                        <a:pt x="25" y="13"/>
                        <a:pt x="26" y="12"/>
                        <a:pt x="26" y="13"/>
                      </a:cubicBezTo>
                      <a:close/>
                      <a:moveTo>
                        <a:pt x="25" y="11"/>
                      </a:moveTo>
                      <a:cubicBezTo>
                        <a:pt x="25" y="11"/>
                        <a:pt x="26" y="11"/>
                        <a:pt x="26" y="11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6" y="11"/>
                        <a:pt x="26" y="11"/>
                        <a:pt x="25" y="11"/>
                      </a:cubicBezTo>
                      <a:close/>
                      <a:moveTo>
                        <a:pt x="25" y="17"/>
                      </a:move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25" y="17"/>
                        <a:pt x="25" y="16"/>
                        <a:pt x="26" y="16"/>
                      </a:cubicBezTo>
                      <a:cubicBezTo>
                        <a:pt x="26" y="16"/>
                        <a:pt x="26" y="16"/>
                        <a:pt x="26" y="16"/>
                      </a:cubicBezTo>
                      <a:cubicBezTo>
                        <a:pt x="25" y="16"/>
                        <a:pt x="25" y="16"/>
                        <a:pt x="25" y="17"/>
                      </a:cubicBezTo>
                      <a:close/>
                      <a:moveTo>
                        <a:pt x="25" y="27"/>
                      </a:moveTo>
                      <a:cubicBezTo>
                        <a:pt x="25" y="26"/>
                        <a:pt x="26" y="27"/>
                        <a:pt x="25" y="27"/>
                      </a:cubicBezTo>
                      <a:close/>
                      <a:moveTo>
                        <a:pt x="26" y="32"/>
                      </a:moveTo>
                      <a:cubicBezTo>
                        <a:pt x="26" y="32"/>
                        <a:pt x="26" y="32"/>
                        <a:pt x="25" y="32"/>
                      </a:cubicBezTo>
                      <a:cubicBezTo>
                        <a:pt x="25" y="31"/>
                        <a:pt x="26" y="31"/>
                        <a:pt x="26" y="31"/>
                      </a:cubicBezTo>
                      <a:cubicBezTo>
                        <a:pt x="26" y="30"/>
                        <a:pt x="26" y="31"/>
                        <a:pt x="26" y="30"/>
                      </a:cubicBezTo>
                      <a:cubicBezTo>
                        <a:pt x="26" y="30"/>
                        <a:pt x="26" y="31"/>
                        <a:pt x="26" y="32"/>
                      </a:cubicBezTo>
                      <a:close/>
                      <a:moveTo>
                        <a:pt x="26" y="35"/>
                      </a:moveTo>
                      <a:cubicBezTo>
                        <a:pt x="25" y="35"/>
                        <a:pt x="25" y="35"/>
                        <a:pt x="25" y="35"/>
                      </a:cubicBezTo>
                      <a:cubicBezTo>
                        <a:pt x="25" y="34"/>
                        <a:pt x="26" y="34"/>
                        <a:pt x="26" y="35"/>
                      </a:cubicBezTo>
                      <a:close/>
                      <a:moveTo>
                        <a:pt x="24" y="32"/>
                      </a:move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4" y="32"/>
                        <a:pt x="24" y="31"/>
                        <a:pt x="25" y="31"/>
                      </a:cubicBezTo>
                      <a:cubicBezTo>
                        <a:pt x="24" y="32"/>
                        <a:pt x="25" y="32"/>
                        <a:pt x="25" y="32"/>
                      </a:cubicBezTo>
                      <a:cubicBezTo>
                        <a:pt x="25" y="32"/>
                        <a:pt x="25" y="32"/>
                        <a:pt x="24" y="32"/>
                      </a:cubicBezTo>
                      <a:close/>
                      <a:moveTo>
                        <a:pt x="24" y="12"/>
                      </a:moveTo>
                      <a:cubicBezTo>
                        <a:pt x="24" y="12"/>
                        <a:pt x="24" y="12"/>
                        <a:pt x="25" y="12"/>
                      </a:cubicBezTo>
                      <a:cubicBezTo>
                        <a:pt x="25" y="12"/>
                        <a:pt x="24" y="13"/>
                        <a:pt x="24" y="12"/>
                      </a:cubicBezTo>
                      <a:close/>
                      <a:moveTo>
                        <a:pt x="25" y="7"/>
                      </a:moveTo>
                      <a:cubicBezTo>
                        <a:pt x="26" y="7"/>
                        <a:pt x="25" y="8"/>
                        <a:pt x="26" y="9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5" y="9"/>
                        <a:pt x="25" y="7"/>
                        <a:pt x="25" y="7"/>
                      </a:cubicBezTo>
                      <a:close/>
                      <a:moveTo>
                        <a:pt x="26" y="5"/>
                      </a:moveTo>
                      <a:cubicBezTo>
                        <a:pt x="26" y="6"/>
                        <a:pt x="26" y="6"/>
                        <a:pt x="25" y="6"/>
                      </a:cubicBezTo>
                      <a:cubicBezTo>
                        <a:pt x="25" y="6"/>
                        <a:pt x="25" y="5"/>
                        <a:pt x="25" y="4"/>
                      </a:cubicBezTo>
                      <a:cubicBezTo>
                        <a:pt x="26" y="4"/>
                        <a:pt x="26" y="5"/>
                        <a:pt x="26" y="5"/>
                      </a:cubicBezTo>
                      <a:close/>
                      <a:moveTo>
                        <a:pt x="26" y="10"/>
                      </a:moveTo>
                      <a:cubicBezTo>
                        <a:pt x="26" y="10"/>
                        <a:pt x="26" y="10"/>
                        <a:pt x="25" y="10"/>
                      </a:cubicBezTo>
                      <a:cubicBezTo>
                        <a:pt x="25" y="10"/>
                        <a:pt x="25" y="9"/>
                        <a:pt x="26" y="9"/>
                      </a:cubicBezTo>
                      <a:cubicBezTo>
                        <a:pt x="26" y="9"/>
                        <a:pt x="26" y="9"/>
                        <a:pt x="26" y="10"/>
                      </a:cubicBezTo>
                      <a:close/>
                      <a:moveTo>
                        <a:pt x="27" y="5"/>
                      </a:moveTo>
                      <a:cubicBezTo>
                        <a:pt x="27" y="6"/>
                        <a:pt x="28" y="6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7"/>
                        <a:pt x="26" y="8"/>
                        <a:pt x="26" y="8"/>
                      </a:cubicBezTo>
                      <a:cubicBezTo>
                        <a:pt x="26" y="7"/>
                        <a:pt x="26" y="5"/>
                        <a:pt x="27" y="5"/>
                      </a:cubicBezTo>
                      <a:close/>
                      <a:moveTo>
                        <a:pt x="27" y="30"/>
                      </a:moveTo>
                      <a:cubicBezTo>
                        <a:pt x="27" y="30"/>
                        <a:pt x="27" y="30"/>
                        <a:pt x="27" y="30"/>
                      </a:cubicBezTo>
                      <a:cubicBezTo>
                        <a:pt x="27" y="30"/>
                        <a:pt x="26" y="30"/>
                        <a:pt x="26" y="30"/>
                      </a:cubicBezTo>
                      <a:cubicBezTo>
                        <a:pt x="27" y="30"/>
                        <a:pt x="27" y="30"/>
                        <a:pt x="27" y="30"/>
                      </a:cubicBezTo>
                      <a:close/>
                      <a:moveTo>
                        <a:pt x="27" y="29"/>
                      </a:moveTo>
                      <a:cubicBezTo>
                        <a:pt x="27" y="29"/>
                        <a:pt x="27" y="28"/>
                        <a:pt x="27" y="28"/>
                      </a:cubicBezTo>
                      <a:cubicBezTo>
                        <a:pt x="27" y="28"/>
                        <a:pt x="27" y="29"/>
                        <a:pt x="27" y="29"/>
                      </a:cubicBezTo>
                      <a:cubicBezTo>
                        <a:pt x="27" y="29"/>
                        <a:pt x="27" y="29"/>
                        <a:pt x="27" y="29"/>
                      </a:cubicBezTo>
                      <a:close/>
                      <a:moveTo>
                        <a:pt x="27" y="5"/>
                      </a:moveTo>
                      <a:cubicBezTo>
                        <a:pt x="27" y="4"/>
                        <a:pt x="28" y="5"/>
                        <a:pt x="28" y="5"/>
                      </a:cubicBezTo>
                      <a:cubicBezTo>
                        <a:pt x="28" y="5"/>
                        <a:pt x="27" y="5"/>
                        <a:pt x="27" y="5"/>
                      </a:cubicBezTo>
                      <a:close/>
                      <a:moveTo>
                        <a:pt x="27" y="36"/>
                      </a:move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6"/>
                        <a:pt x="27" y="36"/>
                      </a:cubicBezTo>
                      <a:cubicBezTo>
                        <a:pt x="27" y="36"/>
                        <a:pt x="28" y="36"/>
                        <a:pt x="27" y="36"/>
                      </a:cubicBezTo>
                      <a:close/>
                      <a:moveTo>
                        <a:pt x="26" y="36"/>
                      </a:moveTo>
                      <a:cubicBezTo>
                        <a:pt x="26" y="37"/>
                        <a:pt x="26" y="35"/>
                        <a:pt x="26" y="34"/>
                      </a:cubicBezTo>
                      <a:cubicBezTo>
                        <a:pt x="26" y="34"/>
                        <a:pt x="27" y="34"/>
                        <a:pt x="27" y="34"/>
                      </a:cubicBezTo>
                      <a:cubicBezTo>
                        <a:pt x="27" y="34"/>
                        <a:pt x="27" y="34"/>
                        <a:pt x="28" y="34"/>
                      </a:cubicBezTo>
                      <a:cubicBezTo>
                        <a:pt x="28" y="34"/>
                        <a:pt x="27" y="34"/>
                        <a:pt x="27" y="35"/>
                      </a:cubicBezTo>
                      <a:cubicBezTo>
                        <a:pt x="27" y="35"/>
                        <a:pt x="27" y="36"/>
                        <a:pt x="26" y="36"/>
                      </a:cubicBezTo>
                      <a:cubicBezTo>
                        <a:pt x="26" y="36"/>
                        <a:pt x="27" y="36"/>
                        <a:pt x="26" y="36"/>
                      </a:cubicBezTo>
                      <a:close/>
                      <a:moveTo>
                        <a:pt x="25" y="37"/>
                      </a:moveTo>
                      <a:cubicBezTo>
                        <a:pt x="25" y="38"/>
                        <a:pt x="26" y="37"/>
                        <a:pt x="26" y="37"/>
                      </a:cubicBezTo>
                      <a:cubicBezTo>
                        <a:pt x="27" y="38"/>
                        <a:pt x="26" y="38"/>
                        <a:pt x="26" y="38"/>
                      </a:cubicBezTo>
                      <a:cubicBezTo>
                        <a:pt x="26" y="38"/>
                        <a:pt x="25" y="38"/>
                        <a:pt x="25" y="37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5" y="36"/>
                        <a:pt x="25" y="36"/>
                        <a:pt x="25" y="36"/>
                      </a:cubicBezTo>
                      <a:cubicBezTo>
                        <a:pt x="25" y="37"/>
                        <a:pt x="24" y="36"/>
                        <a:pt x="24" y="36"/>
                      </a:cubicBezTo>
                      <a:close/>
                      <a:moveTo>
                        <a:pt x="24" y="10"/>
                      </a:move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4" y="9"/>
                        <a:pt x="24" y="9"/>
                        <a:pt x="24" y="1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lose/>
                      <a:moveTo>
                        <a:pt x="24" y="6"/>
                      </a:moveTo>
                      <a:cubicBezTo>
                        <a:pt x="24" y="6"/>
                        <a:pt x="25" y="6"/>
                        <a:pt x="24" y="7"/>
                      </a:cubicBezTo>
                      <a:cubicBezTo>
                        <a:pt x="24" y="7"/>
                        <a:pt x="24" y="6"/>
                        <a:pt x="24" y="6"/>
                      </a:cubicBezTo>
                      <a:close/>
                      <a:moveTo>
                        <a:pt x="18" y="7"/>
                      </a:move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7" y="8"/>
                        <a:pt x="17" y="8"/>
                        <a:pt x="18" y="7"/>
                      </a:cubicBezTo>
                      <a:close/>
                      <a:moveTo>
                        <a:pt x="17" y="8"/>
                      </a:moveTo>
                      <a:cubicBezTo>
                        <a:pt x="17" y="8"/>
                        <a:pt x="17" y="8"/>
                        <a:pt x="17" y="9"/>
                      </a:cubicBezTo>
                      <a:cubicBezTo>
                        <a:pt x="16" y="9"/>
                        <a:pt x="17" y="8"/>
                        <a:pt x="17" y="8"/>
                      </a:cubicBezTo>
                      <a:close/>
                      <a:moveTo>
                        <a:pt x="17" y="37"/>
                      </a:move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lose/>
                      <a:moveTo>
                        <a:pt x="2" y="15"/>
                      </a:move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1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lose/>
                      <a:moveTo>
                        <a:pt x="3" y="19"/>
                      </a:move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0"/>
                        <a:pt x="4" y="20"/>
                        <a:pt x="4" y="21"/>
                      </a:cubicBezTo>
                      <a:cubicBezTo>
                        <a:pt x="4" y="21"/>
                        <a:pt x="4" y="20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2" y="21"/>
                        <a:pt x="3" y="21"/>
                        <a:pt x="3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3" y="19"/>
                      </a:cubicBezTo>
                      <a:close/>
                      <a:moveTo>
                        <a:pt x="3" y="37"/>
                      </a:moveTo>
                      <a:cubicBezTo>
                        <a:pt x="3" y="37"/>
                        <a:pt x="3" y="36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5" y="37"/>
                        <a:pt x="5" y="37"/>
                      </a:cubicBezTo>
                      <a:cubicBezTo>
                        <a:pt x="5" y="36"/>
                        <a:pt x="4" y="36"/>
                        <a:pt x="5" y="36"/>
                      </a:cubicBezTo>
                      <a:cubicBezTo>
                        <a:pt x="5" y="37"/>
                        <a:pt x="5" y="36"/>
                        <a:pt x="6" y="37"/>
                      </a:cubicBezTo>
                      <a:cubicBezTo>
                        <a:pt x="5" y="37"/>
                        <a:pt x="5" y="37"/>
                        <a:pt x="5" y="38"/>
                      </a:cubicBezTo>
                      <a:cubicBezTo>
                        <a:pt x="4" y="37"/>
                        <a:pt x="3" y="38"/>
                        <a:pt x="3" y="37"/>
                      </a:cubicBezTo>
                      <a:close/>
                      <a:moveTo>
                        <a:pt x="3" y="41"/>
                      </a:moveTo>
                      <a:cubicBezTo>
                        <a:pt x="3" y="41"/>
                        <a:pt x="3" y="42"/>
                        <a:pt x="3" y="42"/>
                      </a:cubicBezTo>
                      <a:cubicBezTo>
                        <a:pt x="3" y="42"/>
                        <a:pt x="3" y="41"/>
                        <a:pt x="3" y="41"/>
                      </a:cubicBezTo>
                      <a:close/>
                      <a:moveTo>
                        <a:pt x="6" y="20"/>
                      </a:move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0"/>
                        <a:pt x="5" y="20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8"/>
                        <a:pt x="5" y="19"/>
                        <a:pt x="5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7" y="20"/>
                        <a:pt x="7" y="20"/>
                      </a:cubicBezTo>
                      <a:cubicBezTo>
                        <a:pt x="7" y="21"/>
                        <a:pt x="6" y="21"/>
                        <a:pt x="6" y="22"/>
                      </a:cubicBezTo>
                      <a:cubicBezTo>
                        <a:pt x="6" y="21"/>
                        <a:pt x="6" y="21"/>
                        <a:pt x="6" y="20"/>
                      </a:cubicBezTo>
                      <a:close/>
                      <a:moveTo>
                        <a:pt x="7" y="47"/>
                      </a:moveTo>
                      <a:cubicBezTo>
                        <a:pt x="7" y="47"/>
                        <a:pt x="7" y="47"/>
                        <a:pt x="7" y="47"/>
                      </a:cubicBezTo>
                      <a:cubicBezTo>
                        <a:pt x="7" y="47"/>
                        <a:pt x="7" y="47"/>
                        <a:pt x="7" y="48"/>
                      </a:cubicBezTo>
                      <a:cubicBezTo>
                        <a:pt x="7" y="48"/>
                        <a:pt x="7" y="48"/>
                        <a:pt x="7" y="48"/>
                      </a:cubicBezTo>
                      <a:cubicBezTo>
                        <a:pt x="7" y="48"/>
                        <a:pt x="6" y="47"/>
                        <a:pt x="7" y="47"/>
                      </a:cubicBezTo>
                      <a:close/>
                      <a:moveTo>
                        <a:pt x="7" y="33"/>
                      </a:moveTo>
                      <a:cubicBezTo>
                        <a:pt x="7" y="33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3"/>
                      </a:cubicBezTo>
                      <a:close/>
                      <a:moveTo>
                        <a:pt x="7" y="41"/>
                      </a:moveTo>
                      <a:cubicBezTo>
                        <a:pt x="7" y="41"/>
                        <a:pt x="7" y="41"/>
                        <a:pt x="7" y="41"/>
                      </a:cubicBezTo>
                      <a:cubicBezTo>
                        <a:pt x="7" y="42"/>
                        <a:pt x="7" y="42"/>
                        <a:pt x="6" y="42"/>
                      </a:cubicBezTo>
                      <a:cubicBezTo>
                        <a:pt x="6" y="41"/>
                        <a:pt x="7" y="41"/>
                        <a:pt x="7" y="41"/>
                      </a:cubicBezTo>
                      <a:close/>
                      <a:moveTo>
                        <a:pt x="7" y="32"/>
                      </a:moveTo>
                      <a:cubicBezTo>
                        <a:pt x="7" y="31"/>
                        <a:pt x="7" y="31"/>
                        <a:pt x="8" y="32"/>
                      </a:cubicBezTo>
                      <a:cubicBezTo>
                        <a:pt x="7" y="32"/>
                        <a:pt x="7" y="32"/>
                        <a:pt x="7" y="32"/>
                      </a:cubicBezTo>
                      <a:close/>
                      <a:moveTo>
                        <a:pt x="8" y="45"/>
                      </a:moveTo>
                      <a:cubicBezTo>
                        <a:pt x="8" y="45"/>
                        <a:pt x="7" y="45"/>
                        <a:pt x="7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7" y="45"/>
                        <a:pt x="7" y="45"/>
                        <a:pt x="8" y="45"/>
                      </a:cubicBezTo>
                      <a:close/>
                      <a:moveTo>
                        <a:pt x="8" y="21"/>
                      </a:move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7" y="22"/>
                        <a:pt x="7" y="22"/>
                        <a:pt x="8" y="21"/>
                      </a:cubicBezTo>
                      <a:close/>
                      <a:moveTo>
                        <a:pt x="7" y="47"/>
                      </a:moveTo>
                      <a:cubicBezTo>
                        <a:pt x="7" y="47"/>
                        <a:pt x="7" y="46"/>
                        <a:pt x="7" y="46"/>
                      </a:cubicBezTo>
                      <a:cubicBezTo>
                        <a:pt x="7" y="46"/>
                        <a:pt x="7" y="46"/>
                        <a:pt x="8" y="46"/>
                      </a:cubicBezTo>
                      <a:cubicBezTo>
                        <a:pt x="8" y="46"/>
                        <a:pt x="7" y="46"/>
                        <a:pt x="7" y="47"/>
                      </a:cubicBezTo>
                      <a:close/>
                      <a:moveTo>
                        <a:pt x="6" y="44"/>
                      </a:moveTo>
                      <a:cubicBezTo>
                        <a:pt x="6" y="43"/>
                        <a:pt x="7" y="43"/>
                        <a:pt x="7" y="43"/>
                      </a:cubicBezTo>
                      <a:cubicBezTo>
                        <a:pt x="7" y="44"/>
                        <a:pt x="7" y="44"/>
                        <a:pt x="6" y="44"/>
                      </a:cubicBezTo>
                      <a:close/>
                      <a:moveTo>
                        <a:pt x="5" y="30"/>
                      </a:move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5" y="30"/>
                        <a:pt x="4" y="30"/>
                        <a:pt x="4" y="30"/>
                      </a:cubicBezTo>
                      <a:cubicBezTo>
                        <a:pt x="5" y="29"/>
                        <a:pt x="5" y="30"/>
                        <a:pt x="5" y="30"/>
                      </a:cubicBezTo>
                      <a:close/>
                      <a:moveTo>
                        <a:pt x="5" y="26"/>
                      </a:move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lose/>
                      <a:moveTo>
                        <a:pt x="5" y="18"/>
                      </a:moveTo>
                      <a:cubicBezTo>
                        <a:pt x="5" y="18"/>
                        <a:pt x="5" y="19"/>
                        <a:pt x="4" y="20"/>
                      </a:cubicBezTo>
                      <a:cubicBezTo>
                        <a:pt x="5" y="19"/>
                        <a:pt x="4" y="19"/>
                        <a:pt x="5" y="18"/>
                      </a:cubicBezTo>
                      <a:close/>
                      <a:moveTo>
                        <a:pt x="5" y="23"/>
                      </a:move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5" y="24"/>
                        <a:pt x="5" y="24"/>
                        <a:pt x="5" y="23"/>
                      </a:cubicBezTo>
                      <a:cubicBezTo>
                        <a:pt x="5" y="23"/>
                        <a:pt x="5" y="23"/>
                        <a:pt x="5" y="23"/>
                      </a:cubicBezTo>
                      <a:close/>
                      <a:moveTo>
                        <a:pt x="6" y="26"/>
                      </a:moveTo>
                      <a:cubicBezTo>
                        <a:pt x="6" y="26"/>
                        <a:pt x="6" y="26"/>
                        <a:pt x="5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lose/>
                      <a:moveTo>
                        <a:pt x="5" y="45"/>
                      </a:moveTo>
                      <a:cubicBezTo>
                        <a:pt x="5" y="45"/>
                        <a:pt x="5" y="45"/>
                        <a:pt x="5" y="44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6" y="44"/>
                        <a:pt x="5" y="45"/>
                        <a:pt x="5" y="45"/>
                      </a:cubicBezTo>
                      <a:close/>
                      <a:moveTo>
                        <a:pt x="5" y="38"/>
                      </a:moveTo>
                      <a:cubicBezTo>
                        <a:pt x="5" y="37"/>
                        <a:pt x="5" y="37"/>
                        <a:pt x="6" y="38"/>
                      </a:cubicBezTo>
                      <a:cubicBezTo>
                        <a:pt x="6" y="38"/>
                        <a:pt x="5" y="38"/>
                        <a:pt x="5" y="38"/>
                      </a:cubicBezTo>
                      <a:close/>
                      <a:moveTo>
                        <a:pt x="4" y="21"/>
                      </a:moveTo>
                      <a:cubicBezTo>
                        <a:pt x="4" y="22"/>
                        <a:pt x="4" y="22"/>
                        <a:pt x="4" y="23"/>
                      </a:cubicBezTo>
                      <a:cubicBezTo>
                        <a:pt x="3" y="22"/>
                        <a:pt x="4" y="22"/>
                        <a:pt x="4" y="21"/>
                      </a:cubicBezTo>
                      <a:close/>
                      <a:moveTo>
                        <a:pt x="4" y="30"/>
                      </a:moveTo>
                      <a:cubicBezTo>
                        <a:pt x="4" y="30"/>
                        <a:pt x="4" y="31"/>
                        <a:pt x="4" y="31"/>
                      </a:cubicBezTo>
                      <a:cubicBezTo>
                        <a:pt x="3" y="31"/>
                        <a:pt x="4" y="30"/>
                        <a:pt x="4" y="30"/>
                      </a:cubicBezTo>
                      <a:close/>
                      <a:moveTo>
                        <a:pt x="3" y="35"/>
                      </a:move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5"/>
                      </a:cubicBezTo>
                      <a:close/>
                      <a:moveTo>
                        <a:pt x="4" y="18"/>
                      </a:moveTo>
                      <a:cubicBezTo>
                        <a:pt x="4" y="19"/>
                        <a:pt x="3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3" y="18"/>
                      </a:moveTo>
                      <a:cubicBezTo>
                        <a:pt x="3" y="18"/>
                        <a:pt x="3" y="17"/>
                        <a:pt x="3" y="17"/>
                      </a:cubicBezTo>
                      <a:cubicBezTo>
                        <a:pt x="3" y="17"/>
                        <a:pt x="3" y="18"/>
                        <a:pt x="3" y="18"/>
                      </a:cubicBezTo>
                      <a:close/>
                      <a:moveTo>
                        <a:pt x="3" y="16"/>
                      </a:moveTo>
                      <a:cubicBezTo>
                        <a:pt x="3" y="16"/>
                        <a:pt x="3" y="16"/>
                        <a:pt x="2" y="16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3" y="15"/>
                        <a:pt x="3" y="15"/>
                        <a:pt x="3" y="16"/>
                      </a:cubicBezTo>
                      <a:close/>
                      <a:moveTo>
                        <a:pt x="4" y="16"/>
                      </a:move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16"/>
                        <a:pt x="4" y="17"/>
                        <a:pt x="3" y="17"/>
                      </a:cubicBezTo>
                      <a:cubicBezTo>
                        <a:pt x="3" y="17"/>
                        <a:pt x="3" y="16"/>
                        <a:pt x="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lose/>
                      <a:moveTo>
                        <a:pt x="5" y="14"/>
                      </a:moveTo>
                      <a:cubicBezTo>
                        <a:pt x="5" y="15"/>
                        <a:pt x="4" y="14"/>
                        <a:pt x="4" y="15"/>
                      </a:cubicBezTo>
                      <a:cubicBezTo>
                        <a:pt x="4" y="15"/>
                        <a:pt x="4" y="15"/>
                        <a:pt x="4" y="14"/>
                      </a:cubicBezTo>
                      <a:cubicBezTo>
                        <a:pt x="4" y="14"/>
                        <a:pt x="4" y="14"/>
                        <a:pt x="5" y="14"/>
                      </a:cubicBezTo>
                      <a:cubicBezTo>
                        <a:pt x="5" y="14"/>
                        <a:pt x="5" y="14"/>
                        <a:pt x="5" y="14"/>
                      </a:cubicBezTo>
                      <a:close/>
                      <a:moveTo>
                        <a:pt x="5" y="17"/>
                      </a:moveTo>
                      <a:cubicBezTo>
                        <a:pt x="5" y="18"/>
                        <a:pt x="5" y="18"/>
                        <a:pt x="4" y="18"/>
                      </a:cubicBezTo>
                      <a:cubicBezTo>
                        <a:pt x="4" y="18"/>
                        <a:pt x="4" y="17"/>
                        <a:pt x="4" y="17"/>
                      </a:cubicBezTo>
                      <a:cubicBezTo>
                        <a:pt x="4" y="17"/>
                        <a:pt x="5" y="17"/>
                        <a:pt x="5" y="17"/>
                      </a:cubicBezTo>
                      <a:close/>
                      <a:moveTo>
                        <a:pt x="5" y="15"/>
                      </a:move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lose/>
                      <a:moveTo>
                        <a:pt x="6" y="16"/>
                      </a:moveTo>
                      <a:cubicBezTo>
                        <a:pt x="6" y="14"/>
                        <a:pt x="7" y="16"/>
                        <a:pt x="6" y="16"/>
                      </a:cubicBezTo>
                      <a:close/>
                      <a:moveTo>
                        <a:pt x="7" y="16"/>
                      </a:move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6" y="17"/>
                        <a:pt x="6" y="17"/>
                      </a:cubicBezTo>
                      <a:cubicBezTo>
                        <a:pt x="6" y="17"/>
                        <a:pt x="6" y="17"/>
                        <a:pt x="5" y="17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7" y="16"/>
                        <a:pt x="6" y="17"/>
                        <a:pt x="7" y="17"/>
                      </a:cubicBezTo>
                      <a:cubicBezTo>
                        <a:pt x="7" y="16"/>
                        <a:pt x="7" y="16"/>
                        <a:pt x="7" y="16"/>
                      </a:cubicBezTo>
                      <a:close/>
                      <a:moveTo>
                        <a:pt x="7" y="20"/>
                      </a:moveTo>
                      <a:cubicBezTo>
                        <a:pt x="7" y="21"/>
                        <a:pt x="7" y="20"/>
                        <a:pt x="7" y="20"/>
                      </a:cubicBezTo>
                      <a:cubicBezTo>
                        <a:pt x="7" y="20"/>
                        <a:pt x="8" y="20"/>
                        <a:pt x="7" y="20"/>
                      </a:cubicBezTo>
                      <a:close/>
                      <a:moveTo>
                        <a:pt x="8" y="17"/>
                      </a:moveTo>
                      <a:cubicBezTo>
                        <a:pt x="8" y="17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9" y="19"/>
                      </a:moveTo>
                      <a:cubicBezTo>
                        <a:pt x="9" y="20"/>
                        <a:pt x="9" y="21"/>
                        <a:pt x="9" y="21"/>
                      </a:cubicBezTo>
                      <a:cubicBezTo>
                        <a:pt x="8" y="21"/>
                        <a:pt x="9" y="20"/>
                        <a:pt x="8" y="20"/>
                      </a:cubicBezTo>
                      <a:cubicBezTo>
                        <a:pt x="8" y="20"/>
                        <a:pt x="8" y="21"/>
                        <a:pt x="7" y="21"/>
                      </a:cubicBezTo>
                      <a:cubicBezTo>
                        <a:pt x="8" y="20"/>
                        <a:pt x="8" y="20"/>
                        <a:pt x="8" y="19"/>
                      </a:cubicBezTo>
                      <a:cubicBezTo>
                        <a:pt x="8" y="20"/>
                        <a:pt x="9" y="19"/>
                        <a:pt x="9" y="19"/>
                      </a:cubicBezTo>
                      <a:close/>
                      <a:moveTo>
                        <a:pt x="10" y="32"/>
                      </a:move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9" y="33"/>
                        <a:pt x="8" y="32"/>
                        <a:pt x="9" y="31"/>
                      </a:cubicBezTo>
                      <a:cubicBezTo>
                        <a:pt x="9" y="32"/>
                        <a:pt x="9" y="32"/>
                        <a:pt x="10" y="32"/>
                      </a:cubicBezTo>
                      <a:close/>
                      <a:moveTo>
                        <a:pt x="9" y="46"/>
                      </a:move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lose/>
                      <a:moveTo>
                        <a:pt x="10" y="17"/>
                      </a:move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0" y="18"/>
                        <a:pt x="10" y="19"/>
                        <a:pt x="10" y="18"/>
                      </a:cubicBezTo>
                      <a:cubicBezTo>
                        <a:pt x="10" y="18"/>
                        <a:pt x="10" y="18"/>
                        <a:pt x="10" y="17"/>
                      </a:cubicBezTo>
                      <a:close/>
                      <a:moveTo>
                        <a:pt x="10" y="45"/>
                      </a:move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0" y="45"/>
                        <a:pt x="10" y="44"/>
                        <a:pt x="10" y="44"/>
                      </a:cubicBezTo>
                      <a:cubicBezTo>
                        <a:pt x="10" y="44"/>
                        <a:pt x="10" y="44"/>
                        <a:pt x="10" y="45"/>
                      </a:cubicBezTo>
                      <a:close/>
                      <a:moveTo>
                        <a:pt x="10" y="21"/>
                      </a:moveTo>
                      <a:cubicBezTo>
                        <a:pt x="10" y="21"/>
                        <a:pt x="10" y="20"/>
                        <a:pt x="10" y="20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lose/>
                      <a:moveTo>
                        <a:pt x="11" y="33"/>
                      </a:moveTo>
                      <a:cubicBezTo>
                        <a:pt x="11" y="33"/>
                        <a:pt x="11" y="33"/>
                        <a:pt x="11" y="33"/>
                      </a:cubicBezTo>
                      <a:cubicBezTo>
                        <a:pt x="11" y="33"/>
                        <a:pt x="11" y="32"/>
                        <a:pt x="11" y="32"/>
                      </a:cubicBezTo>
                      <a:cubicBezTo>
                        <a:pt x="11" y="33"/>
                        <a:pt x="11" y="33"/>
                        <a:pt x="11" y="33"/>
                      </a:cubicBezTo>
                      <a:close/>
                      <a:moveTo>
                        <a:pt x="12" y="34"/>
                      </a:moveTo>
                      <a:cubicBezTo>
                        <a:pt x="12" y="35"/>
                        <a:pt x="12" y="35"/>
                        <a:pt x="11" y="35"/>
                      </a:cubicBezTo>
                      <a:cubicBezTo>
                        <a:pt x="11" y="35"/>
                        <a:pt x="11" y="34"/>
                        <a:pt x="12" y="34"/>
                      </a:cubicBezTo>
                      <a:close/>
                      <a:moveTo>
                        <a:pt x="11" y="31"/>
                      </a:moveTo>
                      <a:cubicBezTo>
                        <a:pt x="11" y="30"/>
                        <a:pt x="11" y="30"/>
                        <a:pt x="11" y="30"/>
                      </a:cubicBezTo>
                      <a:cubicBezTo>
                        <a:pt x="11" y="30"/>
                        <a:pt x="11" y="31"/>
                        <a:pt x="11" y="31"/>
                      </a:cubicBezTo>
                      <a:close/>
                      <a:moveTo>
                        <a:pt x="11" y="19"/>
                      </a:move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9"/>
                        <a:pt x="11" y="19"/>
                        <a:pt x="11" y="20"/>
                      </a:cubicBezTo>
                      <a:cubicBezTo>
                        <a:pt x="11" y="20"/>
                        <a:pt x="11" y="20"/>
                        <a:pt x="11" y="19"/>
                      </a:cubicBezTo>
                      <a:close/>
                      <a:moveTo>
                        <a:pt x="12" y="17"/>
                      </a:moveTo>
                      <a:cubicBezTo>
                        <a:pt x="11" y="17"/>
                        <a:pt x="11" y="17"/>
                        <a:pt x="10" y="17"/>
                      </a:cubicBezTo>
                      <a:cubicBezTo>
                        <a:pt x="10" y="17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1" y="16"/>
                        <a:pt x="11" y="15"/>
                        <a:pt x="11" y="15"/>
                      </a:cubicBezTo>
                      <a:cubicBezTo>
                        <a:pt x="11" y="16"/>
                        <a:pt x="12" y="16"/>
                        <a:pt x="12" y="17"/>
                      </a:cubicBezTo>
                      <a:close/>
                      <a:moveTo>
                        <a:pt x="13" y="32"/>
                      </a:move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2"/>
                        <a:pt x="12" y="31"/>
                        <a:pt x="13" y="32"/>
                      </a:cubicBezTo>
                      <a:close/>
                      <a:moveTo>
                        <a:pt x="12" y="25"/>
                      </a:moveTo>
                      <a:cubicBezTo>
                        <a:pt x="12" y="25"/>
                        <a:pt x="12" y="25"/>
                        <a:pt x="12" y="24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lose/>
                      <a:moveTo>
                        <a:pt x="13" y="30"/>
                      </a:moveTo>
                      <a:cubicBezTo>
                        <a:pt x="13" y="31"/>
                        <a:pt x="13" y="30"/>
                        <a:pt x="12" y="30"/>
                      </a:cubicBezTo>
                      <a:cubicBezTo>
                        <a:pt x="12" y="30"/>
                        <a:pt x="13" y="30"/>
                        <a:pt x="13" y="30"/>
                      </a:cubicBezTo>
                      <a:close/>
                      <a:moveTo>
                        <a:pt x="15" y="30"/>
                      </a:moveTo>
                      <a:cubicBezTo>
                        <a:pt x="15" y="30"/>
                        <a:pt x="15" y="30"/>
                        <a:pt x="15" y="29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lose/>
                      <a:moveTo>
                        <a:pt x="15" y="41"/>
                      </a:moveTo>
                      <a:cubicBezTo>
                        <a:pt x="15" y="41"/>
                        <a:pt x="15" y="41"/>
                        <a:pt x="16" y="41"/>
                      </a:cubicBezTo>
                      <a:cubicBezTo>
                        <a:pt x="16" y="41"/>
                        <a:pt x="16" y="41"/>
                        <a:pt x="16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lose/>
                      <a:moveTo>
                        <a:pt x="14" y="39"/>
                      </a:moveTo>
                      <a:cubicBezTo>
                        <a:pt x="15" y="38"/>
                        <a:pt x="15" y="40"/>
                        <a:pt x="14" y="40"/>
                      </a:cubicBezTo>
                      <a:cubicBezTo>
                        <a:pt x="14" y="40"/>
                        <a:pt x="14" y="40"/>
                        <a:pt x="14" y="39"/>
                      </a:cubicBezTo>
                      <a:close/>
                      <a:moveTo>
                        <a:pt x="14" y="31"/>
                      </a:moveTo>
                      <a:cubicBezTo>
                        <a:pt x="14" y="31"/>
                        <a:pt x="14" y="30"/>
                        <a:pt x="14" y="30"/>
                      </a:cubicBezTo>
                      <a:cubicBezTo>
                        <a:pt x="15" y="30"/>
                        <a:pt x="15" y="31"/>
                        <a:pt x="14" y="31"/>
                      </a:cubicBezTo>
                      <a:close/>
                      <a:moveTo>
                        <a:pt x="13" y="40"/>
                      </a:move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14" y="40"/>
                        <a:pt x="14" y="40"/>
                        <a:pt x="13" y="41"/>
                      </a:cubicBezTo>
                      <a:cubicBezTo>
                        <a:pt x="14" y="40"/>
                        <a:pt x="13" y="40"/>
                        <a:pt x="13" y="40"/>
                      </a:cubicBezTo>
                      <a:close/>
                      <a:moveTo>
                        <a:pt x="13" y="41"/>
                      </a:move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lose/>
                      <a:moveTo>
                        <a:pt x="13" y="46"/>
                      </a:moveTo>
                      <a:cubicBezTo>
                        <a:pt x="13" y="46"/>
                        <a:pt x="13" y="46"/>
                        <a:pt x="13" y="47"/>
                      </a:cubicBezTo>
                      <a:cubicBezTo>
                        <a:pt x="12" y="47"/>
                        <a:pt x="12" y="46"/>
                        <a:pt x="13" y="46"/>
                      </a:cubicBezTo>
                      <a:close/>
                      <a:moveTo>
                        <a:pt x="11" y="48"/>
                      </a:moveTo>
                      <a:cubicBezTo>
                        <a:pt x="12" y="47"/>
                        <a:pt x="12" y="47"/>
                        <a:pt x="12" y="47"/>
                      </a:cubicBezTo>
                      <a:cubicBezTo>
                        <a:pt x="12" y="47"/>
                        <a:pt x="12" y="47"/>
                        <a:pt x="11" y="48"/>
                      </a:cubicBezTo>
                      <a:close/>
                      <a:moveTo>
                        <a:pt x="10" y="45"/>
                      </a:moveTo>
                      <a:cubicBezTo>
                        <a:pt x="11" y="45"/>
                        <a:pt x="11" y="45"/>
                        <a:pt x="11" y="45"/>
                      </a:cubicBezTo>
                      <a:cubicBezTo>
                        <a:pt x="12" y="45"/>
                        <a:pt x="12" y="44"/>
                        <a:pt x="13" y="44"/>
                      </a:cubicBezTo>
                      <a:cubicBezTo>
                        <a:pt x="13" y="45"/>
                        <a:pt x="13" y="45"/>
                        <a:pt x="13" y="45"/>
                      </a:cubicBezTo>
                      <a:cubicBezTo>
                        <a:pt x="12" y="45"/>
                        <a:pt x="12" y="45"/>
                        <a:pt x="12" y="45"/>
                      </a:cubicBezTo>
                      <a:cubicBezTo>
                        <a:pt x="12" y="46"/>
                        <a:pt x="12" y="47"/>
                        <a:pt x="12" y="47"/>
                      </a:cubicBezTo>
                      <a:cubicBezTo>
                        <a:pt x="11" y="47"/>
                        <a:pt x="11" y="47"/>
                        <a:pt x="11" y="47"/>
                      </a:cubicBezTo>
                      <a:cubicBezTo>
                        <a:pt x="11" y="46"/>
                        <a:pt x="12" y="46"/>
                        <a:pt x="12" y="46"/>
                      </a:cubicBezTo>
                      <a:cubicBezTo>
                        <a:pt x="12" y="46"/>
                        <a:pt x="11" y="46"/>
                        <a:pt x="11" y="46"/>
                      </a:cubicBezTo>
                      <a:cubicBezTo>
                        <a:pt x="11" y="46"/>
                        <a:pt x="10" y="46"/>
                        <a:pt x="10" y="45"/>
                      </a:cubicBezTo>
                      <a:close/>
                      <a:moveTo>
                        <a:pt x="9" y="47"/>
                      </a:moveTo>
                      <a:cubicBezTo>
                        <a:pt x="9" y="46"/>
                        <a:pt x="9" y="47"/>
                        <a:pt x="9" y="47"/>
                      </a:cubicBezTo>
                      <a:cubicBezTo>
                        <a:pt x="9" y="46"/>
                        <a:pt x="9" y="46"/>
                        <a:pt x="10" y="46"/>
                      </a:cubicBezTo>
                      <a:cubicBezTo>
                        <a:pt x="10" y="46"/>
                        <a:pt x="9" y="47"/>
                        <a:pt x="10" y="47"/>
                      </a:cubicBezTo>
                      <a:cubicBezTo>
                        <a:pt x="10" y="47"/>
                        <a:pt x="10" y="46"/>
                        <a:pt x="10" y="46"/>
                      </a:cubicBezTo>
                      <a:cubicBezTo>
                        <a:pt x="10" y="46"/>
                        <a:pt x="10" y="47"/>
                        <a:pt x="11" y="47"/>
                      </a:cubicBezTo>
                      <a:cubicBezTo>
                        <a:pt x="11" y="47"/>
                        <a:pt x="11" y="47"/>
                        <a:pt x="11" y="48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8"/>
                        <a:pt x="10" y="48"/>
                        <a:pt x="10" y="48"/>
                      </a:cubicBezTo>
                      <a:cubicBezTo>
                        <a:pt x="9" y="49"/>
                        <a:pt x="8" y="48"/>
                        <a:pt x="9" y="47"/>
                      </a:cubicBezTo>
                      <a:close/>
                      <a:moveTo>
                        <a:pt x="8" y="45"/>
                      </a:moveTo>
                      <a:cubicBezTo>
                        <a:pt x="8" y="44"/>
                        <a:pt x="9" y="45"/>
                        <a:pt x="9" y="44"/>
                      </a:cubicBezTo>
                      <a:cubicBezTo>
                        <a:pt x="9" y="45"/>
                        <a:pt x="8" y="45"/>
                        <a:pt x="8" y="45"/>
                      </a:cubicBezTo>
                      <a:close/>
                      <a:moveTo>
                        <a:pt x="7" y="49"/>
                      </a:moveTo>
                      <a:cubicBezTo>
                        <a:pt x="8" y="48"/>
                        <a:pt x="8" y="47"/>
                        <a:pt x="8" y="47"/>
                      </a:cubicBezTo>
                      <a:cubicBezTo>
                        <a:pt x="8" y="48"/>
                        <a:pt x="8" y="48"/>
                        <a:pt x="8" y="49"/>
                      </a:cubicBezTo>
                      <a:cubicBezTo>
                        <a:pt x="7" y="49"/>
                        <a:pt x="7" y="49"/>
                        <a:pt x="7" y="49"/>
                      </a:cubicBezTo>
                      <a:close/>
                      <a:moveTo>
                        <a:pt x="7" y="49"/>
                      </a:moveTo>
                      <a:cubicBezTo>
                        <a:pt x="7" y="49"/>
                        <a:pt x="7" y="50"/>
                        <a:pt x="6" y="50"/>
                      </a:cubicBezTo>
                      <a:cubicBezTo>
                        <a:pt x="6" y="50"/>
                        <a:pt x="7" y="49"/>
                        <a:pt x="7" y="49"/>
                      </a:cubicBezTo>
                      <a:close/>
                      <a:moveTo>
                        <a:pt x="6" y="49"/>
                      </a:moveTo>
                      <a:cubicBezTo>
                        <a:pt x="6" y="49"/>
                        <a:pt x="6" y="49"/>
                        <a:pt x="6" y="48"/>
                      </a:cubicBezTo>
                      <a:cubicBezTo>
                        <a:pt x="7" y="49"/>
                        <a:pt x="7" y="48"/>
                        <a:pt x="7" y="49"/>
                      </a:cubicBezTo>
                      <a:cubicBezTo>
                        <a:pt x="7" y="49"/>
                        <a:pt x="6" y="49"/>
                        <a:pt x="6" y="49"/>
                      </a:cubicBezTo>
                      <a:cubicBezTo>
                        <a:pt x="6" y="50"/>
                        <a:pt x="6" y="50"/>
                        <a:pt x="6" y="50"/>
                      </a:cubicBezTo>
                      <a:cubicBezTo>
                        <a:pt x="6" y="50"/>
                        <a:pt x="6" y="50"/>
                        <a:pt x="6" y="49"/>
                      </a:cubicBezTo>
                      <a:close/>
                      <a:moveTo>
                        <a:pt x="5" y="48"/>
                      </a:moveTo>
                      <a:cubicBezTo>
                        <a:pt x="5" y="48"/>
                        <a:pt x="5" y="48"/>
                        <a:pt x="5" y="47"/>
                      </a:cubicBezTo>
                      <a:cubicBezTo>
                        <a:pt x="5" y="48"/>
                        <a:pt x="6" y="48"/>
                        <a:pt x="6" y="48"/>
                      </a:cubicBezTo>
                      <a:cubicBezTo>
                        <a:pt x="6" y="49"/>
                        <a:pt x="5" y="48"/>
                        <a:pt x="5" y="48"/>
                      </a:cubicBezTo>
                      <a:close/>
                      <a:moveTo>
                        <a:pt x="5" y="39"/>
                      </a:moveTo>
                      <a:cubicBezTo>
                        <a:pt x="4" y="39"/>
                        <a:pt x="4" y="39"/>
                        <a:pt x="4" y="39"/>
                      </a:cubicBezTo>
                      <a:cubicBezTo>
                        <a:pt x="4" y="39"/>
                        <a:pt x="5" y="38"/>
                        <a:pt x="5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lose/>
                      <a:moveTo>
                        <a:pt x="4" y="43"/>
                      </a:moveTo>
                      <a:cubicBezTo>
                        <a:pt x="4" y="44"/>
                        <a:pt x="4" y="43"/>
                        <a:pt x="4" y="43"/>
                      </a:cubicBezTo>
                      <a:cubicBezTo>
                        <a:pt x="4" y="43"/>
                        <a:pt x="5" y="43"/>
                        <a:pt x="4" y="43"/>
                      </a:cubicBezTo>
                      <a:close/>
                      <a:moveTo>
                        <a:pt x="5" y="44"/>
                      </a:moveTo>
                      <a:cubicBezTo>
                        <a:pt x="5" y="45"/>
                        <a:pt x="5" y="45"/>
                        <a:pt x="4" y="45"/>
                      </a:cubicBezTo>
                      <a:cubicBezTo>
                        <a:pt x="4" y="45"/>
                        <a:pt x="4" y="46"/>
                        <a:pt x="4" y="46"/>
                      </a:cubicBezTo>
                      <a:cubicBezTo>
                        <a:pt x="4" y="46"/>
                        <a:pt x="4" y="45"/>
                        <a:pt x="4" y="45"/>
                      </a:cubicBezTo>
                      <a:cubicBezTo>
                        <a:pt x="4" y="45"/>
                        <a:pt x="4" y="44"/>
                        <a:pt x="5" y="44"/>
                      </a:cubicBezTo>
                      <a:close/>
                      <a:moveTo>
                        <a:pt x="4" y="49"/>
                      </a:moveTo>
                      <a:cubicBezTo>
                        <a:pt x="4" y="49"/>
                        <a:pt x="4" y="48"/>
                        <a:pt x="5" y="48"/>
                      </a:cubicBezTo>
                      <a:cubicBezTo>
                        <a:pt x="4" y="48"/>
                        <a:pt x="5" y="49"/>
                        <a:pt x="4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lose/>
                      <a:moveTo>
                        <a:pt x="3" y="48"/>
                      </a:moveTo>
                      <a:cubicBezTo>
                        <a:pt x="4" y="48"/>
                        <a:pt x="4" y="48"/>
                        <a:pt x="4" y="47"/>
                      </a:cubicBezTo>
                      <a:cubicBezTo>
                        <a:pt x="4" y="48"/>
                        <a:pt x="3" y="49"/>
                        <a:pt x="3" y="48"/>
                      </a:cubicBezTo>
                      <a:close/>
                      <a:moveTo>
                        <a:pt x="3" y="47"/>
                      </a:moveTo>
                      <a:cubicBezTo>
                        <a:pt x="4" y="47"/>
                        <a:pt x="4" y="47"/>
                        <a:pt x="4" y="47"/>
                      </a:cubicBezTo>
                      <a:cubicBezTo>
                        <a:pt x="4" y="47"/>
                        <a:pt x="3" y="47"/>
                        <a:pt x="3" y="47"/>
                      </a:cubicBezTo>
                      <a:close/>
                      <a:moveTo>
                        <a:pt x="3" y="48"/>
                      </a:moveTo>
                      <a:cubicBezTo>
                        <a:pt x="3" y="48"/>
                        <a:pt x="3" y="48"/>
                        <a:pt x="3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lose/>
                      <a:moveTo>
                        <a:pt x="2" y="46"/>
                      </a:moveTo>
                      <a:cubicBezTo>
                        <a:pt x="2" y="45"/>
                        <a:pt x="3" y="45"/>
                        <a:pt x="3" y="45"/>
                      </a:cubicBezTo>
                      <a:cubicBezTo>
                        <a:pt x="3" y="46"/>
                        <a:pt x="3" y="46"/>
                        <a:pt x="3" y="47"/>
                      </a:cubicBezTo>
                      <a:cubicBezTo>
                        <a:pt x="2" y="47"/>
                        <a:pt x="2" y="46"/>
                        <a:pt x="2" y="46"/>
                      </a:cubicBezTo>
                      <a:close/>
                      <a:moveTo>
                        <a:pt x="2" y="44"/>
                      </a:move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44"/>
                        <a:pt x="2" y="44"/>
                        <a:pt x="2" y="44"/>
                      </a:cubicBezTo>
                      <a:close/>
                      <a:moveTo>
                        <a:pt x="2" y="40"/>
                      </a:moveTo>
                      <a:cubicBezTo>
                        <a:pt x="2" y="40"/>
                        <a:pt x="2" y="39"/>
                        <a:pt x="2" y="39"/>
                      </a:cubicBezTo>
                      <a:cubicBezTo>
                        <a:pt x="2" y="39"/>
                        <a:pt x="2" y="40"/>
                        <a:pt x="2" y="40"/>
                      </a:cubicBezTo>
                      <a:cubicBezTo>
                        <a:pt x="2" y="40"/>
                        <a:pt x="2" y="40"/>
                        <a:pt x="2" y="40"/>
                      </a:cubicBezTo>
                      <a:close/>
                      <a:moveTo>
                        <a:pt x="2" y="21"/>
                      </a:moveTo>
                      <a:cubicBezTo>
                        <a:pt x="2" y="21"/>
                        <a:pt x="2" y="22"/>
                        <a:pt x="2" y="22"/>
                      </a:cubicBezTo>
                      <a:cubicBezTo>
                        <a:pt x="2" y="22"/>
                        <a:pt x="2" y="22"/>
                        <a:pt x="1" y="23"/>
                      </a:cubicBezTo>
                      <a:cubicBezTo>
                        <a:pt x="1" y="22"/>
                        <a:pt x="1" y="21"/>
                        <a:pt x="2" y="21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2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2" name="任意多边形 11291"/>
                <p:cNvSpPr>
                  <a:spLocks noEditPoints="1"/>
                </p:cNvSpPr>
                <p:nvPr/>
              </p:nvSpPr>
              <p:spPr>
                <a:xfrm>
                  <a:off x="5547" y="3608"/>
                  <a:ext cx="77" cy="106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1" y="49"/>
                      </a:moveTo>
                      <a:cubicBezTo>
                        <a:pt x="1" y="49"/>
                        <a:pt x="1" y="50"/>
                        <a:pt x="1" y="51"/>
                      </a:cubicBezTo>
                      <a:cubicBezTo>
                        <a:pt x="2" y="50"/>
                        <a:pt x="3" y="50"/>
                        <a:pt x="5" y="49"/>
                      </a:cubicBezTo>
                      <a:cubicBezTo>
                        <a:pt x="5" y="49"/>
                        <a:pt x="5" y="48"/>
                        <a:pt x="5" y="48"/>
                      </a:cubicBezTo>
                      <a:cubicBezTo>
                        <a:pt x="6" y="48"/>
                        <a:pt x="6" y="48"/>
                        <a:pt x="6" y="47"/>
                      </a:cubicBezTo>
                      <a:cubicBezTo>
                        <a:pt x="6" y="47"/>
                        <a:pt x="6" y="47"/>
                        <a:pt x="6" y="47"/>
                      </a:cubicBezTo>
                      <a:cubicBezTo>
                        <a:pt x="6" y="47"/>
                        <a:pt x="5" y="47"/>
                        <a:pt x="5" y="47"/>
                      </a:cubicBezTo>
                      <a:cubicBezTo>
                        <a:pt x="5" y="47"/>
                        <a:pt x="5" y="47"/>
                        <a:pt x="5" y="46"/>
                      </a:cubicBezTo>
                      <a:cubicBezTo>
                        <a:pt x="5" y="45"/>
                        <a:pt x="5" y="46"/>
                        <a:pt x="6" y="45"/>
                      </a:cubicBezTo>
                      <a:cubicBezTo>
                        <a:pt x="6" y="45"/>
                        <a:pt x="5" y="46"/>
                        <a:pt x="5" y="45"/>
                      </a:cubicBezTo>
                      <a:cubicBezTo>
                        <a:pt x="5" y="44"/>
                        <a:pt x="6" y="45"/>
                        <a:pt x="6" y="45"/>
                      </a:cubicBezTo>
                      <a:cubicBezTo>
                        <a:pt x="5" y="44"/>
                        <a:pt x="6" y="44"/>
                        <a:pt x="6" y="43"/>
                      </a:cubicBezTo>
                      <a:cubicBezTo>
                        <a:pt x="7" y="43"/>
                        <a:pt x="7" y="43"/>
                        <a:pt x="8" y="42"/>
                      </a:cubicBezTo>
                      <a:cubicBezTo>
                        <a:pt x="8" y="43"/>
                        <a:pt x="7" y="43"/>
                        <a:pt x="7" y="43"/>
                      </a:cubicBezTo>
                      <a:cubicBezTo>
                        <a:pt x="7" y="43"/>
                        <a:pt x="7" y="44"/>
                        <a:pt x="7" y="45"/>
                      </a:cubicBezTo>
                      <a:cubicBezTo>
                        <a:pt x="7" y="45"/>
                        <a:pt x="7" y="46"/>
                        <a:pt x="8" y="46"/>
                      </a:cubicBezTo>
                      <a:cubicBezTo>
                        <a:pt x="7" y="46"/>
                        <a:pt x="7" y="47"/>
                        <a:pt x="7" y="48"/>
                      </a:cubicBezTo>
                      <a:cubicBezTo>
                        <a:pt x="9" y="48"/>
                        <a:pt x="12" y="46"/>
                        <a:pt x="14" y="45"/>
                      </a:cubicBezTo>
                      <a:cubicBezTo>
                        <a:pt x="17" y="44"/>
                        <a:pt x="20" y="43"/>
                        <a:pt x="2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3" y="40"/>
                        <a:pt x="23" y="41"/>
                        <a:pt x="23" y="41"/>
                      </a:cubicBezTo>
                      <a:cubicBezTo>
                        <a:pt x="23" y="40"/>
                        <a:pt x="23" y="40"/>
                        <a:pt x="23" y="40"/>
                      </a:cubicBezTo>
                      <a:cubicBezTo>
                        <a:pt x="23" y="40"/>
                        <a:pt x="23" y="40"/>
                        <a:pt x="24" y="40"/>
                      </a:cubicBezTo>
                      <a:cubicBezTo>
                        <a:pt x="24" y="40"/>
                        <a:pt x="23" y="40"/>
                        <a:pt x="24" y="41"/>
                      </a:cubicBezTo>
                      <a:cubicBezTo>
                        <a:pt x="25" y="40"/>
                        <a:pt x="26" y="40"/>
                        <a:pt x="27" y="39"/>
                      </a:cubicBezTo>
                      <a:cubicBezTo>
                        <a:pt x="28" y="39"/>
                        <a:pt x="28" y="39"/>
                        <a:pt x="28" y="39"/>
                      </a:cubicBezTo>
                      <a:cubicBezTo>
                        <a:pt x="31" y="37"/>
                        <a:pt x="33" y="37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6" y="32"/>
                        <a:pt x="36" y="29"/>
                        <a:pt x="36" y="26"/>
                      </a:cubicBezTo>
                      <a:cubicBezTo>
                        <a:pt x="36" y="26"/>
                        <a:pt x="36" y="26"/>
                        <a:pt x="36" y="26"/>
                      </a:cubicBezTo>
                      <a:cubicBezTo>
                        <a:pt x="36" y="23"/>
                        <a:pt x="36" y="19"/>
                        <a:pt x="37" y="16"/>
                      </a:cubicBezTo>
                      <a:cubicBezTo>
                        <a:pt x="37" y="12"/>
                        <a:pt x="37" y="7"/>
                        <a:pt x="37" y="3"/>
                      </a:cubicBezTo>
                      <a:cubicBezTo>
                        <a:pt x="37" y="2"/>
                        <a:pt x="37" y="0"/>
                        <a:pt x="36" y="0"/>
                      </a:cubicBezTo>
                      <a:cubicBezTo>
                        <a:pt x="35" y="0"/>
                        <a:pt x="34" y="1"/>
                        <a:pt x="33" y="2"/>
                      </a:cubicBezTo>
                      <a:cubicBezTo>
                        <a:pt x="33" y="2"/>
                        <a:pt x="33" y="1"/>
                        <a:pt x="32" y="2"/>
                      </a:cubicBezTo>
                      <a:cubicBezTo>
                        <a:pt x="30" y="3"/>
                        <a:pt x="27" y="3"/>
                        <a:pt x="24" y="5"/>
                      </a:cubicBezTo>
                      <a:cubicBezTo>
                        <a:pt x="21" y="6"/>
                        <a:pt x="19" y="7"/>
                        <a:pt x="16" y="8"/>
                      </a:cubicBezTo>
                      <a:cubicBezTo>
                        <a:pt x="16" y="8"/>
                        <a:pt x="15" y="9"/>
                        <a:pt x="14" y="9"/>
                      </a:cubicBezTo>
                      <a:cubicBezTo>
                        <a:pt x="13" y="9"/>
                        <a:pt x="11" y="10"/>
                        <a:pt x="9" y="11"/>
                      </a:cubicBezTo>
                      <a:cubicBezTo>
                        <a:pt x="9" y="11"/>
                        <a:pt x="8" y="11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5" y="13"/>
                        <a:pt x="3" y="13"/>
                        <a:pt x="2" y="14"/>
                      </a:cubicBezTo>
                      <a:cubicBezTo>
                        <a:pt x="2" y="15"/>
                        <a:pt x="1" y="16"/>
                        <a:pt x="1" y="16"/>
                      </a:cubicBezTo>
                      <a:cubicBezTo>
                        <a:pt x="1" y="19"/>
                        <a:pt x="1" y="21"/>
                        <a:pt x="1" y="23"/>
                      </a:cubicBezTo>
                      <a:cubicBezTo>
                        <a:pt x="1" y="25"/>
                        <a:pt x="0" y="27"/>
                        <a:pt x="1" y="28"/>
                      </a:cubicBezTo>
                      <a:cubicBezTo>
                        <a:pt x="1" y="30"/>
                        <a:pt x="0" y="33"/>
                        <a:pt x="1" y="34"/>
                      </a:cubicBezTo>
                      <a:cubicBezTo>
                        <a:pt x="1" y="36"/>
                        <a:pt x="1" y="38"/>
                        <a:pt x="1" y="40"/>
                      </a:cubicBezTo>
                      <a:cubicBezTo>
                        <a:pt x="1" y="41"/>
                        <a:pt x="1" y="42"/>
                        <a:pt x="1" y="43"/>
                      </a:cubicBezTo>
                      <a:cubicBezTo>
                        <a:pt x="1" y="44"/>
                        <a:pt x="1" y="47"/>
                        <a:pt x="1" y="49"/>
                      </a:cubicBezTo>
                      <a:close/>
                      <a:moveTo>
                        <a:pt x="32" y="8"/>
                      </a:move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1" y="8"/>
                        <a:pt x="32" y="7"/>
                      </a:cubicBezTo>
                      <a:cubicBezTo>
                        <a:pt x="31" y="8"/>
                        <a:pt x="32" y="8"/>
                        <a:pt x="32" y="8"/>
                      </a:cubicBezTo>
                      <a:close/>
                      <a:moveTo>
                        <a:pt x="32" y="9"/>
                      </a:moveTo>
                      <a:cubicBezTo>
                        <a:pt x="32" y="9"/>
                        <a:pt x="32" y="8"/>
                        <a:pt x="32" y="8"/>
                      </a:cubicBezTo>
                      <a:cubicBezTo>
                        <a:pt x="32" y="8"/>
                        <a:pt x="33" y="9"/>
                        <a:pt x="32" y="9"/>
                      </a:cubicBezTo>
                      <a:close/>
                      <a:moveTo>
                        <a:pt x="32" y="12"/>
                      </a:moveTo>
                      <a:cubicBezTo>
                        <a:pt x="32" y="12"/>
                        <a:pt x="32" y="11"/>
                        <a:pt x="32" y="11"/>
                      </a:cubicBezTo>
                      <a:cubicBezTo>
                        <a:pt x="32" y="11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lose/>
                      <a:moveTo>
                        <a:pt x="30" y="11"/>
                      </a:moveTo>
                      <a:cubicBezTo>
                        <a:pt x="30" y="11"/>
                        <a:pt x="31" y="11"/>
                        <a:pt x="31" y="11"/>
                      </a:cubicBezTo>
                      <a:cubicBezTo>
                        <a:pt x="31" y="10"/>
                        <a:pt x="30" y="10"/>
                        <a:pt x="31" y="10"/>
                      </a:cubicBezTo>
                      <a:cubicBezTo>
                        <a:pt x="31" y="10"/>
                        <a:pt x="31" y="9"/>
                        <a:pt x="31" y="10"/>
                      </a:cubicBezTo>
                      <a:cubicBezTo>
                        <a:pt x="31" y="10"/>
                        <a:pt x="31" y="10"/>
                        <a:pt x="31" y="11"/>
                      </a:cubicBezTo>
                      <a:cubicBezTo>
                        <a:pt x="31" y="11"/>
                        <a:pt x="30" y="12"/>
                        <a:pt x="30" y="11"/>
                      </a:cubicBezTo>
                      <a:close/>
                      <a:moveTo>
                        <a:pt x="30" y="5"/>
                      </a:moveTo>
                      <a:cubicBezTo>
                        <a:pt x="30" y="5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5"/>
                      </a:cubicBezTo>
                      <a:close/>
                      <a:moveTo>
                        <a:pt x="13" y="29"/>
                      </a:moveTo>
                      <a:cubicBezTo>
                        <a:pt x="13" y="29"/>
                        <a:pt x="12" y="30"/>
                        <a:pt x="12" y="29"/>
                      </a:cubicBezTo>
                      <a:cubicBezTo>
                        <a:pt x="12" y="29"/>
                        <a:pt x="13" y="29"/>
                        <a:pt x="13" y="29"/>
                      </a:cubicBezTo>
                      <a:close/>
                      <a:moveTo>
                        <a:pt x="20" y="13"/>
                      </a:moveTo>
                      <a:cubicBezTo>
                        <a:pt x="21" y="13"/>
                        <a:pt x="22" y="13"/>
                        <a:pt x="22" y="14"/>
                      </a:cubicBezTo>
                      <a:cubicBezTo>
                        <a:pt x="23" y="15"/>
                        <a:pt x="22" y="17"/>
                        <a:pt x="22" y="18"/>
                      </a:cubicBezTo>
                      <a:cubicBezTo>
                        <a:pt x="21" y="19"/>
                        <a:pt x="20" y="20"/>
                        <a:pt x="20" y="20"/>
                      </a:cubicBezTo>
                      <a:cubicBezTo>
                        <a:pt x="20" y="21"/>
                        <a:pt x="21" y="20"/>
                        <a:pt x="22" y="21"/>
                      </a:cubicBezTo>
                      <a:cubicBezTo>
                        <a:pt x="23" y="22"/>
                        <a:pt x="23" y="24"/>
                        <a:pt x="21" y="26"/>
                      </a:cubicBezTo>
                      <a:cubicBezTo>
                        <a:pt x="20" y="27"/>
                        <a:pt x="20" y="28"/>
                        <a:pt x="19" y="28"/>
                      </a:cubicBezTo>
                      <a:cubicBezTo>
                        <a:pt x="17" y="30"/>
                        <a:pt x="15" y="30"/>
                        <a:pt x="14" y="29"/>
                      </a:cubicBezTo>
                      <a:cubicBezTo>
                        <a:pt x="14" y="29"/>
                        <a:pt x="13" y="27"/>
                        <a:pt x="14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3"/>
                        <a:pt x="15" y="23"/>
                        <a:pt x="16" y="22"/>
                      </a:cubicBezTo>
                      <a:cubicBezTo>
                        <a:pt x="15" y="21"/>
                        <a:pt x="14" y="21"/>
                        <a:pt x="14" y="19"/>
                      </a:cubicBezTo>
                      <a:cubicBezTo>
                        <a:pt x="14" y="17"/>
                        <a:pt x="15" y="16"/>
                        <a:pt x="16" y="15"/>
                      </a:cubicBezTo>
                      <a:cubicBezTo>
                        <a:pt x="17" y="14"/>
                        <a:pt x="19" y="13"/>
                        <a:pt x="20" y="13"/>
                      </a:cubicBezTo>
                      <a:close/>
                      <a:moveTo>
                        <a:pt x="13" y="34"/>
                      </a:move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14" y="35"/>
                        <a:pt x="13" y="35"/>
                        <a:pt x="13" y="34"/>
                      </a:cubicBezTo>
                      <a:close/>
                      <a:moveTo>
                        <a:pt x="22" y="11"/>
                      </a:moveTo>
                      <a:cubicBezTo>
                        <a:pt x="22" y="12"/>
                        <a:pt x="22" y="11"/>
                        <a:pt x="22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lose/>
                      <a:moveTo>
                        <a:pt x="24" y="10"/>
                      </a:moveTo>
                      <a:cubicBezTo>
                        <a:pt x="24" y="10"/>
                        <a:pt x="24" y="10"/>
                        <a:pt x="23" y="11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lose/>
                      <a:moveTo>
                        <a:pt x="24" y="8"/>
                      </a:moveTo>
                      <a:cubicBezTo>
                        <a:pt x="24" y="8"/>
                        <a:pt x="24" y="8"/>
                        <a:pt x="24" y="7"/>
                      </a:cubicBezTo>
                      <a:cubicBezTo>
                        <a:pt x="25" y="7"/>
                        <a:pt x="24" y="8"/>
                        <a:pt x="24" y="8"/>
                      </a:cubicBezTo>
                      <a:close/>
                      <a:moveTo>
                        <a:pt x="26" y="31"/>
                      </a:moveTo>
                      <a:cubicBezTo>
                        <a:pt x="25" y="32"/>
                        <a:pt x="23" y="34"/>
                        <a:pt x="21" y="34"/>
                      </a:cubicBezTo>
                      <a:cubicBezTo>
                        <a:pt x="18" y="36"/>
                        <a:pt x="14" y="37"/>
                        <a:pt x="11" y="39"/>
                      </a:cubicBezTo>
                      <a:cubicBezTo>
                        <a:pt x="11" y="38"/>
                        <a:pt x="10" y="39"/>
                        <a:pt x="9" y="39"/>
                      </a:cubicBezTo>
                      <a:cubicBezTo>
                        <a:pt x="9" y="38"/>
                        <a:pt x="9" y="37"/>
                        <a:pt x="10" y="37"/>
                      </a:cubicBezTo>
                      <a:cubicBezTo>
                        <a:pt x="15" y="35"/>
                        <a:pt x="20" y="32"/>
                        <a:pt x="26" y="30"/>
                      </a:cubicBezTo>
                      <a:cubicBezTo>
                        <a:pt x="27" y="30"/>
                        <a:pt x="27" y="31"/>
                        <a:pt x="26" y="31"/>
                      </a:cubicBezTo>
                      <a:close/>
                      <a:moveTo>
                        <a:pt x="10" y="44"/>
                      </a:moveTo>
                      <a:cubicBezTo>
                        <a:pt x="10" y="44"/>
                        <a:pt x="10" y="45"/>
                        <a:pt x="10" y="45"/>
                      </a:cubicBezTo>
                      <a:cubicBezTo>
                        <a:pt x="10" y="45"/>
                        <a:pt x="9" y="45"/>
                        <a:pt x="10" y="44"/>
                      </a:cubicBezTo>
                      <a:close/>
                      <a:moveTo>
                        <a:pt x="10" y="41"/>
                      </a:moveTo>
                      <a:cubicBezTo>
                        <a:pt x="10" y="41"/>
                        <a:pt x="11" y="41"/>
                        <a:pt x="11" y="41"/>
                      </a:cubicBezTo>
                      <a:cubicBezTo>
                        <a:pt x="12" y="40"/>
                        <a:pt x="14" y="39"/>
                        <a:pt x="15" y="39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7" y="39"/>
                        <a:pt x="17" y="38"/>
                        <a:pt x="18" y="38"/>
                      </a:cubicBezTo>
                      <a:cubicBezTo>
                        <a:pt x="21" y="37"/>
                        <a:pt x="24" y="35"/>
                        <a:pt x="26" y="35"/>
                      </a:cubicBezTo>
                      <a:cubicBezTo>
                        <a:pt x="26" y="35"/>
                        <a:pt x="26" y="36"/>
                        <a:pt x="26" y="36"/>
                      </a:cubicBezTo>
                      <a:cubicBezTo>
                        <a:pt x="22" y="39"/>
                        <a:pt x="16" y="41"/>
                        <a:pt x="11" y="43"/>
                      </a:cubicBezTo>
                      <a:cubicBezTo>
                        <a:pt x="11" y="43"/>
                        <a:pt x="11" y="44"/>
                        <a:pt x="11" y="44"/>
                      </a:cubicBezTo>
                      <a:cubicBezTo>
                        <a:pt x="10" y="44"/>
                        <a:pt x="10" y="44"/>
                        <a:pt x="9" y="44"/>
                      </a:cubicBezTo>
                      <a:cubicBezTo>
                        <a:pt x="9" y="43"/>
                        <a:pt x="9" y="42"/>
                        <a:pt x="10" y="41"/>
                      </a:cubicBezTo>
                      <a:close/>
                      <a:moveTo>
                        <a:pt x="5" y="47"/>
                      </a:moveTo>
                      <a:cubicBezTo>
                        <a:pt x="5" y="47"/>
                        <a:pt x="5" y="47"/>
                        <a:pt x="5" y="47"/>
                      </a:cubicBezTo>
                      <a:cubicBezTo>
                        <a:pt x="5" y="47"/>
                        <a:pt x="5" y="48"/>
                        <a:pt x="5" y="48"/>
                      </a:cubicBezTo>
                      <a:cubicBezTo>
                        <a:pt x="5" y="48"/>
                        <a:pt x="5" y="48"/>
                        <a:pt x="5" y="47"/>
                      </a:cubicBezTo>
                      <a:close/>
                      <a:moveTo>
                        <a:pt x="5" y="35"/>
                      </a:move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6"/>
                        <a:pt x="5" y="37"/>
                        <a:pt x="4" y="37"/>
                      </a:cubicBezTo>
                      <a:cubicBezTo>
                        <a:pt x="5" y="36"/>
                        <a:pt x="5" y="35"/>
                        <a:pt x="5" y="35"/>
                      </a:cubicBezTo>
                      <a:cubicBezTo>
                        <a:pt x="5" y="35"/>
                        <a:pt x="6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lose/>
                      <a:moveTo>
                        <a:pt x="6" y="37"/>
                      </a:moveTo>
                      <a:cubicBezTo>
                        <a:pt x="6" y="38"/>
                        <a:pt x="6" y="37"/>
                        <a:pt x="6" y="38"/>
                      </a:cubicBezTo>
                      <a:cubicBezTo>
                        <a:pt x="6" y="38"/>
                        <a:pt x="5" y="38"/>
                        <a:pt x="6" y="37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6" y="17"/>
                      </a:cubicBezTo>
                      <a:cubicBezTo>
                        <a:pt x="5" y="17"/>
                        <a:pt x="5" y="18"/>
                        <a:pt x="4" y="18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6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lose/>
                      <a:moveTo>
                        <a:pt x="4" y="29"/>
                      </a:move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5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lose/>
                      <a:moveTo>
                        <a:pt x="4" y="27"/>
                      </a:moveTo>
                      <a:cubicBezTo>
                        <a:pt x="4" y="26"/>
                        <a:pt x="4" y="26"/>
                        <a:pt x="4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6"/>
                        <a:pt x="4" y="26"/>
                        <a:pt x="5" y="26"/>
                      </a:cubicBezTo>
                      <a:cubicBezTo>
                        <a:pt x="4" y="27"/>
                        <a:pt x="4" y="27"/>
                        <a:pt x="4" y="27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4" y="14"/>
                        <a:pt x="4" y="14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6" y="16"/>
                      </a:moveTo>
                      <a:cubicBezTo>
                        <a:pt x="5" y="16"/>
                        <a:pt x="5" y="17"/>
                        <a:pt x="5" y="16"/>
                      </a:cubicBezTo>
                      <a:cubicBezTo>
                        <a:pt x="5" y="16"/>
                        <a:pt x="5" y="16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lose/>
                      <a:moveTo>
                        <a:pt x="7" y="17"/>
                      </a:moveTo>
                      <a:cubicBezTo>
                        <a:pt x="7" y="17"/>
                        <a:pt x="7" y="18"/>
                        <a:pt x="6" y="18"/>
                      </a:cubicBezTo>
                      <a:cubicBezTo>
                        <a:pt x="6" y="18"/>
                        <a:pt x="6" y="17"/>
                        <a:pt x="7" y="17"/>
                      </a:cubicBezTo>
                      <a:close/>
                      <a:moveTo>
                        <a:pt x="8" y="19"/>
                      </a:move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7" y="18"/>
                        <a:pt x="7" y="18"/>
                      </a:cubicBezTo>
                      <a:cubicBezTo>
                        <a:pt x="7" y="18"/>
                        <a:pt x="8" y="18"/>
                        <a:pt x="8" y="19"/>
                      </a:cubicBezTo>
                      <a:close/>
                      <a:moveTo>
                        <a:pt x="7" y="14"/>
                      </a:moveTo>
                      <a:cubicBezTo>
                        <a:pt x="8" y="14"/>
                        <a:pt x="7" y="14"/>
                        <a:pt x="7" y="13"/>
                      </a:cubicBezTo>
                      <a:cubicBezTo>
                        <a:pt x="8" y="13"/>
                        <a:pt x="8" y="14"/>
                        <a:pt x="7" y="14"/>
                      </a:cubicBezTo>
                      <a:close/>
                      <a:moveTo>
                        <a:pt x="8" y="21"/>
                      </a:move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lose/>
                      <a:moveTo>
                        <a:pt x="8" y="18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8"/>
                        <a:pt x="8" y="18"/>
                      </a:cubicBezTo>
                      <a:close/>
                      <a:moveTo>
                        <a:pt x="8" y="46"/>
                      </a:move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9" y="45"/>
                        <a:pt x="8" y="46"/>
                        <a:pt x="8" y="46"/>
                      </a:cubicBezTo>
                      <a:close/>
                      <a:moveTo>
                        <a:pt x="8" y="45"/>
                      </a:move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8" y="44"/>
                        <a:pt x="8" y="44"/>
                        <a:pt x="8" y="45"/>
                      </a:cubicBezTo>
                      <a:cubicBezTo>
                        <a:pt x="8" y="45"/>
                        <a:pt x="8" y="45"/>
                        <a:pt x="8" y="45"/>
                      </a:cubicBezTo>
                      <a:close/>
                      <a:moveTo>
                        <a:pt x="8" y="43"/>
                      </a:moveTo>
                      <a:cubicBezTo>
                        <a:pt x="8" y="43"/>
                        <a:pt x="8" y="43"/>
                        <a:pt x="8" y="42"/>
                      </a:cubicBezTo>
                      <a:cubicBezTo>
                        <a:pt x="8" y="42"/>
                        <a:pt x="8" y="42"/>
                        <a:pt x="8" y="43"/>
                      </a:cubicBezTo>
                      <a:cubicBezTo>
                        <a:pt x="8" y="43"/>
                        <a:pt x="8" y="43"/>
                        <a:pt x="8" y="43"/>
                      </a:cubicBezTo>
                      <a:close/>
                      <a:moveTo>
                        <a:pt x="7" y="33"/>
                      </a:moveTo>
                      <a:cubicBezTo>
                        <a:pt x="7" y="32"/>
                        <a:pt x="7" y="32"/>
                        <a:pt x="8" y="32"/>
                      </a:cubicBezTo>
                      <a:cubicBezTo>
                        <a:pt x="8" y="33"/>
                        <a:pt x="7" y="33"/>
                        <a:pt x="7" y="33"/>
                      </a:cubicBezTo>
                      <a:close/>
                      <a:moveTo>
                        <a:pt x="7" y="20"/>
                      </a:moveTo>
                      <a:cubicBezTo>
                        <a:pt x="7" y="20"/>
                        <a:pt x="7" y="19"/>
                        <a:pt x="7" y="19"/>
                      </a:cubicBezTo>
                      <a:cubicBezTo>
                        <a:pt x="7" y="19"/>
                        <a:pt x="7" y="19"/>
                        <a:pt x="7" y="20"/>
                      </a:cubicBezTo>
                      <a:close/>
                      <a:moveTo>
                        <a:pt x="6" y="41"/>
                      </a:moveTo>
                      <a:cubicBezTo>
                        <a:pt x="5" y="41"/>
                        <a:pt x="6" y="40"/>
                        <a:pt x="5" y="40"/>
                      </a:cubicBezTo>
                      <a:cubicBezTo>
                        <a:pt x="5" y="41"/>
                        <a:pt x="5" y="41"/>
                        <a:pt x="5" y="42"/>
                      </a:cubicBezTo>
                      <a:cubicBezTo>
                        <a:pt x="4" y="41"/>
                        <a:pt x="5" y="40"/>
                        <a:pt x="5" y="40"/>
                      </a:cubicBezTo>
                      <a:cubicBezTo>
                        <a:pt x="5" y="40"/>
                        <a:pt x="5" y="40"/>
                        <a:pt x="6" y="40"/>
                      </a:cubicBezTo>
                      <a:cubicBezTo>
                        <a:pt x="6" y="40"/>
                        <a:pt x="6" y="41"/>
                        <a:pt x="6" y="41"/>
                      </a:cubicBezTo>
                      <a:cubicBezTo>
                        <a:pt x="6" y="41"/>
                        <a:pt x="6" y="40"/>
                        <a:pt x="6" y="40"/>
                      </a:cubicBezTo>
                      <a:cubicBezTo>
                        <a:pt x="6" y="40"/>
                        <a:pt x="6" y="40"/>
                        <a:pt x="6" y="39"/>
                      </a:cubicBezTo>
                      <a:cubicBezTo>
                        <a:pt x="6" y="39"/>
                        <a:pt x="6" y="39"/>
                        <a:pt x="6" y="38"/>
                      </a:cubicBezTo>
                      <a:cubicBezTo>
                        <a:pt x="6" y="39"/>
                        <a:pt x="7" y="40"/>
                        <a:pt x="7" y="40"/>
                      </a:cubicBezTo>
                      <a:cubicBezTo>
                        <a:pt x="7" y="40"/>
                        <a:pt x="6" y="41"/>
                        <a:pt x="6" y="41"/>
                      </a:cubicBezTo>
                      <a:cubicBezTo>
                        <a:pt x="7" y="41"/>
                        <a:pt x="7" y="42"/>
                        <a:pt x="6" y="42"/>
                      </a:cubicBezTo>
                      <a:cubicBezTo>
                        <a:pt x="6" y="42"/>
                        <a:pt x="6" y="42"/>
                        <a:pt x="6" y="41"/>
                      </a:cubicBezTo>
                      <a:cubicBezTo>
                        <a:pt x="6" y="41"/>
                        <a:pt x="6" y="41"/>
                        <a:pt x="6" y="41"/>
                      </a:cubicBezTo>
                      <a:close/>
                      <a:moveTo>
                        <a:pt x="4" y="44"/>
                      </a:move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4" y="44"/>
                        <a:pt x="4" y="44"/>
                        <a:pt x="4" y="43"/>
                      </a:cubicBezTo>
                      <a:cubicBezTo>
                        <a:pt x="5" y="44"/>
                        <a:pt x="5" y="43"/>
                        <a:pt x="6" y="43"/>
                      </a:cubicBezTo>
                      <a:cubicBezTo>
                        <a:pt x="6" y="43"/>
                        <a:pt x="6" y="43"/>
                        <a:pt x="6" y="44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5" y="44"/>
                        <a:pt x="5" y="45"/>
                        <a:pt x="5" y="45"/>
                      </a:cubicBezTo>
                      <a:cubicBezTo>
                        <a:pt x="4" y="45"/>
                        <a:pt x="4" y="45"/>
                        <a:pt x="4" y="44"/>
                      </a:cubicBezTo>
                      <a:close/>
                      <a:moveTo>
                        <a:pt x="3" y="40"/>
                      </a:moveTo>
                      <a:cubicBezTo>
                        <a:pt x="4" y="40"/>
                        <a:pt x="3" y="40"/>
                        <a:pt x="4" y="40"/>
                      </a:cubicBezTo>
                      <a:cubicBezTo>
                        <a:pt x="5" y="39"/>
                        <a:pt x="4" y="39"/>
                        <a:pt x="4" y="38"/>
                      </a:cubicBezTo>
                      <a:cubicBezTo>
                        <a:pt x="5" y="38"/>
                        <a:pt x="5" y="39"/>
                        <a:pt x="5" y="39"/>
                      </a:cubicBezTo>
                      <a:cubicBezTo>
                        <a:pt x="5" y="39"/>
                        <a:pt x="6" y="38"/>
                        <a:pt x="6" y="38"/>
                      </a:cubicBezTo>
                      <a:cubicBezTo>
                        <a:pt x="5" y="39"/>
                        <a:pt x="5" y="39"/>
                        <a:pt x="5" y="40"/>
                      </a:cubicBezTo>
                      <a:cubicBezTo>
                        <a:pt x="4" y="40"/>
                        <a:pt x="3" y="41"/>
                        <a:pt x="3" y="40"/>
                      </a:cubicBezTo>
                      <a:close/>
                      <a:moveTo>
                        <a:pt x="2" y="44"/>
                      </a:moveTo>
                      <a:cubicBezTo>
                        <a:pt x="2" y="44"/>
                        <a:pt x="2" y="43"/>
                        <a:pt x="3" y="43"/>
                      </a:cubicBezTo>
                      <a:cubicBezTo>
                        <a:pt x="3" y="43"/>
                        <a:pt x="3" y="44"/>
                        <a:pt x="3" y="44"/>
                      </a:cubicBezTo>
                      <a:cubicBezTo>
                        <a:pt x="3" y="44"/>
                        <a:pt x="2" y="44"/>
                        <a:pt x="2" y="44"/>
                      </a:cubicBezTo>
                      <a:close/>
                      <a:moveTo>
                        <a:pt x="2" y="48"/>
                      </a:moveTo>
                      <a:cubicBezTo>
                        <a:pt x="2" y="47"/>
                        <a:pt x="2" y="47"/>
                        <a:pt x="2" y="46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2" y="48"/>
                        <a:pt x="2" y="47"/>
                        <a:pt x="2" y="48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3" name="任意多边形 11292"/>
                <p:cNvSpPr>
                  <a:spLocks noEditPoints="1"/>
                </p:cNvSpPr>
                <p:nvPr/>
              </p:nvSpPr>
              <p:spPr>
                <a:xfrm>
                  <a:off x="5256" y="3726"/>
                  <a:ext cx="78" cy="117"/>
                </a:xfrm>
                <a:custGeom>
                  <a:avLst/>
                  <a:gdLst/>
                  <a:ahLst/>
                  <a:cxnLst/>
                  <a:pathLst>
                    <a:path w="38" h="56">
                      <a:moveTo>
                        <a:pt x="1" y="18"/>
                      </a:moveTo>
                      <a:cubicBezTo>
                        <a:pt x="1" y="20"/>
                        <a:pt x="0" y="21"/>
                        <a:pt x="1" y="22"/>
                      </a:cubicBezTo>
                      <a:cubicBezTo>
                        <a:pt x="1" y="23"/>
                        <a:pt x="1" y="23"/>
                        <a:pt x="1" y="24"/>
                      </a:cubicBezTo>
                      <a:cubicBezTo>
                        <a:pt x="1" y="25"/>
                        <a:pt x="1" y="26"/>
                        <a:pt x="1" y="26"/>
                      </a:cubicBezTo>
                      <a:cubicBezTo>
                        <a:pt x="1" y="30"/>
                        <a:pt x="2" y="34"/>
                        <a:pt x="2" y="37"/>
                      </a:cubicBezTo>
                      <a:cubicBezTo>
                        <a:pt x="2" y="38"/>
                        <a:pt x="2" y="39"/>
                        <a:pt x="2" y="40"/>
                      </a:cubicBezTo>
                      <a:cubicBezTo>
                        <a:pt x="2" y="40"/>
                        <a:pt x="2" y="41"/>
                        <a:pt x="2" y="41"/>
                      </a:cubicBezTo>
                      <a:cubicBezTo>
                        <a:pt x="2" y="46"/>
                        <a:pt x="2" y="51"/>
                        <a:pt x="3" y="56"/>
                      </a:cubicBezTo>
                      <a:cubicBezTo>
                        <a:pt x="4" y="55"/>
                        <a:pt x="5" y="55"/>
                        <a:pt x="6" y="54"/>
                      </a:cubicBezTo>
                      <a:cubicBezTo>
                        <a:pt x="6" y="54"/>
                        <a:pt x="6" y="54"/>
                        <a:pt x="7" y="54"/>
                      </a:cubicBezTo>
                      <a:cubicBezTo>
                        <a:pt x="8" y="54"/>
                        <a:pt x="9" y="53"/>
                        <a:pt x="10" y="53"/>
                      </a:cubicBezTo>
                      <a:cubicBezTo>
                        <a:pt x="10" y="53"/>
                        <a:pt x="10" y="52"/>
                        <a:pt x="10" y="52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1" y="52"/>
                        <a:pt x="12" y="52"/>
                        <a:pt x="12" y="52"/>
                      </a:cubicBezTo>
                      <a:cubicBezTo>
                        <a:pt x="12" y="52"/>
                        <a:pt x="12" y="52"/>
                        <a:pt x="13" y="52"/>
                      </a:cubicBezTo>
                      <a:cubicBezTo>
                        <a:pt x="15" y="51"/>
                        <a:pt x="16" y="50"/>
                        <a:pt x="18" y="49"/>
                      </a:cubicBezTo>
                      <a:cubicBezTo>
                        <a:pt x="18" y="48"/>
                        <a:pt x="18" y="48"/>
                        <a:pt x="18" y="47"/>
                      </a:cubicBezTo>
                      <a:cubicBezTo>
                        <a:pt x="18" y="47"/>
                        <a:pt x="18" y="47"/>
                        <a:pt x="18" y="48"/>
                      </a:cubicBezTo>
                      <a:cubicBezTo>
                        <a:pt x="19" y="47"/>
                        <a:pt x="18" y="47"/>
                        <a:pt x="19" y="47"/>
                      </a:cubicBezTo>
                      <a:cubicBezTo>
                        <a:pt x="19" y="47"/>
                        <a:pt x="19" y="47"/>
                        <a:pt x="19" y="48"/>
                      </a:cubicBezTo>
                      <a:cubicBezTo>
                        <a:pt x="20" y="48"/>
                        <a:pt x="19" y="47"/>
                        <a:pt x="20" y="47"/>
                      </a:cubicBezTo>
                      <a:cubicBezTo>
                        <a:pt x="20" y="48"/>
                        <a:pt x="19" y="48"/>
                        <a:pt x="19" y="48"/>
                      </a:cubicBezTo>
                      <a:cubicBezTo>
                        <a:pt x="20" y="49"/>
                        <a:pt x="20" y="48"/>
                        <a:pt x="20" y="48"/>
                      </a:cubicBezTo>
                      <a:cubicBezTo>
                        <a:pt x="20" y="48"/>
                        <a:pt x="21" y="48"/>
                        <a:pt x="21" y="48"/>
                      </a:cubicBezTo>
                      <a:cubicBezTo>
                        <a:pt x="22" y="47"/>
                        <a:pt x="24" y="47"/>
                        <a:pt x="25" y="46"/>
                      </a:cubicBezTo>
                      <a:cubicBezTo>
                        <a:pt x="26" y="46"/>
                        <a:pt x="26" y="46"/>
                        <a:pt x="26" y="46"/>
                      </a:cubicBezTo>
                      <a:cubicBezTo>
                        <a:pt x="30" y="44"/>
                        <a:pt x="33" y="42"/>
                        <a:pt x="37" y="40"/>
                      </a:cubicBezTo>
                      <a:cubicBezTo>
                        <a:pt x="38" y="36"/>
                        <a:pt x="37" y="32"/>
                        <a:pt x="37" y="28"/>
                      </a:cubicBezTo>
                      <a:cubicBezTo>
                        <a:pt x="37" y="27"/>
                        <a:pt x="37" y="27"/>
                        <a:pt x="37" y="27"/>
                      </a:cubicBezTo>
                      <a:cubicBezTo>
                        <a:pt x="36" y="23"/>
                        <a:pt x="37" y="19"/>
                        <a:pt x="37" y="15"/>
                      </a:cubicBezTo>
                      <a:cubicBezTo>
                        <a:pt x="36" y="14"/>
                        <a:pt x="37" y="12"/>
                        <a:pt x="37" y="11"/>
                      </a:cubicBezTo>
                      <a:cubicBezTo>
                        <a:pt x="36" y="11"/>
                        <a:pt x="36" y="9"/>
                        <a:pt x="36" y="8"/>
                      </a:cubicBezTo>
                      <a:cubicBezTo>
                        <a:pt x="36" y="8"/>
                        <a:pt x="36" y="8"/>
                        <a:pt x="36" y="7"/>
                      </a:cubicBezTo>
                      <a:cubicBezTo>
                        <a:pt x="36" y="5"/>
                        <a:pt x="36" y="2"/>
                        <a:pt x="36" y="0"/>
                      </a:cubicBezTo>
                      <a:cubicBezTo>
                        <a:pt x="27" y="3"/>
                        <a:pt x="18" y="7"/>
                        <a:pt x="9" y="10"/>
                      </a:cubicBezTo>
                      <a:cubicBezTo>
                        <a:pt x="9" y="10"/>
                        <a:pt x="9" y="11"/>
                        <a:pt x="8" y="11"/>
                      </a:cubicBezTo>
                      <a:cubicBezTo>
                        <a:pt x="6" y="11"/>
                        <a:pt x="3" y="14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ubicBezTo>
                        <a:pt x="0" y="17"/>
                        <a:pt x="1" y="18"/>
                        <a:pt x="1" y="18"/>
                      </a:cubicBezTo>
                      <a:close/>
                      <a:moveTo>
                        <a:pt x="12" y="13"/>
                      </a:move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3"/>
                      </a:cubicBezTo>
                      <a:cubicBezTo>
                        <a:pt x="11" y="13"/>
                        <a:pt x="11" y="13"/>
                        <a:pt x="12" y="13"/>
                      </a:cubicBezTo>
                      <a:close/>
                      <a:moveTo>
                        <a:pt x="16" y="26"/>
                      </a:moveTo>
                      <a:cubicBezTo>
                        <a:pt x="16" y="31"/>
                        <a:pt x="17" y="36"/>
                        <a:pt x="16" y="41"/>
                      </a:cubicBezTo>
                      <a:cubicBezTo>
                        <a:pt x="16" y="41"/>
                        <a:pt x="15" y="42"/>
                        <a:pt x="14" y="41"/>
                      </a:cubicBezTo>
                      <a:cubicBezTo>
                        <a:pt x="14" y="35"/>
                        <a:pt x="14" y="27"/>
                        <a:pt x="13" y="19"/>
                      </a:cubicBezTo>
                      <a:cubicBezTo>
                        <a:pt x="13" y="19"/>
                        <a:pt x="12" y="19"/>
                        <a:pt x="12" y="19"/>
                      </a:cubicBezTo>
                      <a:cubicBezTo>
                        <a:pt x="12" y="17"/>
                        <a:pt x="13" y="15"/>
                        <a:pt x="13" y="13"/>
                      </a:cubicBezTo>
                      <a:cubicBezTo>
                        <a:pt x="13" y="13"/>
                        <a:pt x="13" y="12"/>
                        <a:pt x="14" y="11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3"/>
                        <a:pt x="16" y="15"/>
                        <a:pt x="17" y="17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20"/>
                        <a:pt x="16" y="22"/>
                        <a:pt x="16" y="23"/>
                      </a:cubicBezTo>
                      <a:cubicBezTo>
                        <a:pt x="16" y="24"/>
                        <a:pt x="16" y="24"/>
                        <a:pt x="16" y="25"/>
                      </a:cubicBezTo>
                      <a:cubicBezTo>
                        <a:pt x="16" y="25"/>
                        <a:pt x="16" y="26"/>
                        <a:pt x="16" y="26"/>
                      </a:cubicBezTo>
                      <a:close/>
                      <a:moveTo>
                        <a:pt x="19" y="18"/>
                      </a:moveTo>
                      <a:cubicBezTo>
                        <a:pt x="19" y="18"/>
                        <a:pt x="19" y="18"/>
                        <a:pt x="18" y="18"/>
                      </a:cubicBezTo>
                      <a:cubicBezTo>
                        <a:pt x="18" y="18"/>
                        <a:pt x="18" y="18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lose/>
                      <a:moveTo>
                        <a:pt x="19" y="13"/>
                      </a:moveTo>
                      <a:cubicBezTo>
                        <a:pt x="19" y="14"/>
                        <a:pt x="20" y="14"/>
                        <a:pt x="20" y="14"/>
                      </a:cubicBezTo>
                      <a:cubicBezTo>
                        <a:pt x="19" y="14"/>
                        <a:pt x="19" y="14"/>
                        <a:pt x="19" y="13"/>
                      </a:cubicBezTo>
                      <a:close/>
                      <a:moveTo>
                        <a:pt x="20" y="11"/>
                      </a:moveTo>
                      <a:cubicBezTo>
                        <a:pt x="20" y="11"/>
                        <a:pt x="19" y="12"/>
                        <a:pt x="19" y="11"/>
                      </a:cubicBezTo>
                      <a:cubicBezTo>
                        <a:pt x="20" y="10"/>
                        <a:pt x="21" y="10"/>
                        <a:pt x="20" y="11"/>
                      </a:cubicBezTo>
                      <a:close/>
                      <a:moveTo>
                        <a:pt x="25" y="14"/>
                      </a:moveTo>
                      <a:cubicBezTo>
                        <a:pt x="25" y="14"/>
                        <a:pt x="24" y="14"/>
                        <a:pt x="24" y="15"/>
                      </a:cubicBezTo>
                      <a:cubicBezTo>
                        <a:pt x="24" y="18"/>
                        <a:pt x="24" y="22"/>
                        <a:pt x="25" y="25"/>
                      </a:cubicBezTo>
                      <a:cubicBezTo>
                        <a:pt x="25" y="26"/>
                        <a:pt x="25" y="28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ubicBezTo>
                        <a:pt x="25" y="32"/>
                        <a:pt x="25" y="34"/>
                        <a:pt x="25" y="37"/>
                      </a:cubicBezTo>
                      <a:cubicBezTo>
                        <a:pt x="25" y="37"/>
                        <a:pt x="24" y="38"/>
                        <a:pt x="23" y="38"/>
                      </a:cubicBezTo>
                      <a:cubicBezTo>
                        <a:pt x="22" y="31"/>
                        <a:pt x="23" y="23"/>
                        <a:pt x="22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5"/>
                        <a:pt x="21" y="14"/>
                        <a:pt x="21" y="13"/>
                      </a:cubicBezTo>
                      <a:cubicBezTo>
                        <a:pt x="21" y="11"/>
                        <a:pt x="22" y="9"/>
                        <a:pt x="23" y="8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10"/>
                        <a:pt x="25" y="11"/>
                        <a:pt x="25" y="14"/>
                      </a:cubicBezTo>
                      <a:close/>
                      <a:moveTo>
                        <a:pt x="28" y="36"/>
                      </a:move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6"/>
                        <a:pt x="28" y="36"/>
                      </a:cubicBezTo>
                      <a:close/>
                      <a:moveTo>
                        <a:pt x="29" y="5"/>
                      </a:moveTo>
                      <a:cubicBezTo>
                        <a:pt x="29" y="5"/>
                        <a:pt x="29" y="4"/>
                        <a:pt x="29" y="3"/>
                      </a:cubicBezTo>
                      <a:cubicBezTo>
                        <a:pt x="29" y="3"/>
                        <a:pt x="30" y="5"/>
                        <a:pt x="29" y="5"/>
                      </a:cubicBezTo>
                      <a:close/>
                      <a:moveTo>
                        <a:pt x="31" y="12"/>
                      </a:moveTo>
                      <a:cubicBezTo>
                        <a:pt x="31" y="12"/>
                        <a:pt x="30" y="13"/>
                        <a:pt x="30" y="12"/>
                      </a:cubicBezTo>
                      <a:cubicBezTo>
                        <a:pt x="30" y="12"/>
                        <a:pt x="31" y="12"/>
                        <a:pt x="31" y="12"/>
                      </a:cubicBezTo>
                      <a:close/>
                      <a:moveTo>
                        <a:pt x="33" y="24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3"/>
                        <a:pt x="33" y="24"/>
                        <a:pt x="33" y="24"/>
                      </a:cubicBezTo>
                      <a:close/>
                      <a:moveTo>
                        <a:pt x="33" y="29"/>
                      </a:move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2" y="30"/>
                        <a:pt x="33" y="29"/>
                        <a:pt x="33" y="29"/>
                      </a:cubicBezTo>
                      <a:close/>
                      <a:moveTo>
                        <a:pt x="33" y="10"/>
                      </a:moveTo>
                      <a:cubicBezTo>
                        <a:pt x="33" y="10"/>
                        <a:pt x="33" y="10"/>
                        <a:pt x="33" y="11"/>
                      </a:cubicBezTo>
                      <a:cubicBezTo>
                        <a:pt x="33" y="11"/>
                        <a:pt x="33" y="11"/>
                        <a:pt x="33" y="10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lose/>
                      <a:moveTo>
                        <a:pt x="33" y="9"/>
                      </a:moveTo>
                      <a:cubicBezTo>
                        <a:pt x="33" y="9"/>
                        <a:pt x="33" y="9"/>
                        <a:pt x="33" y="8"/>
                      </a:cubicBezTo>
                      <a:cubicBezTo>
                        <a:pt x="34" y="9"/>
                        <a:pt x="34" y="9"/>
                        <a:pt x="33" y="9"/>
                      </a:cubicBezTo>
                      <a:close/>
                      <a:moveTo>
                        <a:pt x="34" y="12"/>
                      </a:moveTo>
                      <a:cubicBezTo>
                        <a:pt x="34" y="13"/>
                        <a:pt x="34" y="13"/>
                        <a:pt x="34" y="13"/>
                      </a:cubicBezTo>
                      <a:cubicBezTo>
                        <a:pt x="34" y="13"/>
                        <a:pt x="34" y="13"/>
                        <a:pt x="34" y="12"/>
                      </a:cubicBezTo>
                      <a:close/>
                      <a:moveTo>
                        <a:pt x="34" y="40"/>
                      </a:move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4" y="40"/>
                        <a:pt x="34" y="39"/>
                        <a:pt x="34" y="40"/>
                      </a:cubicBezTo>
                      <a:close/>
                      <a:moveTo>
                        <a:pt x="34" y="12"/>
                      </a:moveTo>
                      <a:cubicBezTo>
                        <a:pt x="34" y="12"/>
                        <a:pt x="34" y="12"/>
                        <a:pt x="34" y="11"/>
                      </a:cubicBezTo>
                      <a:cubicBezTo>
                        <a:pt x="34" y="12"/>
                        <a:pt x="35" y="12"/>
                        <a:pt x="34" y="12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2"/>
                      </a:cubicBezTo>
                      <a:cubicBezTo>
                        <a:pt x="35" y="22"/>
                        <a:pt x="35" y="22"/>
                        <a:pt x="35" y="22"/>
                      </a:cubicBezTo>
                      <a:cubicBezTo>
                        <a:pt x="35" y="22"/>
                        <a:pt x="35" y="22"/>
                        <a:pt x="35" y="21"/>
                      </a:cubicBezTo>
                      <a:close/>
                      <a:moveTo>
                        <a:pt x="35" y="23"/>
                      </a:move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lose/>
                      <a:moveTo>
                        <a:pt x="34" y="8"/>
                      </a:move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4" y="8"/>
                      </a:cubicBezTo>
                      <a:close/>
                      <a:moveTo>
                        <a:pt x="35" y="6"/>
                      </a:moveTo>
                      <a:cubicBezTo>
                        <a:pt x="35" y="5"/>
                        <a:pt x="35" y="5"/>
                        <a:pt x="34" y="5"/>
                      </a:cubicBezTo>
                      <a:cubicBezTo>
                        <a:pt x="34" y="4"/>
                        <a:pt x="36" y="5"/>
                        <a:pt x="35" y="6"/>
                      </a:cubicBezTo>
                      <a:close/>
                      <a:moveTo>
                        <a:pt x="36" y="7"/>
                      </a:moveTo>
                      <a:cubicBezTo>
                        <a:pt x="36" y="8"/>
                        <a:pt x="36" y="8"/>
                        <a:pt x="36" y="9"/>
                      </a:cubicBezTo>
                      <a:cubicBezTo>
                        <a:pt x="35" y="9"/>
                        <a:pt x="35" y="8"/>
                        <a:pt x="35" y="8"/>
                      </a:cubicBezTo>
                      <a:cubicBezTo>
                        <a:pt x="35" y="8"/>
                        <a:pt x="35" y="7"/>
                        <a:pt x="36" y="7"/>
                      </a:cubicBezTo>
                      <a:close/>
                      <a:moveTo>
                        <a:pt x="36" y="29"/>
                      </a:move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8"/>
                        <a:pt x="36" y="28"/>
                      </a:cubicBezTo>
                      <a:cubicBezTo>
                        <a:pt x="36" y="28"/>
                        <a:pt x="36" y="29"/>
                        <a:pt x="36" y="29"/>
                      </a:cubicBezTo>
                      <a:close/>
                      <a:moveTo>
                        <a:pt x="36" y="30"/>
                      </a:moveTo>
                      <a:cubicBezTo>
                        <a:pt x="36" y="30"/>
                        <a:pt x="36" y="31"/>
                        <a:pt x="35" y="31"/>
                      </a:cubicBezTo>
                      <a:cubicBezTo>
                        <a:pt x="35" y="31"/>
                        <a:pt x="35" y="30"/>
                        <a:pt x="35" y="30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lose/>
                      <a:moveTo>
                        <a:pt x="36" y="37"/>
                      </a:move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4" y="37"/>
                        <a:pt x="34" y="37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35" y="36"/>
                        <a:pt x="35" y="36"/>
                        <a:pt x="34" y="36"/>
                      </a:cubicBezTo>
                      <a:cubicBezTo>
                        <a:pt x="34" y="35"/>
                        <a:pt x="36" y="35"/>
                        <a:pt x="36" y="35"/>
                      </a:cubicBezTo>
                      <a:cubicBezTo>
                        <a:pt x="36" y="35"/>
                        <a:pt x="36" y="36"/>
                        <a:pt x="36" y="37"/>
                      </a:cubicBezTo>
                      <a:close/>
                      <a:moveTo>
                        <a:pt x="34" y="39"/>
                      </a:moveTo>
                      <a:cubicBezTo>
                        <a:pt x="34" y="38"/>
                        <a:pt x="34" y="38"/>
                        <a:pt x="35" y="37"/>
                      </a:cubicBezTo>
                      <a:cubicBezTo>
                        <a:pt x="35" y="38"/>
                        <a:pt x="35" y="38"/>
                        <a:pt x="34" y="39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lose/>
                      <a:moveTo>
                        <a:pt x="33" y="38"/>
                      </a:moveTo>
                      <a:cubicBezTo>
                        <a:pt x="34" y="38"/>
                        <a:pt x="34" y="40"/>
                        <a:pt x="33" y="40"/>
                      </a:cubicBezTo>
                      <a:cubicBezTo>
                        <a:pt x="33" y="39"/>
                        <a:pt x="33" y="38"/>
                        <a:pt x="33" y="38"/>
                      </a:cubicBezTo>
                      <a:close/>
                      <a:moveTo>
                        <a:pt x="33" y="35"/>
                      </a:moveTo>
                      <a:cubicBezTo>
                        <a:pt x="33" y="35"/>
                        <a:pt x="33" y="35"/>
                        <a:pt x="33" y="35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lose/>
                      <a:moveTo>
                        <a:pt x="31" y="43"/>
                      </a:moveTo>
                      <a:cubicBezTo>
                        <a:pt x="31" y="42"/>
                        <a:pt x="31" y="42"/>
                        <a:pt x="32" y="42"/>
                      </a:cubicBezTo>
                      <a:cubicBezTo>
                        <a:pt x="32" y="43"/>
                        <a:pt x="31" y="43"/>
                        <a:pt x="31" y="43"/>
                      </a:cubicBezTo>
                      <a:close/>
                      <a:moveTo>
                        <a:pt x="31" y="41"/>
                      </a:move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lose/>
                      <a:moveTo>
                        <a:pt x="31" y="39"/>
                      </a:moveTo>
                      <a:cubicBezTo>
                        <a:pt x="31" y="38"/>
                        <a:pt x="31" y="38"/>
                        <a:pt x="32" y="38"/>
                      </a:cubicBezTo>
                      <a:cubicBezTo>
                        <a:pt x="32" y="38"/>
                        <a:pt x="32" y="38"/>
                        <a:pt x="32" y="39"/>
                      </a:cubicBezTo>
                      <a:cubicBezTo>
                        <a:pt x="32" y="38"/>
                        <a:pt x="33" y="38"/>
                        <a:pt x="33" y="39"/>
                      </a:cubicBezTo>
                      <a:cubicBezTo>
                        <a:pt x="32" y="39"/>
                        <a:pt x="31" y="39"/>
                        <a:pt x="31" y="39"/>
                      </a:cubicBezTo>
                      <a:close/>
                      <a:moveTo>
                        <a:pt x="30" y="39"/>
                      </a:moveTo>
                      <a:cubicBezTo>
                        <a:pt x="30" y="39"/>
                        <a:pt x="30" y="38"/>
                        <a:pt x="30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9"/>
                        <a:pt x="31" y="38"/>
                        <a:pt x="30" y="39"/>
                      </a:cubicBezTo>
                      <a:close/>
                      <a:moveTo>
                        <a:pt x="30" y="42"/>
                      </a:moveTo>
                      <a:cubicBezTo>
                        <a:pt x="30" y="42"/>
                        <a:pt x="31" y="41"/>
                        <a:pt x="31" y="42"/>
                      </a:cubicBezTo>
                      <a:cubicBezTo>
                        <a:pt x="30" y="42"/>
                        <a:pt x="30" y="42"/>
                        <a:pt x="30" y="42"/>
                      </a:cubicBezTo>
                      <a:close/>
                      <a:moveTo>
                        <a:pt x="29" y="40"/>
                      </a:moveTo>
                      <a:cubicBezTo>
                        <a:pt x="29" y="40"/>
                        <a:pt x="29" y="40"/>
                        <a:pt x="30" y="40"/>
                      </a:cubicBezTo>
                      <a:cubicBezTo>
                        <a:pt x="30" y="40"/>
                        <a:pt x="30" y="40"/>
                        <a:pt x="29" y="40"/>
                      </a:cubicBezTo>
                      <a:cubicBezTo>
                        <a:pt x="29" y="40"/>
                        <a:pt x="29" y="40"/>
                        <a:pt x="29" y="40"/>
                      </a:cubicBezTo>
                      <a:close/>
                      <a:moveTo>
                        <a:pt x="29" y="6"/>
                      </a:move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7"/>
                        <a:pt x="29" y="6"/>
                      </a:cubicBezTo>
                      <a:close/>
                      <a:moveTo>
                        <a:pt x="28" y="44"/>
                      </a:moveTo>
                      <a:cubicBezTo>
                        <a:pt x="28" y="43"/>
                        <a:pt x="29" y="43"/>
                        <a:pt x="29" y="44"/>
                      </a:cubicBezTo>
                      <a:cubicBezTo>
                        <a:pt x="29" y="44"/>
                        <a:pt x="28" y="44"/>
                        <a:pt x="28" y="44"/>
                      </a:cubicBezTo>
                      <a:close/>
                      <a:moveTo>
                        <a:pt x="21" y="45"/>
                      </a:moveTo>
                      <a:cubicBezTo>
                        <a:pt x="21" y="45"/>
                        <a:pt x="21" y="45"/>
                        <a:pt x="21" y="46"/>
                      </a:cubicBezTo>
                      <a:cubicBezTo>
                        <a:pt x="21" y="46"/>
                        <a:pt x="21" y="45"/>
                        <a:pt x="21" y="45"/>
                      </a:cubicBezTo>
                      <a:close/>
                      <a:moveTo>
                        <a:pt x="20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lose/>
                      <a:moveTo>
                        <a:pt x="13" y="49"/>
                      </a:moveTo>
                      <a:cubicBezTo>
                        <a:pt x="13" y="48"/>
                        <a:pt x="13" y="49"/>
                        <a:pt x="13" y="49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lose/>
                      <a:moveTo>
                        <a:pt x="11" y="45"/>
                      </a:moveTo>
                      <a:cubicBezTo>
                        <a:pt x="11" y="44"/>
                        <a:pt x="12" y="45"/>
                        <a:pt x="13" y="44"/>
                      </a:cubicBezTo>
                      <a:cubicBezTo>
                        <a:pt x="13" y="44"/>
                        <a:pt x="13" y="43"/>
                        <a:pt x="13" y="43"/>
                      </a:cubicBezTo>
                      <a:cubicBezTo>
                        <a:pt x="14" y="43"/>
                        <a:pt x="14" y="44"/>
                        <a:pt x="14" y="44"/>
                      </a:cubicBezTo>
                      <a:cubicBezTo>
                        <a:pt x="16" y="43"/>
                        <a:pt x="17" y="42"/>
                        <a:pt x="18" y="41"/>
                      </a:cubicBezTo>
                      <a:cubicBezTo>
                        <a:pt x="18" y="41"/>
                        <a:pt x="18" y="42"/>
                        <a:pt x="18" y="42"/>
                      </a:cubicBezTo>
                      <a:cubicBezTo>
                        <a:pt x="21" y="40"/>
                        <a:pt x="25" y="39"/>
                        <a:pt x="28" y="37"/>
                      </a:cubicBezTo>
                      <a:cubicBezTo>
                        <a:pt x="28" y="37"/>
                        <a:pt x="28" y="37"/>
                        <a:pt x="29" y="37"/>
                      </a:cubicBezTo>
                      <a:cubicBezTo>
                        <a:pt x="29" y="38"/>
                        <a:pt x="29" y="39"/>
                        <a:pt x="28" y="40"/>
                      </a:cubicBezTo>
                      <a:cubicBezTo>
                        <a:pt x="25" y="41"/>
                        <a:pt x="22" y="43"/>
                        <a:pt x="19" y="44"/>
                      </a:cubicBezTo>
                      <a:cubicBezTo>
                        <a:pt x="18" y="44"/>
                        <a:pt x="17" y="45"/>
                        <a:pt x="16" y="46"/>
                      </a:cubicBezTo>
                      <a:cubicBezTo>
                        <a:pt x="15" y="46"/>
                        <a:pt x="13" y="47"/>
                        <a:pt x="13" y="47"/>
                      </a:cubicBezTo>
                      <a:cubicBezTo>
                        <a:pt x="12" y="47"/>
                        <a:pt x="11" y="48"/>
                        <a:pt x="11" y="48"/>
                      </a:cubicBezTo>
                      <a:cubicBezTo>
                        <a:pt x="11" y="47"/>
                        <a:pt x="11" y="46"/>
                        <a:pt x="11" y="45"/>
                      </a:cubicBezTo>
                      <a:close/>
                      <a:moveTo>
                        <a:pt x="9" y="12"/>
                      </a:move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10" y="12"/>
                        <a:pt x="9" y="12"/>
                      </a:cubicBezTo>
                      <a:cubicBezTo>
                        <a:pt x="9" y="13"/>
                        <a:pt x="9" y="12"/>
                        <a:pt x="9" y="12"/>
                      </a:cubicBezTo>
                      <a:close/>
                      <a:moveTo>
                        <a:pt x="8" y="51"/>
                      </a:moveTo>
                      <a:cubicBezTo>
                        <a:pt x="8" y="51"/>
                        <a:pt x="9" y="51"/>
                        <a:pt x="9" y="50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8" y="51"/>
                        <a:pt x="8" y="51"/>
                        <a:pt x="8" y="51"/>
                      </a:cubicBezTo>
                      <a:close/>
                      <a:moveTo>
                        <a:pt x="6" y="47"/>
                      </a:moveTo>
                      <a:cubicBezTo>
                        <a:pt x="6" y="47"/>
                        <a:pt x="6" y="46"/>
                        <a:pt x="6" y="46"/>
                      </a:cubicBezTo>
                      <a:cubicBezTo>
                        <a:pt x="6" y="47"/>
                        <a:pt x="6" y="47"/>
                        <a:pt x="6" y="47"/>
                      </a:cubicBezTo>
                      <a:cubicBezTo>
                        <a:pt x="6" y="47"/>
                        <a:pt x="6" y="47"/>
                        <a:pt x="6" y="47"/>
                      </a:cubicBezTo>
                      <a:close/>
                      <a:moveTo>
                        <a:pt x="4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4" y="17"/>
                        <a:pt x="4" y="17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4" y="15"/>
                      </a:cubicBezTo>
                      <a:cubicBezTo>
                        <a:pt x="4" y="14"/>
                        <a:pt x="4" y="14"/>
                        <a:pt x="5" y="14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7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lose/>
                      <a:moveTo>
                        <a:pt x="4" y="53"/>
                      </a:moveTo>
                      <a:cubicBezTo>
                        <a:pt x="4" y="52"/>
                        <a:pt x="4" y="52"/>
                        <a:pt x="5" y="52"/>
                      </a:cubicBezTo>
                      <a:cubicBezTo>
                        <a:pt x="5" y="52"/>
                        <a:pt x="5" y="53"/>
                        <a:pt x="4" y="53"/>
                      </a:cubicBezTo>
                      <a:close/>
                      <a:moveTo>
                        <a:pt x="4" y="50"/>
                      </a:moveTo>
                      <a:cubicBezTo>
                        <a:pt x="4" y="50"/>
                        <a:pt x="4" y="50"/>
                        <a:pt x="4" y="50"/>
                      </a:cubicBezTo>
                      <a:cubicBezTo>
                        <a:pt x="4" y="51"/>
                        <a:pt x="4" y="51"/>
                        <a:pt x="4" y="51"/>
                      </a:cubicBezTo>
                      <a:cubicBezTo>
                        <a:pt x="4" y="51"/>
                        <a:pt x="4" y="51"/>
                        <a:pt x="4" y="50"/>
                      </a:cubicBezTo>
                      <a:close/>
                      <a:moveTo>
                        <a:pt x="4" y="48"/>
                      </a:moveTo>
                      <a:cubicBezTo>
                        <a:pt x="4" y="48"/>
                        <a:pt x="4" y="48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  <a:moveTo>
                        <a:pt x="3" y="26"/>
                      </a:move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6"/>
                        <a:pt x="3" y="27"/>
                        <a:pt x="3" y="27"/>
                      </a:cubicBezTo>
                      <a:cubicBezTo>
                        <a:pt x="3" y="28"/>
                        <a:pt x="3" y="27"/>
                        <a:pt x="3" y="26"/>
                      </a:cubicBezTo>
                      <a:close/>
                      <a:moveTo>
                        <a:pt x="2" y="22"/>
                      </a:moveTo>
                      <a:cubicBezTo>
                        <a:pt x="3" y="22"/>
                        <a:pt x="3" y="22"/>
                        <a:pt x="3" y="23"/>
                      </a:cubicBezTo>
                      <a:cubicBezTo>
                        <a:pt x="3" y="23"/>
                        <a:pt x="2" y="23"/>
                        <a:pt x="2" y="2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294" name="组合 11293"/>
              <p:cNvGrpSpPr/>
              <p:nvPr/>
            </p:nvGrpSpPr>
            <p:grpSpPr>
              <a:xfrm>
                <a:off x="5030" y="2553"/>
                <a:ext cx="644" cy="743"/>
                <a:chOff x="4824" y="2614"/>
                <a:chExt cx="755" cy="871"/>
              </a:xfrm>
            </p:grpSpPr>
            <p:grpSp>
              <p:nvGrpSpPr>
                <p:cNvPr id="11295" name="组合 11294"/>
                <p:cNvGrpSpPr/>
                <p:nvPr/>
              </p:nvGrpSpPr>
              <p:grpSpPr>
                <a:xfrm>
                  <a:off x="4830" y="2624"/>
                  <a:ext cx="749" cy="861"/>
                  <a:chOff x="4830" y="2524"/>
                  <a:chExt cx="749" cy="861"/>
                </a:xfrm>
              </p:grpSpPr>
              <p:sp>
                <p:nvSpPr>
                  <p:cNvPr id="11296" name="任意多边形 11295"/>
                  <p:cNvSpPr/>
                  <p:nvPr/>
                </p:nvSpPr>
                <p:spPr>
                  <a:xfrm>
                    <a:off x="4834" y="2525"/>
                    <a:ext cx="318" cy="738"/>
                  </a:xfrm>
                  <a:custGeom>
                    <a:avLst/>
                    <a:gdLst/>
                    <a:ahLst/>
                    <a:cxnLst/>
                    <a:pathLst>
                      <a:path w="318" h="738">
                        <a:moveTo>
                          <a:pt x="0" y="148"/>
                        </a:moveTo>
                        <a:lnTo>
                          <a:pt x="315" y="0"/>
                        </a:lnTo>
                        <a:lnTo>
                          <a:pt x="318" y="738"/>
                        </a:lnTo>
                        <a:lnTo>
                          <a:pt x="33" y="194"/>
                        </a:lnTo>
                        <a:lnTo>
                          <a:pt x="0" y="148"/>
                        </a:lnTo>
                        <a:close/>
                      </a:path>
                    </a:pathLst>
                  </a:custGeom>
                  <a:solidFill>
                    <a:srgbClr val="866F46">
                      <a:alpha val="100000"/>
                    </a:srgbClr>
                  </a:solidFill>
                  <a:ln w="8001" cap="flat" cmpd="sng">
                    <a:solidFill>
                      <a:srgbClr val="B09668">
                        <a:alpha val="100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1297" name="任意多边形 11296"/>
                  <p:cNvSpPr/>
                  <p:nvPr/>
                </p:nvSpPr>
                <p:spPr>
                  <a:xfrm>
                    <a:off x="5148" y="2524"/>
                    <a:ext cx="431" cy="613"/>
                  </a:xfrm>
                  <a:custGeom>
                    <a:avLst/>
                    <a:gdLst/>
                    <a:ahLst/>
                    <a:cxnLst/>
                    <a:pathLst>
                      <a:path w="431" h="613">
                        <a:moveTo>
                          <a:pt x="4" y="0"/>
                        </a:moveTo>
                        <a:lnTo>
                          <a:pt x="431" y="73"/>
                        </a:lnTo>
                        <a:lnTo>
                          <a:pt x="363" y="613"/>
                        </a:lnTo>
                        <a:lnTo>
                          <a:pt x="0" y="476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866F46">
                      <a:alpha val="100000"/>
                    </a:srgbClr>
                  </a:solidFill>
                  <a:ln w="8001" cap="flat" cmpd="sng">
                    <a:solidFill>
                      <a:srgbClr val="B09668">
                        <a:alpha val="100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grpSp>
                <p:nvGrpSpPr>
                  <p:cNvPr id="11298" name="组合 11297"/>
                  <p:cNvGrpSpPr/>
                  <p:nvPr/>
                </p:nvGrpSpPr>
                <p:grpSpPr>
                  <a:xfrm>
                    <a:off x="4830" y="2596"/>
                    <a:ext cx="749" cy="789"/>
                    <a:chOff x="4830" y="2596"/>
                    <a:chExt cx="749" cy="789"/>
                  </a:xfrm>
                </p:grpSpPr>
                <p:sp>
                  <p:nvSpPr>
                    <p:cNvPr id="11299" name="任意多边形 11298"/>
                    <p:cNvSpPr/>
                    <p:nvPr/>
                  </p:nvSpPr>
                  <p:spPr>
                    <a:xfrm>
                      <a:off x="5282" y="2596"/>
                      <a:ext cx="297" cy="789"/>
                    </a:xfrm>
                    <a:custGeom>
                      <a:avLst/>
                      <a:gdLst/>
                      <a:ahLst/>
                      <a:cxnLst/>
                      <a:pathLst>
                        <a:path w="269" h="718">
                          <a:moveTo>
                            <a:pt x="223" y="463"/>
                          </a:moveTo>
                          <a:lnTo>
                            <a:pt x="0" y="718"/>
                          </a:lnTo>
                          <a:lnTo>
                            <a:pt x="25" y="191"/>
                          </a:lnTo>
                          <a:lnTo>
                            <a:pt x="269" y="0"/>
                          </a:lnTo>
                          <a:lnTo>
                            <a:pt x="223" y="463"/>
                          </a:lnTo>
                          <a:close/>
                        </a:path>
                      </a:pathLst>
                    </a:custGeom>
                    <a:solidFill>
                      <a:srgbClr val="B9A279">
                        <a:alpha val="100000"/>
                      </a:srgbClr>
                    </a:solidFill>
                    <a:ln w="8001" cap="flat" cmpd="sng">
                      <a:solidFill>
                        <a:srgbClr val="A88B58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0" name="任意多边形 11299"/>
                    <p:cNvSpPr/>
                    <p:nvPr/>
                  </p:nvSpPr>
                  <p:spPr>
                    <a:xfrm>
                      <a:off x="4830" y="2676"/>
                      <a:ext cx="480" cy="709"/>
                    </a:xfrm>
                    <a:custGeom>
                      <a:avLst/>
                      <a:gdLst/>
                      <a:ahLst/>
                      <a:cxnLst/>
                      <a:pathLst>
                        <a:path w="437" h="646">
                          <a:moveTo>
                            <a:pt x="36" y="476"/>
                          </a:moveTo>
                          <a:lnTo>
                            <a:pt x="0" y="0"/>
                          </a:lnTo>
                          <a:lnTo>
                            <a:pt x="437" y="119"/>
                          </a:lnTo>
                          <a:lnTo>
                            <a:pt x="412" y="646"/>
                          </a:lnTo>
                          <a:lnTo>
                            <a:pt x="36" y="476"/>
                          </a:lnTo>
                          <a:close/>
                        </a:path>
                      </a:pathLst>
                    </a:custGeom>
                    <a:solidFill>
                      <a:srgbClr val="C3AD88">
                        <a:alpha val="100000"/>
                      </a:srgbClr>
                    </a:solidFill>
                    <a:ln w="8001" cap="flat" cmpd="sng">
                      <a:solidFill>
                        <a:srgbClr val="B09668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1" name="任意多边形 11300"/>
                    <p:cNvSpPr>
                      <a:spLocks noEditPoints="1"/>
                    </p:cNvSpPr>
                    <p:nvPr/>
                  </p:nvSpPr>
                  <p:spPr>
                    <a:xfrm>
                      <a:off x="5179" y="3229"/>
                      <a:ext cx="77" cy="117"/>
                    </a:xfrm>
                    <a:custGeom>
                      <a:avLst/>
                      <a:gdLst/>
                      <a:ahLst/>
                      <a:cxnLst/>
                      <a:pathLst>
                        <a:path w="37" h="56">
                          <a:moveTo>
                            <a:pt x="37" y="17"/>
                          </a:moveTo>
                          <a:cubicBezTo>
                            <a:pt x="37" y="16"/>
                            <a:pt x="37" y="15"/>
                            <a:pt x="37" y="14"/>
                          </a:cubicBezTo>
                          <a:cubicBezTo>
                            <a:pt x="34" y="14"/>
                            <a:pt x="32" y="12"/>
                            <a:pt x="29" y="11"/>
                          </a:cubicBezTo>
                          <a:cubicBezTo>
                            <a:pt x="29" y="11"/>
                            <a:pt x="29" y="11"/>
                            <a:pt x="28" y="11"/>
                          </a:cubicBezTo>
                          <a:cubicBezTo>
                            <a:pt x="20" y="8"/>
                            <a:pt x="11" y="3"/>
                            <a:pt x="2" y="0"/>
                          </a:cubicBezTo>
                          <a:cubicBezTo>
                            <a:pt x="1" y="3"/>
                            <a:pt x="2" y="5"/>
                            <a:pt x="2" y="8"/>
                          </a:cubicBezTo>
                          <a:cubicBezTo>
                            <a:pt x="1" y="8"/>
                            <a:pt x="1" y="8"/>
                            <a:pt x="1" y="9"/>
                          </a:cubicBezTo>
                          <a:cubicBezTo>
                            <a:pt x="1" y="10"/>
                            <a:pt x="1" y="11"/>
                            <a:pt x="1" y="12"/>
                          </a:cubicBezTo>
                          <a:cubicBezTo>
                            <a:pt x="1" y="13"/>
                            <a:pt x="1" y="14"/>
                            <a:pt x="1" y="15"/>
                          </a:cubicBezTo>
                          <a:cubicBezTo>
                            <a:pt x="1" y="19"/>
                            <a:pt x="1" y="23"/>
                            <a:pt x="0" y="27"/>
                          </a:cubicBezTo>
                          <a:cubicBezTo>
                            <a:pt x="0" y="28"/>
                            <a:pt x="1" y="28"/>
                            <a:pt x="1" y="28"/>
                          </a:cubicBezTo>
                          <a:cubicBezTo>
                            <a:pt x="0" y="33"/>
                            <a:pt x="0" y="37"/>
                            <a:pt x="0" y="41"/>
                          </a:cubicBezTo>
                          <a:cubicBezTo>
                            <a:pt x="4" y="43"/>
                            <a:pt x="8" y="44"/>
                            <a:pt x="11" y="46"/>
                          </a:cubicBezTo>
                          <a:cubicBezTo>
                            <a:pt x="12" y="46"/>
                            <a:pt x="12" y="46"/>
                            <a:pt x="12" y="46"/>
                          </a:cubicBezTo>
                          <a:cubicBezTo>
                            <a:pt x="14" y="47"/>
                            <a:pt x="15" y="48"/>
                            <a:pt x="17" y="49"/>
                          </a:cubicBezTo>
                          <a:cubicBezTo>
                            <a:pt x="17" y="49"/>
                            <a:pt x="17" y="48"/>
                            <a:pt x="17" y="48"/>
                          </a:cubicBezTo>
                          <a:cubicBezTo>
                            <a:pt x="17" y="49"/>
                            <a:pt x="18" y="49"/>
                            <a:pt x="18" y="49"/>
                          </a:cubicBezTo>
                          <a:cubicBezTo>
                            <a:pt x="18" y="49"/>
                            <a:pt x="17" y="48"/>
                            <a:pt x="18" y="48"/>
                          </a:cubicBezTo>
                          <a:cubicBezTo>
                            <a:pt x="18" y="48"/>
                            <a:pt x="18" y="48"/>
                            <a:pt x="18" y="48"/>
                          </a:cubicBezTo>
                          <a:cubicBezTo>
                            <a:pt x="18" y="48"/>
                            <a:pt x="18" y="47"/>
                            <a:pt x="19" y="47"/>
                          </a:cubicBezTo>
                          <a:cubicBezTo>
                            <a:pt x="19" y="48"/>
                            <a:pt x="19" y="48"/>
                            <a:pt x="19" y="48"/>
                          </a:cubicBezTo>
                          <a:cubicBezTo>
                            <a:pt x="19" y="48"/>
                            <a:pt x="19" y="47"/>
                            <a:pt x="20" y="48"/>
                          </a:cubicBezTo>
                          <a:cubicBezTo>
                            <a:pt x="19" y="48"/>
                            <a:pt x="19" y="48"/>
                            <a:pt x="19" y="49"/>
                          </a:cubicBezTo>
                          <a:cubicBezTo>
                            <a:pt x="21" y="50"/>
                            <a:pt x="23" y="52"/>
                            <a:pt x="25" y="52"/>
                          </a:cubicBezTo>
                          <a:cubicBezTo>
                            <a:pt x="25" y="52"/>
                            <a:pt x="25" y="52"/>
                            <a:pt x="26" y="52"/>
                          </a:cubicBezTo>
                          <a:cubicBezTo>
                            <a:pt x="26" y="52"/>
                            <a:pt x="26" y="53"/>
                            <a:pt x="26" y="53"/>
                          </a:cubicBezTo>
                          <a:cubicBezTo>
                            <a:pt x="27" y="53"/>
                            <a:pt x="27" y="53"/>
                            <a:pt x="27" y="53"/>
                          </a:cubicBezTo>
                          <a:cubicBezTo>
                            <a:pt x="27" y="53"/>
                            <a:pt x="27" y="53"/>
                            <a:pt x="28" y="53"/>
                          </a:cubicBezTo>
                          <a:cubicBezTo>
                            <a:pt x="29" y="54"/>
                            <a:pt x="30" y="54"/>
                            <a:pt x="31" y="55"/>
                          </a:cubicBezTo>
                          <a:cubicBezTo>
                            <a:pt x="31" y="55"/>
                            <a:pt x="31" y="54"/>
                            <a:pt x="31" y="54"/>
                          </a:cubicBezTo>
                          <a:cubicBezTo>
                            <a:pt x="32" y="56"/>
                            <a:pt x="34" y="56"/>
                            <a:pt x="35" y="56"/>
                          </a:cubicBezTo>
                          <a:cubicBezTo>
                            <a:pt x="35" y="51"/>
                            <a:pt x="35" y="47"/>
                            <a:pt x="36" y="42"/>
                          </a:cubicBezTo>
                          <a:cubicBezTo>
                            <a:pt x="36" y="41"/>
                            <a:pt x="36" y="41"/>
                            <a:pt x="36" y="40"/>
                          </a:cubicBezTo>
                          <a:cubicBezTo>
                            <a:pt x="36" y="40"/>
                            <a:pt x="36" y="39"/>
                            <a:pt x="36" y="38"/>
                          </a:cubicBezTo>
                          <a:cubicBezTo>
                            <a:pt x="36" y="34"/>
                            <a:pt x="37" y="31"/>
                            <a:pt x="37" y="27"/>
                          </a:cubicBezTo>
                          <a:cubicBezTo>
                            <a:pt x="37" y="26"/>
                            <a:pt x="36" y="25"/>
                            <a:pt x="36" y="24"/>
                          </a:cubicBezTo>
                          <a:cubicBezTo>
                            <a:pt x="37" y="24"/>
                            <a:pt x="37" y="23"/>
                            <a:pt x="37" y="23"/>
                          </a:cubicBezTo>
                          <a:cubicBezTo>
                            <a:pt x="37" y="22"/>
                            <a:pt x="37" y="20"/>
                            <a:pt x="37" y="19"/>
                          </a:cubicBezTo>
                          <a:cubicBezTo>
                            <a:pt x="37" y="18"/>
                            <a:pt x="37" y="18"/>
                            <a:pt x="37" y="17"/>
                          </a:cubicBezTo>
                          <a:close/>
                          <a:moveTo>
                            <a:pt x="26" y="14"/>
                          </a:moveTo>
                          <a:cubicBezTo>
                            <a:pt x="26" y="14"/>
                            <a:pt x="26" y="14"/>
                            <a:pt x="26" y="15"/>
                          </a:cubicBezTo>
                          <a:cubicBezTo>
                            <a:pt x="26" y="14"/>
                            <a:pt x="26" y="14"/>
                            <a:pt x="26" y="14"/>
                          </a:cubicBezTo>
                          <a:cubicBezTo>
                            <a:pt x="26" y="14"/>
                            <a:pt x="26" y="14"/>
                            <a:pt x="26" y="14"/>
                          </a:cubicBezTo>
                          <a:close/>
                          <a:moveTo>
                            <a:pt x="21" y="25"/>
                          </a:moveTo>
                          <a:cubicBezTo>
                            <a:pt x="21" y="25"/>
                            <a:pt x="22" y="24"/>
                            <a:pt x="22" y="24"/>
                          </a:cubicBezTo>
                          <a:cubicBezTo>
                            <a:pt x="22" y="22"/>
                            <a:pt x="22" y="20"/>
                            <a:pt x="22" y="19"/>
                          </a:cubicBezTo>
                          <a:cubicBezTo>
                            <a:pt x="22" y="18"/>
                            <a:pt x="21" y="18"/>
                            <a:pt x="21" y="18"/>
                          </a:cubicBezTo>
                          <a:cubicBezTo>
                            <a:pt x="22" y="16"/>
                            <a:pt x="22" y="14"/>
                            <a:pt x="23" y="12"/>
                          </a:cubicBezTo>
                          <a:cubicBezTo>
                            <a:pt x="23" y="12"/>
                            <a:pt x="23" y="12"/>
                            <a:pt x="23" y="12"/>
                          </a:cubicBezTo>
                          <a:cubicBezTo>
                            <a:pt x="24" y="12"/>
                            <a:pt x="24" y="13"/>
                            <a:pt x="24" y="14"/>
                          </a:cubicBezTo>
                          <a:cubicBezTo>
                            <a:pt x="25" y="16"/>
                            <a:pt x="25" y="18"/>
                            <a:pt x="25" y="20"/>
                          </a:cubicBezTo>
                          <a:cubicBezTo>
                            <a:pt x="25" y="20"/>
                            <a:pt x="24" y="19"/>
                            <a:pt x="24" y="20"/>
                          </a:cubicBezTo>
                          <a:cubicBezTo>
                            <a:pt x="24" y="27"/>
                            <a:pt x="24" y="35"/>
                            <a:pt x="23" y="42"/>
                          </a:cubicBezTo>
                          <a:cubicBezTo>
                            <a:pt x="23" y="42"/>
                            <a:pt x="22" y="41"/>
                            <a:pt x="21" y="41"/>
                          </a:cubicBezTo>
                          <a:cubicBezTo>
                            <a:pt x="20" y="36"/>
                            <a:pt x="22" y="32"/>
                            <a:pt x="22" y="27"/>
                          </a:cubicBezTo>
                          <a:cubicBezTo>
                            <a:pt x="22" y="26"/>
                            <a:pt x="21" y="26"/>
                            <a:pt x="21" y="25"/>
                          </a:cubicBezTo>
                          <a:close/>
                          <a:moveTo>
                            <a:pt x="19" y="18"/>
                          </a:moveTo>
                          <a:cubicBezTo>
                            <a:pt x="19" y="18"/>
                            <a:pt x="19" y="18"/>
                            <a:pt x="19" y="19"/>
                          </a:cubicBezTo>
                          <a:cubicBezTo>
                            <a:pt x="19" y="19"/>
                            <a:pt x="19" y="19"/>
                            <a:pt x="19" y="19"/>
                          </a:cubicBezTo>
                          <a:cubicBezTo>
                            <a:pt x="19" y="18"/>
                            <a:pt x="19" y="18"/>
                            <a:pt x="19" y="18"/>
                          </a:cubicBezTo>
                          <a:close/>
                          <a:moveTo>
                            <a:pt x="17" y="15"/>
                          </a:moveTo>
                          <a:cubicBezTo>
                            <a:pt x="18" y="14"/>
                            <a:pt x="18" y="14"/>
                            <a:pt x="18" y="14"/>
                          </a:cubicBezTo>
                          <a:cubicBezTo>
                            <a:pt x="19" y="14"/>
                            <a:pt x="18" y="15"/>
                            <a:pt x="17" y="15"/>
                          </a:cubicBezTo>
                          <a:close/>
                          <a:moveTo>
                            <a:pt x="18" y="11"/>
                          </a:moveTo>
                          <a:cubicBezTo>
                            <a:pt x="18" y="12"/>
                            <a:pt x="17" y="12"/>
                            <a:pt x="17" y="11"/>
                          </a:cubicBezTo>
                          <a:cubicBezTo>
                            <a:pt x="17" y="10"/>
                            <a:pt x="18" y="10"/>
                            <a:pt x="18" y="11"/>
                          </a:cubicBezTo>
                          <a:close/>
                          <a:moveTo>
                            <a:pt x="15" y="8"/>
                          </a:moveTo>
                          <a:cubicBezTo>
                            <a:pt x="15" y="8"/>
                            <a:pt x="15" y="8"/>
                            <a:pt x="15" y="8"/>
                          </a:cubicBezTo>
                          <a:cubicBezTo>
                            <a:pt x="15" y="10"/>
                            <a:pt x="16" y="11"/>
                            <a:pt x="16" y="13"/>
                          </a:cubicBezTo>
                          <a:cubicBezTo>
                            <a:pt x="17" y="14"/>
                            <a:pt x="17" y="15"/>
                            <a:pt x="17" y="17"/>
                          </a:cubicBezTo>
                          <a:cubicBezTo>
                            <a:pt x="17" y="17"/>
                            <a:pt x="16" y="16"/>
                            <a:pt x="16" y="16"/>
                          </a:cubicBezTo>
                          <a:cubicBezTo>
                            <a:pt x="15" y="23"/>
                            <a:pt x="15" y="31"/>
                            <a:pt x="15" y="38"/>
                          </a:cubicBezTo>
                          <a:cubicBezTo>
                            <a:pt x="14" y="38"/>
                            <a:pt x="13" y="37"/>
                            <a:pt x="12" y="37"/>
                          </a:cubicBezTo>
                          <a:cubicBezTo>
                            <a:pt x="12" y="35"/>
                            <a:pt x="13" y="33"/>
                            <a:pt x="12" y="31"/>
                          </a:cubicBezTo>
                          <a:cubicBezTo>
                            <a:pt x="12" y="30"/>
                            <a:pt x="12" y="30"/>
                            <a:pt x="12" y="29"/>
                          </a:cubicBezTo>
                          <a:cubicBezTo>
                            <a:pt x="12" y="28"/>
                            <a:pt x="13" y="27"/>
                            <a:pt x="13" y="26"/>
                          </a:cubicBezTo>
                          <a:cubicBezTo>
                            <a:pt x="13" y="22"/>
                            <a:pt x="13" y="19"/>
                            <a:pt x="13" y="15"/>
                          </a:cubicBezTo>
                          <a:cubicBezTo>
                            <a:pt x="13" y="15"/>
                            <a:pt x="12" y="15"/>
                            <a:pt x="12" y="14"/>
                          </a:cubicBezTo>
                          <a:cubicBezTo>
                            <a:pt x="13" y="12"/>
                            <a:pt x="14" y="10"/>
                            <a:pt x="15" y="8"/>
                          </a:cubicBezTo>
                          <a:close/>
                          <a:moveTo>
                            <a:pt x="9" y="35"/>
                          </a:moveTo>
                          <a:cubicBezTo>
                            <a:pt x="10" y="36"/>
                            <a:pt x="10" y="36"/>
                            <a:pt x="10" y="36"/>
                          </a:cubicBezTo>
                          <a:cubicBezTo>
                            <a:pt x="10" y="36"/>
                            <a:pt x="10" y="36"/>
                            <a:pt x="10" y="36"/>
                          </a:cubicBezTo>
                          <a:cubicBezTo>
                            <a:pt x="9" y="36"/>
                            <a:pt x="9" y="36"/>
                            <a:pt x="9" y="35"/>
                          </a:cubicBezTo>
                          <a:close/>
                          <a:moveTo>
                            <a:pt x="8" y="4"/>
                          </a:moveTo>
                          <a:cubicBezTo>
                            <a:pt x="9" y="4"/>
                            <a:pt x="9" y="5"/>
                            <a:pt x="9" y="6"/>
                          </a:cubicBezTo>
                          <a:cubicBezTo>
                            <a:pt x="8" y="5"/>
                            <a:pt x="8" y="4"/>
                            <a:pt x="8" y="4"/>
                          </a:cubicBezTo>
                          <a:close/>
                          <a:moveTo>
                            <a:pt x="7" y="13"/>
                          </a:moveTo>
                          <a:cubicBezTo>
                            <a:pt x="7" y="13"/>
                            <a:pt x="7" y="13"/>
                            <a:pt x="6" y="13"/>
                          </a:cubicBezTo>
                          <a:cubicBezTo>
                            <a:pt x="7" y="12"/>
                            <a:pt x="7" y="13"/>
                            <a:pt x="7" y="13"/>
                          </a:cubicBezTo>
                          <a:close/>
                          <a:moveTo>
                            <a:pt x="5" y="24"/>
                          </a:moveTo>
                          <a:cubicBezTo>
                            <a:pt x="5" y="24"/>
                            <a:pt x="5" y="25"/>
                            <a:pt x="5" y="24"/>
                          </a:cubicBezTo>
                          <a:cubicBezTo>
                            <a:pt x="5" y="24"/>
                            <a:pt x="5" y="24"/>
                            <a:pt x="5" y="24"/>
                          </a:cubicBezTo>
                          <a:close/>
                          <a:moveTo>
                            <a:pt x="5" y="30"/>
                          </a:moveTo>
                          <a:cubicBezTo>
                            <a:pt x="5" y="30"/>
                            <a:pt x="4" y="30"/>
                            <a:pt x="4" y="30"/>
                          </a:cubicBezTo>
                          <a:cubicBezTo>
                            <a:pt x="5" y="30"/>
                            <a:pt x="5" y="30"/>
                            <a:pt x="5" y="30"/>
                          </a:cubicBezTo>
                          <a:close/>
                          <a:moveTo>
                            <a:pt x="5" y="11"/>
                          </a:moveTo>
                          <a:cubicBezTo>
                            <a:pt x="5" y="11"/>
                            <a:pt x="5" y="11"/>
                            <a:pt x="4" y="11"/>
                          </a:cubicBezTo>
                          <a:cubicBezTo>
                            <a:pt x="4" y="11"/>
                            <a:pt x="4" y="11"/>
                            <a:pt x="4" y="10"/>
                          </a:cubicBezTo>
                          <a:cubicBezTo>
                            <a:pt x="5" y="11"/>
                            <a:pt x="5" y="10"/>
                            <a:pt x="5" y="11"/>
                          </a:cubicBezTo>
                          <a:close/>
                          <a:moveTo>
                            <a:pt x="4" y="9"/>
                          </a:moveTo>
                          <a:cubicBezTo>
                            <a:pt x="5" y="9"/>
                            <a:pt x="5" y="10"/>
                            <a:pt x="4" y="10"/>
                          </a:cubicBezTo>
                          <a:cubicBezTo>
                            <a:pt x="4" y="10"/>
                            <a:pt x="4" y="9"/>
                            <a:pt x="4" y="9"/>
                          </a:cubicBezTo>
                          <a:close/>
                          <a:moveTo>
                            <a:pt x="4" y="14"/>
                          </a:moveTo>
                          <a:cubicBezTo>
                            <a:pt x="3" y="14"/>
                            <a:pt x="3" y="13"/>
                            <a:pt x="3" y="13"/>
                          </a:cubicBezTo>
                          <a:cubicBezTo>
                            <a:pt x="3" y="13"/>
                            <a:pt x="4" y="13"/>
                            <a:pt x="4" y="14"/>
                          </a:cubicBezTo>
                          <a:close/>
                          <a:moveTo>
                            <a:pt x="4" y="40"/>
                          </a:moveTo>
                          <a:cubicBezTo>
                            <a:pt x="4" y="40"/>
                            <a:pt x="4" y="40"/>
                            <a:pt x="4" y="40"/>
                          </a:cubicBezTo>
                          <a:cubicBezTo>
                            <a:pt x="3" y="40"/>
                            <a:pt x="3" y="40"/>
                            <a:pt x="3" y="40"/>
                          </a:cubicBezTo>
                          <a:cubicBezTo>
                            <a:pt x="3" y="40"/>
                            <a:pt x="3" y="40"/>
                            <a:pt x="4" y="40"/>
                          </a:cubicBezTo>
                          <a:close/>
                          <a:moveTo>
                            <a:pt x="3" y="13"/>
                          </a:moveTo>
                          <a:cubicBezTo>
                            <a:pt x="3" y="13"/>
                            <a:pt x="3" y="12"/>
                            <a:pt x="3" y="12"/>
                          </a:cubicBezTo>
                          <a:cubicBezTo>
                            <a:pt x="3" y="12"/>
                            <a:pt x="3" y="12"/>
                            <a:pt x="3" y="12"/>
                          </a:cubicBezTo>
                          <a:cubicBezTo>
                            <a:pt x="4" y="12"/>
                            <a:pt x="4" y="13"/>
                            <a:pt x="3" y="13"/>
                          </a:cubicBezTo>
                          <a:close/>
                          <a:moveTo>
                            <a:pt x="3" y="22"/>
                          </a:moveTo>
                          <a:cubicBezTo>
                            <a:pt x="3" y="22"/>
                            <a:pt x="2" y="22"/>
                            <a:pt x="2" y="22"/>
                          </a:cubicBezTo>
                          <a:cubicBezTo>
                            <a:pt x="2" y="22"/>
                            <a:pt x="3" y="22"/>
                            <a:pt x="3" y="22"/>
                          </a:cubicBezTo>
                          <a:cubicBezTo>
                            <a:pt x="3" y="22"/>
                            <a:pt x="3" y="22"/>
                            <a:pt x="3" y="22"/>
                          </a:cubicBezTo>
                          <a:close/>
                          <a:moveTo>
                            <a:pt x="3" y="24"/>
                          </a:moveTo>
                          <a:cubicBezTo>
                            <a:pt x="3" y="24"/>
                            <a:pt x="3" y="23"/>
                            <a:pt x="3" y="23"/>
                          </a:cubicBezTo>
                          <a:cubicBezTo>
                            <a:pt x="3" y="23"/>
                            <a:pt x="3" y="23"/>
                            <a:pt x="3" y="23"/>
                          </a:cubicBezTo>
                          <a:cubicBezTo>
                            <a:pt x="3" y="24"/>
                            <a:pt x="3" y="24"/>
                            <a:pt x="3" y="24"/>
                          </a:cubicBezTo>
                          <a:close/>
                          <a:moveTo>
                            <a:pt x="3" y="9"/>
                          </a:moveTo>
                          <a:cubicBezTo>
                            <a:pt x="3" y="9"/>
                            <a:pt x="3" y="9"/>
                            <a:pt x="2" y="8"/>
                          </a:cubicBezTo>
                          <a:cubicBezTo>
                            <a:pt x="2" y="8"/>
                            <a:pt x="3" y="8"/>
                            <a:pt x="3" y="8"/>
                          </a:cubicBezTo>
                          <a:cubicBezTo>
                            <a:pt x="3" y="9"/>
                            <a:pt x="3" y="9"/>
                            <a:pt x="3" y="9"/>
                          </a:cubicBezTo>
                          <a:close/>
                          <a:moveTo>
                            <a:pt x="3" y="6"/>
                          </a:moveTo>
                          <a:cubicBezTo>
                            <a:pt x="3" y="5"/>
                            <a:pt x="2" y="6"/>
                            <a:pt x="2" y="6"/>
                          </a:cubicBezTo>
                          <a:cubicBezTo>
                            <a:pt x="1" y="5"/>
                            <a:pt x="3" y="4"/>
                            <a:pt x="3" y="6"/>
                          </a:cubicBezTo>
                          <a:close/>
                          <a:moveTo>
                            <a:pt x="2" y="8"/>
                          </a:moveTo>
                          <a:cubicBezTo>
                            <a:pt x="2" y="9"/>
                            <a:pt x="3" y="10"/>
                            <a:pt x="2" y="9"/>
                          </a:cubicBezTo>
                          <a:cubicBezTo>
                            <a:pt x="2" y="9"/>
                            <a:pt x="2" y="8"/>
                            <a:pt x="2" y="8"/>
                          </a:cubicBezTo>
                          <a:cubicBezTo>
                            <a:pt x="2" y="8"/>
                            <a:pt x="2" y="8"/>
                            <a:pt x="2" y="8"/>
                          </a:cubicBezTo>
                          <a:close/>
                          <a:moveTo>
                            <a:pt x="2" y="28"/>
                          </a:moveTo>
                          <a:cubicBezTo>
                            <a:pt x="2" y="28"/>
                            <a:pt x="2" y="29"/>
                            <a:pt x="2" y="29"/>
                          </a:cubicBezTo>
                          <a:cubicBezTo>
                            <a:pt x="2" y="29"/>
                            <a:pt x="2" y="29"/>
                            <a:pt x="2" y="29"/>
                          </a:cubicBezTo>
                          <a:cubicBezTo>
                            <a:pt x="1" y="29"/>
                            <a:pt x="1" y="29"/>
                            <a:pt x="2" y="28"/>
                          </a:cubicBezTo>
                          <a:close/>
                          <a:moveTo>
                            <a:pt x="2" y="31"/>
                          </a:moveTo>
                          <a:cubicBezTo>
                            <a:pt x="2" y="31"/>
                            <a:pt x="2" y="31"/>
                            <a:pt x="2" y="31"/>
                          </a:cubicBezTo>
                          <a:cubicBezTo>
                            <a:pt x="2" y="31"/>
                            <a:pt x="2" y="31"/>
                            <a:pt x="2" y="31"/>
                          </a:cubicBezTo>
                          <a:cubicBezTo>
                            <a:pt x="2" y="31"/>
                            <a:pt x="2" y="31"/>
                            <a:pt x="2" y="31"/>
                          </a:cubicBezTo>
                          <a:close/>
                          <a:moveTo>
                            <a:pt x="1" y="35"/>
                          </a:moveTo>
                          <a:cubicBezTo>
                            <a:pt x="2" y="35"/>
                            <a:pt x="3" y="36"/>
                            <a:pt x="3" y="36"/>
                          </a:cubicBezTo>
                          <a:cubicBezTo>
                            <a:pt x="3" y="36"/>
                            <a:pt x="3" y="36"/>
                            <a:pt x="2" y="36"/>
                          </a:cubicBezTo>
                          <a:cubicBezTo>
                            <a:pt x="2" y="37"/>
                            <a:pt x="3" y="37"/>
                            <a:pt x="3" y="37"/>
                          </a:cubicBezTo>
                          <a:cubicBezTo>
                            <a:pt x="3" y="37"/>
                            <a:pt x="3" y="38"/>
                            <a:pt x="3" y="38"/>
                          </a:cubicBezTo>
                          <a:cubicBezTo>
                            <a:pt x="3" y="38"/>
                            <a:pt x="2" y="37"/>
                            <a:pt x="2" y="37"/>
                          </a:cubicBezTo>
                          <a:cubicBezTo>
                            <a:pt x="2" y="37"/>
                            <a:pt x="2" y="36"/>
                            <a:pt x="1" y="35"/>
                          </a:cubicBezTo>
                          <a:close/>
                          <a:moveTo>
                            <a:pt x="3" y="38"/>
                          </a:moveTo>
                          <a:cubicBezTo>
                            <a:pt x="3" y="38"/>
                            <a:pt x="3" y="38"/>
                            <a:pt x="3" y="39"/>
                          </a:cubicBezTo>
                          <a:cubicBezTo>
                            <a:pt x="3" y="39"/>
                            <a:pt x="3" y="38"/>
                            <a:pt x="3" y="38"/>
                          </a:cubicBezTo>
                          <a:close/>
                          <a:moveTo>
                            <a:pt x="3" y="42"/>
                          </a:moveTo>
                          <a:cubicBezTo>
                            <a:pt x="3" y="42"/>
                            <a:pt x="3" y="41"/>
                            <a:pt x="3" y="41"/>
                          </a:cubicBezTo>
                          <a:cubicBezTo>
                            <a:pt x="4" y="41"/>
                            <a:pt x="4" y="42"/>
                            <a:pt x="4" y="42"/>
                          </a:cubicBezTo>
                          <a:cubicBezTo>
                            <a:pt x="4" y="42"/>
                            <a:pt x="4" y="42"/>
                            <a:pt x="3" y="42"/>
                          </a:cubicBezTo>
                          <a:close/>
                          <a:moveTo>
                            <a:pt x="4" y="40"/>
                          </a:moveTo>
                          <a:cubicBezTo>
                            <a:pt x="4" y="40"/>
                            <a:pt x="4" y="39"/>
                            <a:pt x="4" y="38"/>
                          </a:cubicBezTo>
                          <a:cubicBezTo>
                            <a:pt x="5" y="39"/>
                            <a:pt x="5" y="40"/>
                            <a:pt x="4" y="40"/>
                          </a:cubicBezTo>
                          <a:close/>
                          <a:moveTo>
                            <a:pt x="4" y="35"/>
                          </a:moveTo>
                          <a:cubicBezTo>
                            <a:pt x="4" y="35"/>
                            <a:pt x="5" y="35"/>
                            <a:pt x="5" y="36"/>
                          </a:cubicBezTo>
                          <a:cubicBezTo>
                            <a:pt x="5" y="36"/>
                            <a:pt x="4" y="36"/>
                            <a:pt x="4" y="35"/>
                          </a:cubicBezTo>
                          <a:close/>
                          <a:moveTo>
                            <a:pt x="6" y="43"/>
                          </a:moveTo>
                          <a:cubicBezTo>
                            <a:pt x="6" y="43"/>
                            <a:pt x="6" y="43"/>
                            <a:pt x="6" y="43"/>
                          </a:cubicBezTo>
                          <a:cubicBezTo>
                            <a:pt x="6" y="44"/>
                            <a:pt x="6" y="43"/>
                            <a:pt x="6" y="43"/>
                          </a:cubicBezTo>
                          <a:close/>
                          <a:moveTo>
                            <a:pt x="6" y="42"/>
                          </a:moveTo>
                          <a:cubicBezTo>
                            <a:pt x="6" y="41"/>
                            <a:pt x="6" y="41"/>
                            <a:pt x="6" y="41"/>
                          </a:cubicBezTo>
                          <a:cubicBezTo>
                            <a:pt x="6" y="41"/>
                            <a:pt x="6" y="41"/>
                            <a:pt x="6" y="42"/>
                          </a:cubicBezTo>
                          <a:cubicBezTo>
                            <a:pt x="6" y="42"/>
                            <a:pt x="6" y="42"/>
                            <a:pt x="6" y="42"/>
                          </a:cubicBezTo>
                          <a:close/>
                          <a:moveTo>
                            <a:pt x="5" y="39"/>
                          </a:moveTo>
                          <a:cubicBezTo>
                            <a:pt x="5" y="39"/>
                            <a:pt x="5" y="39"/>
                            <a:pt x="6" y="39"/>
                          </a:cubicBezTo>
                          <a:cubicBezTo>
                            <a:pt x="6" y="39"/>
                            <a:pt x="6" y="38"/>
                            <a:pt x="6" y="38"/>
                          </a:cubicBezTo>
                          <a:cubicBezTo>
                            <a:pt x="6" y="39"/>
                            <a:pt x="6" y="39"/>
                            <a:pt x="6" y="39"/>
                          </a:cubicBezTo>
                          <a:cubicBezTo>
                            <a:pt x="6" y="39"/>
                            <a:pt x="5" y="40"/>
                            <a:pt x="5" y="39"/>
                          </a:cubicBezTo>
                          <a:close/>
                          <a:moveTo>
                            <a:pt x="6" y="39"/>
                          </a:moveTo>
                          <a:cubicBezTo>
                            <a:pt x="6" y="38"/>
                            <a:pt x="6" y="38"/>
                            <a:pt x="7" y="38"/>
                          </a:cubicBezTo>
                          <a:cubicBezTo>
                            <a:pt x="7" y="38"/>
                            <a:pt x="7" y="38"/>
                            <a:pt x="7" y="39"/>
                          </a:cubicBezTo>
                          <a:cubicBezTo>
                            <a:pt x="7" y="39"/>
                            <a:pt x="7" y="39"/>
                            <a:pt x="7" y="39"/>
                          </a:cubicBezTo>
                          <a:cubicBezTo>
                            <a:pt x="7" y="38"/>
                            <a:pt x="7" y="39"/>
                            <a:pt x="6" y="39"/>
                          </a:cubicBezTo>
                          <a:close/>
                          <a:moveTo>
                            <a:pt x="7" y="42"/>
                          </a:moveTo>
                          <a:cubicBezTo>
                            <a:pt x="7" y="42"/>
                            <a:pt x="8" y="42"/>
                            <a:pt x="8" y="42"/>
                          </a:cubicBezTo>
                          <a:cubicBezTo>
                            <a:pt x="8" y="43"/>
                            <a:pt x="7" y="43"/>
                            <a:pt x="7" y="42"/>
                          </a:cubicBezTo>
                          <a:close/>
                          <a:moveTo>
                            <a:pt x="8" y="41"/>
                          </a:moveTo>
                          <a:cubicBezTo>
                            <a:pt x="8" y="41"/>
                            <a:pt x="8" y="40"/>
                            <a:pt x="8" y="40"/>
                          </a:cubicBezTo>
                          <a:cubicBezTo>
                            <a:pt x="8" y="40"/>
                            <a:pt x="8" y="40"/>
                            <a:pt x="8" y="40"/>
                          </a:cubicBezTo>
                          <a:cubicBezTo>
                            <a:pt x="8" y="41"/>
                            <a:pt x="8" y="40"/>
                            <a:pt x="8" y="41"/>
                          </a:cubicBezTo>
                          <a:close/>
                          <a:moveTo>
                            <a:pt x="8" y="7"/>
                          </a:moveTo>
                          <a:cubicBezTo>
                            <a:pt x="8" y="7"/>
                            <a:pt x="9" y="7"/>
                            <a:pt x="9" y="7"/>
                          </a:cubicBezTo>
                          <a:cubicBezTo>
                            <a:pt x="9" y="7"/>
                            <a:pt x="8" y="7"/>
                            <a:pt x="8" y="7"/>
                          </a:cubicBezTo>
                          <a:close/>
                          <a:moveTo>
                            <a:pt x="9" y="44"/>
                          </a:moveTo>
                          <a:cubicBezTo>
                            <a:pt x="9" y="44"/>
                            <a:pt x="9" y="44"/>
                            <a:pt x="9" y="44"/>
                          </a:cubicBezTo>
                          <a:cubicBezTo>
                            <a:pt x="9" y="44"/>
                            <a:pt x="9" y="44"/>
                            <a:pt x="9" y="44"/>
                          </a:cubicBezTo>
                          <a:close/>
                          <a:moveTo>
                            <a:pt x="16" y="46"/>
                          </a:moveTo>
                          <a:cubicBezTo>
                            <a:pt x="16" y="46"/>
                            <a:pt x="16" y="46"/>
                            <a:pt x="16" y="46"/>
                          </a:cubicBezTo>
                          <a:cubicBezTo>
                            <a:pt x="17" y="46"/>
                            <a:pt x="17" y="47"/>
                            <a:pt x="16" y="46"/>
                          </a:cubicBezTo>
                          <a:close/>
                          <a:moveTo>
                            <a:pt x="17" y="46"/>
                          </a:moveTo>
                          <a:cubicBezTo>
                            <a:pt x="17" y="46"/>
                            <a:pt x="17" y="46"/>
                            <a:pt x="17" y="46"/>
                          </a:cubicBezTo>
                          <a:cubicBezTo>
                            <a:pt x="17" y="46"/>
                            <a:pt x="17" y="46"/>
                            <a:pt x="18" y="46"/>
                          </a:cubicBezTo>
                          <a:cubicBezTo>
                            <a:pt x="18" y="47"/>
                            <a:pt x="17" y="47"/>
                            <a:pt x="17" y="46"/>
                          </a:cubicBezTo>
                          <a:close/>
                          <a:moveTo>
                            <a:pt x="24" y="50"/>
                          </a:moveTo>
                          <a:cubicBezTo>
                            <a:pt x="24" y="49"/>
                            <a:pt x="25" y="49"/>
                            <a:pt x="25" y="49"/>
                          </a:cubicBezTo>
                          <a:cubicBezTo>
                            <a:pt x="25" y="50"/>
                            <a:pt x="25" y="50"/>
                            <a:pt x="24" y="50"/>
                          </a:cubicBezTo>
                          <a:close/>
                          <a:moveTo>
                            <a:pt x="27" y="48"/>
                          </a:moveTo>
                          <a:cubicBezTo>
                            <a:pt x="26" y="48"/>
                            <a:pt x="25" y="48"/>
                            <a:pt x="25" y="48"/>
                          </a:cubicBezTo>
                          <a:cubicBezTo>
                            <a:pt x="24" y="47"/>
                            <a:pt x="23" y="47"/>
                            <a:pt x="21" y="46"/>
                          </a:cubicBezTo>
                          <a:cubicBezTo>
                            <a:pt x="20" y="46"/>
                            <a:pt x="19" y="45"/>
                            <a:pt x="18" y="45"/>
                          </a:cubicBezTo>
                          <a:cubicBezTo>
                            <a:pt x="15" y="43"/>
                            <a:pt x="12" y="42"/>
                            <a:pt x="9" y="41"/>
                          </a:cubicBezTo>
                          <a:cubicBezTo>
                            <a:pt x="9" y="40"/>
                            <a:pt x="9" y="39"/>
                            <a:pt x="9" y="38"/>
                          </a:cubicBezTo>
                          <a:cubicBezTo>
                            <a:pt x="9" y="38"/>
                            <a:pt x="9" y="38"/>
                            <a:pt x="9" y="37"/>
                          </a:cubicBezTo>
                          <a:cubicBezTo>
                            <a:pt x="13" y="40"/>
                            <a:pt x="16" y="41"/>
                            <a:pt x="19" y="42"/>
                          </a:cubicBezTo>
                          <a:cubicBezTo>
                            <a:pt x="20" y="42"/>
                            <a:pt x="19" y="42"/>
                            <a:pt x="20" y="42"/>
                          </a:cubicBezTo>
                          <a:cubicBezTo>
                            <a:pt x="21" y="43"/>
                            <a:pt x="22" y="44"/>
                            <a:pt x="23" y="44"/>
                          </a:cubicBezTo>
                          <a:cubicBezTo>
                            <a:pt x="23" y="44"/>
                            <a:pt x="24" y="44"/>
                            <a:pt x="24" y="44"/>
                          </a:cubicBezTo>
                          <a:cubicBezTo>
                            <a:pt x="24" y="44"/>
                            <a:pt x="24" y="44"/>
                            <a:pt x="24" y="45"/>
                          </a:cubicBezTo>
                          <a:cubicBezTo>
                            <a:pt x="25" y="45"/>
                            <a:pt x="26" y="45"/>
                            <a:pt x="27" y="46"/>
                          </a:cubicBezTo>
                          <a:cubicBezTo>
                            <a:pt x="27" y="46"/>
                            <a:pt x="27" y="47"/>
                            <a:pt x="27" y="48"/>
                          </a:cubicBezTo>
                          <a:close/>
                          <a:moveTo>
                            <a:pt x="28" y="13"/>
                          </a:moveTo>
                          <a:cubicBezTo>
                            <a:pt x="28" y="13"/>
                            <a:pt x="28" y="12"/>
                            <a:pt x="28" y="12"/>
                          </a:cubicBezTo>
                          <a:cubicBezTo>
                            <a:pt x="28" y="12"/>
                            <a:pt x="28" y="12"/>
                            <a:pt x="29" y="12"/>
                          </a:cubicBezTo>
                          <a:cubicBezTo>
                            <a:pt x="28" y="13"/>
                            <a:pt x="29" y="13"/>
                            <a:pt x="29" y="13"/>
                          </a:cubicBezTo>
                          <a:cubicBezTo>
                            <a:pt x="29" y="13"/>
                            <a:pt x="28" y="13"/>
                            <a:pt x="28" y="13"/>
                          </a:cubicBezTo>
                          <a:close/>
                          <a:moveTo>
                            <a:pt x="29" y="52"/>
                          </a:moveTo>
                          <a:cubicBezTo>
                            <a:pt x="29" y="51"/>
                            <a:pt x="29" y="51"/>
                            <a:pt x="29" y="51"/>
                          </a:cubicBezTo>
                          <a:cubicBezTo>
                            <a:pt x="29" y="51"/>
                            <a:pt x="29" y="51"/>
                            <a:pt x="29" y="51"/>
                          </a:cubicBezTo>
                          <a:cubicBezTo>
                            <a:pt x="29" y="52"/>
                            <a:pt x="29" y="52"/>
                            <a:pt x="29" y="52"/>
                          </a:cubicBezTo>
                          <a:close/>
                          <a:moveTo>
                            <a:pt x="31" y="47"/>
                          </a:moveTo>
                          <a:cubicBezTo>
                            <a:pt x="31" y="47"/>
                            <a:pt x="31" y="47"/>
                            <a:pt x="31" y="47"/>
                          </a:cubicBezTo>
                          <a:cubicBezTo>
                            <a:pt x="31" y="47"/>
                            <a:pt x="31" y="47"/>
                            <a:pt x="31" y="47"/>
                          </a:cubicBezTo>
                          <a:cubicBezTo>
                            <a:pt x="32" y="48"/>
                            <a:pt x="31" y="48"/>
                            <a:pt x="31" y="47"/>
                          </a:cubicBezTo>
                          <a:close/>
                          <a:moveTo>
                            <a:pt x="34" y="17"/>
                          </a:moveTo>
                          <a:cubicBezTo>
                            <a:pt x="34" y="17"/>
                            <a:pt x="34" y="17"/>
                            <a:pt x="34" y="18"/>
                          </a:cubicBezTo>
                          <a:cubicBezTo>
                            <a:pt x="34" y="18"/>
                            <a:pt x="34" y="18"/>
                            <a:pt x="34" y="18"/>
                          </a:cubicBezTo>
                          <a:cubicBezTo>
                            <a:pt x="34" y="17"/>
                            <a:pt x="34" y="17"/>
                            <a:pt x="34" y="17"/>
                          </a:cubicBezTo>
                          <a:close/>
                          <a:moveTo>
                            <a:pt x="33" y="15"/>
                          </a:moveTo>
                          <a:cubicBezTo>
                            <a:pt x="33" y="15"/>
                            <a:pt x="33" y="15"/>
                            <a:pt x="33" y="14"/>
                          </a:cubicBezTo>
                          <a:cubicBezTo>
                            <a:pt x="33" y="14"/>
                            <a:pt x="33" y="15"/>
                            <a:pt x="33" y="15"/>
                          </a:cubicBezTo>
                          <a:close/>
                          <a:moveTo>
                            <a:pt x="33" y="16"/>
                          </a:moveTo>
                          <a:cubicBezTo>
                            <a:pt x="34" y="16"/>
                            <a:pt x="33" y="17"/>
                            <a:pt x="33" y="17"/>
                          </a:cubicBezTo>
                          <a:cubicBezTo>
                            <a:pt x="33" y="17"/>
                            <a:pt x="33" y="16"/>
                            <a:pt x="33" y="16"/>
                          </a:cubicBezTo>
                          <a:cubicBezTo>
                            <a:pt x="33" y="16"/>
                            <a:pt x="33" y="16"/>
                            <a:pt x="33" y="16"/>
                          </a:cubicBezTo>
                          <a:close/>
                          <a:moveTo>
                            <a:pt x="33" y="52"/>
                          </a:moveTo>
                          <a:cubicBezTo>
                            <a:pt x="33" y="53"/>
                            <a:pt x="33" y="53"/>
                            <a:pt x="33" y="53"/>
                          </a:cubicBezTo>
                          <a:cubicBezTo>
                            <a:pt x="33" y="53"/>
                            <a:pt x="33" y="53"/>
                            <a:pt x="33" y="52"/>
                          </a:cubicBezTo>
                          <a:close/>
                          <a:moveTo>
                            <a:pt x="33" y="52"/>
                          </a:moveTo>
                          <a:cubicBezTo>
                            <a:pt x="33" y="51"/>
                            <a:pt x="33" y="51"/>
                            <a:pt x="33" y="51"/>
                          </a:cubicBezTo>
                          <a:cubicBezTo>
                            <a:pt x="33" y="51"/>
                            <a:pt x="33" y="51"/>
                            <a:pt x="33" y="51"/>
                          </a:cubicBezTo>
                          <a:cubicBezTo>
                            <a:pt x="33" y="51"/>
                            <a:pt x="34" y="52"/>
                            <a:pt x="33" y="52"/>
                          </a:cubicBezTo>
                          <a:close/>
                          <a:moveTo>
                            <a:pt x="34" y="49"/>
                          </a:moveTo>
                          <a:cubicBezTo>
                            <a:pt x="34" y="49"/>
                            <a:pt x="33" y="48"/>
                            <a:pt x="34" y="48"/>
                          </a:cubicBezTo>
                          <a:cubicBezTo>
                            <a:pt x="34" y="48"/>
                            <a:pt x="34" y="48"/>
                            <a:pt x="34" y="49"/>
                          </a:cubicBezTo>
                          <a:cubicBezTo>
                            <a:pt x="34" y="49"/>
                            <a:pt x="34" y="49"/>
                            <a:pt x="34" y="49"/>
                          </a:cubicBezTo>
                          <a:close/>
                          <a:moveTo>
                            <a:pt x="34" y="28"/>
                          </a:moveTo>
                          <a:cubicBezTo>
                            <a:pt x="34" y="27"/>
                            <a:pt x="34" y="27"/>
                            <a:pt x="34" y="27"/>
                          </a:cubicBezTo>
                          <a:cubicBezTo>
                            <a:pt x="34" y="27"/>
                            <a:pt x="34" y="27"/>
                            <a:pt x="35" y="27"/>
                          </a:cubicBezTo>
                          <a:cubicBezTo>
                            <a:pt x="35" y="27"/>
                            <a:pt x="35" y="28"/>
                            <a:pt x="34" y="28"/>
                          </a:cubicBezTo>
                          <a:close/>
                          <a:moveTo>
                            <a:pt x="34" y="23"/>
                          </a:moveTo>
                          <a:cubicBezTo>
                            <a:pt x="34" y="23"/>
                            <a:pt x="35" y="22"/>
                            <a:pt x="35" y="23"/>
                          </a:cubicBezTo>
                          <a:cubicBezTo>
                            <a:pt x="35" y="23"/>
                            <a:pt x="35" y="23"/>
                            <a:pt x="34" y="23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100000"/>
                      </a:srgbClr>
                    </a:solidFill>
                    <a:ln w="8001">
                      <a:noFill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1302" name="组合 11301"/>
                <p:cNvGrpSpPr/>
                <p:nvPr/>
              </p:nvGrpSpPr>
              <p:grpSpPr>
                <a:xfrm>
                  <a:off x="4824" y="2614"/>
                  <a:ext cx="749" cy="285"/>
                  <a:chOff x="4830" y="2522"/>
                  <a:chExt cx="749" cy="285"/>
                </a:xfrm>
              </p:grpSpPr>
              <p:grpSp>
                <p:nvGrpSpPr>
                  <p:cNvPr id="11303" name="组合 11302"/>
                  <p:cNvGrpSpPr/>
                  <p:nvPr/>
                </p:nvGrpSpPr>
                <p:grpSpPr>
                  <a:xfrm>
                    <a:off x="4830" y="2522"/>
                    <a:ext cx="749" cy="285"/>
                    <a:chOff x="4830" y="2522"/>
                    <a:chExt cx="749" cy="285"/>
                  </a:xfrm>
                </p:grpSpPr>
                <p:sp>
                  <p:nvSpPr>
                    <p:cNvPr id="11304" name="任意多边形 11303"/>
                    <p:cNvSpPr/>
                    <p:nvPr/>
                  </p:nvSpPr>
                  <p:spPr>
                    <a:xfrm>
                      <a:off x="4830" y="2522"/>
                      <a:ext cx="749" cy="285"/>
                    </a:xfrm>
                    <a:custGeom>
                      <a:avLst/>
                      <a:gdLst/>
                      <a:ahLst/>
                      <a:cxnLst/>
                      <a:pathLst>
                        <a:path w="681" h="259">
                          <a:moveTo>
                            <a:pt x="0" y="140"/>
                          </a:moveTo>
                          <a:lnTo>
                            <a:pt x="295" y="0"/>
                          </a:lnTo>
                          <a:lnTo>
                            <a:pt x="681" y="68"/>
                          </a:lnTo>
                          <a:lnTo>
                            <a:pt x="437" y="259"/>
                          </a:lnTo>
                          <a:lnTo>
                            <a:pt x="0" y="140"/>
                          </a:lnTo>
                          <a:close/>
                        </a:path>
                      </a:pathLst>
                    </a:custGeom>
                    <a:solidFill>
                      <a:srgbClr val="C5B293">
                        <a:alpha val="100000"/>
                      </a:srgbClr>
                    </a:solidFill>
                    <a:ln w="8001" cap="flat" cmpd="sng">
                      <a:solidFill>
                        <a:srgbClr val="B9A279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5" name="任意多边形 11304"/>
                    <p:cNvSpPr/>
                    <p:nvPr/>
                  </p:nvSpPr>
                  <p:spPr>
                    <a:xfrm>
                      <a:off x="4977" y="2586"/>
                      <a:ext cx="483" cy="218"/>
                    </a:xfrm>
                    <a:custGeom>
                      <a:avLst/>
                      <a:gdLst/>
                      <a:ahLst/>
                      <a:cxnLst/>
                      <a:pathLst>
                        <a:path w="440" h="199">
                          <a:moveTo>
                            <a:pt x="408" y="199"/>
                          </a:moveTo>
                          <a:lnTo>
                            <a:pt x="408" y="199"/>
                          </a:lnTo>
                          <a:lnTo>
                            <a:pt x="408" y="193"/>
                          </a:lnTo>
                          <a:lnTo>
                            <a:pt x="410" y="195"/>
                          </a:lnTo>
                          <a:lnTo>
                            <a:pt x="410" y="191"/>
                          </a:lnTo>
                          <a:lnTo>
                            <a:pt x="414" y="193"/>
                          </a:lnTo>
                          <a:lnTo>
                            <a:pt x="414" y="187"/>
                          </a:lnTo>
                          <a:lnTo>
                            <a:pt x="415" y="191"/>
                          </a:lnTo>
                          <a:lnTo>
                            <a:pt x="415" y="185"/>
                          </a:lnTo>
                          <a:lnTo>
                            <a:pt x="417" y="187"/>
                          </a:lnTo>
                          <a:lnTo>
                            <a:pt x="417" y="184"/>
                          </a:lnTo>
                          <a:lnTo>
                            <a:pt x="421" y="185"/>
                          </a:lnTo>
                          <a:lnTo>
                            <a:pt x="421" y="180"/>
                          </a:lnTo>
                          <a:lnTo>
                            <a:pt x="423" y="184"/>
                          </a:lnTo>
                          <a:lnTo>
                            <a:pt x="423" y="178"/>
                          </a:lnTo>
                          <a:lnTo>
                            <a:pt x="427" y="182"/>
                          </a:lnTo>
                          <a:lnTo>
                            <a:pt x="427" y="180"/>
                          </a:lnTo>
                          <a:lnTo>
                            <a:pt x="427" y="176"/>
                          </a:lnTo>
                          <a:lnTo>
                            <a:pt x="431" y="178"/>
                          </a:lnTo>
                          <a:lnTo>
                            <a:pt x="431" y="172"/>
                          </a:lnTo>
                          <a:lnTo>
                            <a:pt x="432" y="174"/>
                          </a:lnTo>
                          <a:lnTo>
                            <a:pt x="432" y="170"/>
                          </a:lnTo>
                          <a:lnTo>
                            <a:pt x="434" y="172"/>
                          </a:lnTo>
                          <a:lnTo>
                            <a:pt x="434" y="167"/>
                          </a:lnTo>
                          <a:lnTo>
                            <a:pt x="436" y="170"/>
                          </a:lnTo>
                          <a:lnTo>
                            <a:pt x="436" y="165"/>
                          </a:lnTo>
                          <a:lnTo>
                            <a:pt x="438" y="165"/>
                          </a:lnTo>
                          <a:lnTo>
                            <a:pt x="440" y="95"/>
                          </a:lnTo>
                          <a:lnTo>
                            <a:pt x="37" y="0"/>
                          </a:lnTo>
                          <a:lnTo>
                            <a:pt x="0" y="19"/>
                          </a:lnTo>
                          <a:lnTo>
                            <a:pt x="408" y="119"/>
                          </a:lnTo>
                          <a:lnTo>
                            <a:pt x="408" y="199"/>
                          </a:lnTo>
                          <a:close/>
                        </a:path>
                      </a:pathLst>
                    </a:custGeom>
                    <a:solidFill>
                      <a:srgbClr val="D8C9B3">
                        <a:alpha val="100000"/>
                      </a:srgbClr>
                    </a:solidFill>
                    <a:ln w="8001">
                      <a:noFill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1306" name="任意多边形 11305"/>
                  <p:cNvSpPr/>
                  <p:nvPr/>
                </p:nvSpPr>
                <p:spPr>
                  <a:xfrm>
                    <a:off x="4992" y="2596"/>
                    <a:ext cx="448" cy="109"/>
                  </a:xfrm>
                  <a:custGeom>
                    <a:avLst/>
                    <a:gdLst/>
                    <a:ahLst/>
                    <a:cxnLst/>
                    <a:pathLst>
                      <a:path w="408" h="98">
                        <a:moveTo>
                          <a:pt x="0" y="0"/>
                        </a:moveTo>
                        <a:lnTo>
                          <a:pt x="406" y="98"/>
                        </a:lnTo>
                        <a:lnTo>
                          <a:pt x="408" y="96"/>
                        </a:lnTo>
                        <a:lnTo>
                          <a:pt x="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0C0A8">
                      <a:alpha val="100000"/>
                    </a:srgbClr>
                  </a:solidFill>
                  <a:ln w="8001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1307" name="组合 11306"/>
              <p:cNvGrpSpPr/>
              <p:nvPr/>
            </p:nvGrpSpPr>
            <p:grpSpPr>
              <a:xfrm>
                <a:off x="4740" y="3412"/>
                <a:ext cx="445" cy="426"/>
                <a:chOff x="4432" y="3361"/>
                <a:chExt cx="400" cy="383"/>
              </a:xfrm>
            </p:grpSpPr>
            <p:sp>
              <p:nvSpPr>
                <p:cNvPr id="11308" name="任意多边形 11307"/>
                <p:cNvSpPr/>
                <p:nvPr/>
              </p:nvSpPr>
              <p:spPr>
                <a:xfrm>
                  <a:off x="4635" y="3372"/>
                  <a:ext cx="93" cy="72"/>
                </a:xfrm>
                <a:custGeom>
                  <a:avLst/>
                  <a:gdLst/>
                  <a:ahLst/>
                  <a:cxnLst/>
                  <a:pathLst>
                    <a:path w="111" h="85">
                      <a:moveTo>
                        <a:pt x="0" y="0"/>
                      </a:moveTo>
                      <a:lnTo>
                        <a:pt x="110" y="85"/>
                      </a:lnTo>
                      <a:lnTo>
                        <a:pt x="111" y="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09" name="任意多边形 11308"/>
                <p:cNvSpPr/>
                <p:nvPr/>
              </p:nvSpPr>
              <p:spPr>
                <a:xfrm>
                  <a:off x="4669" y="3388"/>
                  <a:ext cx="11" cy="13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3" y="7"/>
                      </a:moveTo>
                      <a:cubicBezTo>
                        <a:pt x="5" y="8"/>
                        <a:pt x="6" y="7"/>
                        <a:pt x="6" y="7"/>
                      </a:cubicBezTo>
                      <a:cubicBezTo>
                        <a:pt x="7" y="5"/>
                        <a:pt x="6" y="2"/>
                        <a:pt x="4" y="1"/>
                      </a:cubicBezTo>
                      <a:cubicBezTo>
                        <a:pt x="2" y="0"/>
                        <a:pt x="1" y="0"/>
                        <a:pt x="0" y="2"/>
                      </a:cubicBezTo>
                      <a:cubicBezTo>
                        <a:pt x="0" y="3"/>
                        <a:pt x="1" y="6"/>
                        <a:pt x="3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0" name="任意多边形 11309"/>
                <p:cNvSpPr/>
                <p:nvPr/>
              </p:nvSpPr>
              <p:spPr>
                <a:xfrm>
                  <a:off x="4669" y="3399"/>
                  <a:ext cx="11" cy="13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1" y="1"/>
                      </a:moveTo>
                      <a:cubicBezTo>
                        <a:pt x="0" y="2"/>
                        <a:pt x="0" y="5"/>
                        <a:pt x="1" y="6"/>
                      </a:cubicBezTo>
                      <a:cubicBezTo>
                        <a:pt x="3" y="8"/>
                        <a:pt x="6" y="8"/>
                        <a:pt x="7" y="7"/>
                      </a:cubicBezTo>
                      <a:cubicBezTo>
                        <a:pt x="7" y="6"/>
                        <a:pt x="7" y="6"/>
                        <a:pt x="7" y="4"/>
                      </a:cubicBezTo>
                      <a:cubicBezTo>
                        <a:pt x="6" y="2"/>
                        <a:pt x="2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1" name="任意多边形 11310"/>
                <p:cNvSpPr>
                  <a:spLocks noEditPoints="1"/>
                </p:cNvSpPr>
                <p:nvPr/>
              </p:nvSpPr>
              <p:spPr>
                <a:xfrm>
                  <a:off x="4718" y="3396"/>
                  <a:ext cx="57" cy="82"/>
                </a:xfrm>
                <a:custGeom>
                  <a:avLst/>
                  <a:gdLst/>
                  <a:ahLst/>
                  <a:cxnLst/>
                  <a:pathLst>
                    <a:path w="36" h="52">
                      <a:moveTo>
                        <a:pt x="36" y="26"/>
                      </a:moveTo>
                      <a:cubicBezTo>
                        <a:pt x="36" y="22"/>
                        <a:pt x="36" y="18"/>
                        <a:pt x="36" y="15"/>
                      </a:cubicBezTo>
                      <a:cubicBezTo>
                        <a:pt x="33" y="13"/>
                        <a:pt x="29" y="11"/>
                        <a:pt x="25" y="10"/>
                      </a:cubicBezTo>
                      <a:cubicBezTo>
                        <a:pt x="24" y="10"/>
                        <a:pt x="22" y="8"/>
                        <a:pt x="20" y="8"/>
                      </a:cubicBezTo>
                      <a:cubicBezTo>
                        <a:pt x="17" y="7"/>
                        <a:pt x="14" y="5"/>
                        <a:pt x="10" y="4"/>
                      </a:cubicBezTo>
                      <a:cubicBezTo>
                        <a:pt x="10" y="4"/>
                        <a:pt x="9" y="3"/>
                        <a:pt x="9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5" y="2"/>
                        <a:pt x="3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8"/>
                        <a:pt x="2" y="8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6"/>
                        <a:pt x="2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5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8"/>
                        <a:pt x="4" y="8"/>
                        <a:pt x="5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4" y="11"/>
                        <a:pt x="5" y="11"/>
                      </a:cubicBezTo>
                      <a:cubicBezTo>
                        <a:pt x="5" y="11"/>
                        <a:pt x="5" y="11"/>
                        <a:pt x="6" y="10"/>
                      </a:cubicBezTo>
                      <a:cubicBezTo>
                        <a:pt x="6" y="11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3" y="10"/>
                      </a:cubicBezTo>
                      <a:cubicBezTo>
                        <a:pt x="2" y="10"/>
                        <a:pt x="3" y="10"/>
                        <a:pt x="2" y="10"/>
                      </a:cubicBezTo>
                      <a:cubicBezTo>
                        <a:pt x="2" y="11"/>
                        <a:pt x="2" y="11"/>
                        <a:pt x="2" y="12"/>
                      </a:cubicBezTo>
                      <a:cubicBezTo>
                        <a:pt x="2" y="12"/>
                        <a:pt x="2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2" y="13"/>
                        <a:pt x="2" y="12"/>
                        <a:pt x="1" y="12"/>
                      </a:cubicBezTo>
                      <a:cubicBezTo>
                        <a:pt x="1" y="12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1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9"/>
                        <a:pt x="0" y="9"/>
                        <a:pt x="0" y="9"/>
                      </a:cubicBezTo>
                      <a:cubicBezTo>
                        <a:pt x="0" y="10"/>
                        <a:pt x="0" y="13"/>
                        <a:pt x="0" y="15"/>
                      </a:cubicBezTo>
                      <a:cubicBezTo>
                        <a:pt x="0" y="18"/>
                        <a:pt x="1" y="22"/>
                        <a:pt x="0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0" y="32"/>
                        <a:pt x="1" y="35"/>
                        <a:pt x="1" y="36"/>
                      </a:cubicBezTo>
                      <a:cubicBezTo>
                        <a:pt x="1" y="37"/>
                        <a:pt x="1" y="37"/>
                        <a:pt x="2" y="37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1" y="37"/>
                        <a:pt x="1" y="37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4" y="39"/>
                        <a:pt x="4" y="38"/>
                        <a:pt x="4" y="38"/>
                      </a:cubicBezTo>
                      <a:cubicBezTo>
                        <a:pt x="4" y="38"/>
                        <a:pt x="4" y="39"/>
                        <a:pt x="4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40"/>
                        <a:pt x="6" y="39"/>
                        <a:pt x="7" y="40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40"/>
                        <a:pt x="9" y="39"/>
                        <a:pt x="9" y="40"/>
                      </a:cubicBezTo>
                      <a:cubicBezTo>
                        <a:pt x="9" y="40"/>
                        <a:pt x="8" y="40"/>
                        <a:pt x="9" y="41"/>
                      </a:cubicBezTo>
                      <a:cubicBezTo>
                        <a:pt x="10" y="42"/>
                        <a:pt x="13" y="43"/>
                        <a:pt x="14" y="43"/>
                      </a:cubicBezTo>
                      <a:cubicBezTo>
                        <a:pt x="14" y="43"/>
                        <a:pt x="14" y="43"/>
                        <a:pt x="15" y="43"/>
                      </a:cubicBezTo>
                      <a:cubicBezTo>
                        <a:pt x="15" y="43"/>
                        <a:pt x="14" y="43"/>
                        <a:pt x="15" y="43"/>
                      </a:cubicBezTo>
                      <a:cubicBezTo>
                        <a:pt x="15" y="44"/>
                        <a:pt x="16" y="44"/>
                        <a:pt x="17" y="44"/>
                      </a:cubicBezTo>
                      <a:cubicBezTo>
                        <a:pt x="17" y="44"/>
                        <a:pt x="16" y="44"/>
                        <a:pt x="16" y="44"/>
                      </a:cubicBezTo>
                      <a:cubicBezTo>
                        <a:pt x="16" y="43"/>
                        <a:pt x="16" y="44"/>
                        <a:pt x="16" y="44"/>
                      </a:cubicBezTo>
                      <a:cubicBezTo>
                        <a:pt x="16" y="43"/>
                        <a:pt x="15" y="43"/>
                        <a:pt x="15" y="43"/>
                      </a:cubicBezTo>
                      <a:cubicBezTo>
                        <a:pt x="16" y="43"/>
                        <a:pt x="18" y="44"/>
                        <a:pt x="19" y="44"/>
                      </a:cubicBezTo>
                      <a:cubicBezTo>
                        <a:pt x="19" y="44"/>
                        <a:pt x="19" y="45"/>
                        <a:pt x="20" y="45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20" y="46"/>
                        <a:pt x="20" y="45"/>
                        <a:pt x="20" y="46"/>
                      </a:cubicBezTo>
                      <a:cubicBezTo>
                        <a:pt x="21" y="46"/>
                        <a:pt x="22" y="47"/>
                        <a:pt x="23" y="47"/>
                      </a:cubicBezTo>
                      <a:cubicBezTo>
                        <a:pt x="23" y="46"/>
                        <a:pt x="23" y="47"/>
                        <a:pt x="22" y="46"/>
                      </a:cubicBezTo>
                      <a:cubicBezTo>
                        <a:pt x="23" y="46"/>
                        <a:pt x="23" y="45"/>
                        <a:pt x="23" y="45"/>
                      </a:cubicBezTo>
                      <a:cubicBezTo>
                        <a:pt x="24" y="46"/>
                        <a:pt x="24" y="46"/>
                        <a:pt x="24" y="45"/>
                      </a:cubicBezTo>
                      <a:cubicBezTo>
                        <a:pt x="24" y="45"/>
                        <a:pt x="24" y="45"/>
                        <a:pt x="23" y="45"/>
                      </a:cubicBezTo>
                      <a:cubicBezTo>
                        <a:pt x="23" y="44"/>
                        <a:pt x="23" y="44"/>
                        <a:pt x="23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4" y="42"/>
                        <a:pt x="22" y="39"/>
                        <a:pt x="23" y="39"/>
                      </a:cubicBezTo>
                      <a:cubicBezTo>
                        <a:pt x="23" y="39"/>
                        <a:pt x="23" y="38"/>
                        <a:pt x="23" y="38"/>
                      </a:cubicBezTo>
                      <a:cubicBezTo>
                        <a:pt x="23" y="39"/>
                        <a:pt x="24" y="38"/>
                        <a:pt x="24" y="39"/>
                      </a:cubicBezTo>
                      <a:cubicBezTo>
                        <a:pt x="24" y="39"/>
                        <a:pt x="24" y="39"/>
                        <a:pt x="24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4" y="40"/>
                        <a:pt x="24" y="41"/>
                        <a:pt x="24" y="41"/>
                      </a:cubicBezTo>
                      <a:cubicBezTo>
                        <a:pt x="24" y="41"/>
                        <a:pt x="24" y="42"/>
                        <a:pt x="25" y="42"/>
                      </a:cubicBezTo>
                      <a:cubicBezTo>
                        <a:pt x="25" y="42"/>
                        <a:pt x="25" y="41"/>
                        <a:pt x="26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2"/>
                        <a:pt x="24" y="42"/>
                        <a:pt x="24" y="42"/>
                      </a:cubicBezTo>
                      <a:cubicBezTo>
                        <a:pt x="24" y="42"/>
                        <a:pt x="24" y="42"/>
                        <a:pt x="24" y="43"/>
                      </a:cubicBezTo>
                      <a:cubicBezTo>
                        <a:pt x="24" y="43"/>
                        <a:pt x="24" y="43"/>
                        <a:pt x="24" y="44"/>
                      </a:cubicBezTo>
                      <a:cubicBezTo>
                        <a:pt x="24" y="44"/>
                        <a:pt x="25" y="44"/>
                        <a:pt x="25" y="45"/>
                      </a:cubicBezTo>
                      <a:cubicBezTo>
                        <a:pt x="25" y="46"/>
                        <a:pt x="25" y="46"/>
                        <a:pt x="25" y="47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8"/>
                        <a:pt x="24" y="47"/>
                        <a:pt x="24" y="47"/>
                      </a:cubicBezTo>
                      <a:cubicBezTo>
                        <a:pt x="25" y="48"/>
                        <a:pt x="26" y="48"/>
                        <a:pt x="27" y="49"/>
                      </a:cubicBezTo>
                      <a:cubicBezTo>
                        <a:pt x="27" y="49"/>
                        <a:pt x="27" y="48"/>
                        <a:pt x="27" y="48"/>
                      </a:cubicBezTo>
                      <a:cubicBezTo>
                        <a:pt x="28" y="49"/>
                        <a:pt x="27" y="49"/>
                        <a:pt x="28" y="49"/>
                      </a:cubicBezTo>
                      <a:cubicBezTo>
                        <a:pt x="29" y="50"/>
                        <a:pt x="31" y="51"/>
                        <a:pt x="32" y="51"/>
                      </a:cubicBezTo>
                      <a:cubicBezTo>
                        <a:pt x="32" y="51"/>
                        <a:pt x="32" y="50"/>
                        <a:pt x="32" y="50"/>
                      </a:cubicBezTo>
                      <a:cubicBezTo>
                        <a:pt x="33" y="50"/>
                        <a:pt x="34" y="51"/>
                        <a:pt x="33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2"/>
                        <a:pt x="34" y="52"/>
                        <a:pt x="35" y="52"/>
                      </a:cubicBezTo>
                      <a:cubicBezTo>
                        <a:pt x="36" y="51"/>
                        <a:pt x="36" y="49"/>
                        <a:pt x="35" y="47"/>
                      </a:cubicBezTo>
                      <a:cubicBezTo>
                        <a:pt x="35" y="45"/>
                        <a:pt x="36" y="44"/>
                        <a:pt x="36" y="41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38"/>
                        <a:pt x="36" y="34"/>
                        <a:pt x="36" y="31"/>
                      </a:cubicBezTo>
                      <a:cubicBezTo>
                        <a:pt x="36" y="31"/>
                        <a:pt x="35" y="30"/>
                        <a:pt x="36" y="30"/>
                      </a:cubicBez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6"/>
                        <a:pt x="36" y="26"/>
                      </a:cubicBezTo>
                      <a:close/>
                      <a:moveTo>
                        <a:pt x="1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lose/>
                      <a:moveTo>
                        <a:pt x="4" y="6"/>
                      </a:moveTo>
                      <a:cubicBezTo>
                        <a:pt x="3" y="6"/>
                        <a:pt x="3" y="5"/>
                        <a:pt x="4" y="5"/>
                      </a:cubicBezTo>
                      <a:cubicBezTo>
                        <a:pt x="4" y="5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lose/>
                      <a:moveTo>
                        <a:pt x="5" y="4"/>
                      </a:moveTo>
                      <a:cubicBezTo>
                        <a:pt x="5" y="3"/>
                        <a:pt x="6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lose/>
                      <a:moveTo>
                        <a:pt x="5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lose/>
                      <a:moveTo>
                        <a:pt x="25" y="44"/>
                      </a:moveTo>
                      <a:cubicBezTo>
                        <a:pt x="25" y="44"/>
                        <a:pt x="25" y="43"/>
                        <a:pt x="25" y="43"/>
                      </a:cubicBezTo>
                      <a:cubicBezTo>
                        <a:pt x="25" y="43"/>
                        <a:pt x="25" y="44"/>
                        <a:pt x="25" y="44"/>
                      </a:cubicBezTo>
                      <a:cubicBezTo>
                        <a:pt x="25" y="44"/>
                        <a:pt x="25" y="44"/>
                        <a:pt x="25" y="4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5" y="18"/>
                      </a:cubicBezTo>
                      <a:close/>
                      <a:moveTo>
                        <a:pt x="34" y="20"/>
                      </a:moveTo>
                      <a:cubicBezTo>
                        <a:pt x="35" y="20"/>
                        <a:pt x="34" y="20"/>
                        <a:pt x="34" y="21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lose/>
                      <a:moveTo>
                        <a:pt x="34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2"/>
                      </a:cubicBezTo>
                      <a:close/>
                      <a:moveTo>
                        <a:pt x="34" y="35"/>
                      </a:moveTo>
                      <a:cubicBezTo>
                        <a:pt x="34" y="35"/>
                        <a:pt x="34" y="35"/>
                        <a:pt x="35" y="34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5" y="36"/>
                        <a:pt x="34" y="35"/>
                        <a:pt x="34" y="35"/>
                      </a:cubicBezTo>
                      <a:close/>
                      <a:moveTo>
                        <a:pt x="35" y="43"/>
                      </a:moveTo>
                      <a:cubicBezTo>
                        <a:pt x="35" y="43"/>
                        <a:pt x="34" y="43"/>
                        <a:pt x="34" y="42"/>
                      </a:cubicBezTo>
                      <a:cubicBezTo>
                        <a:pt x="34" y="42"/>
                        <a:pt x="35" y="42"/>
                        <a:pt x="35" y="42"/>
                      </a:cubicBezTo>
                      <a:cubicBezTo>
                        <a:pt x="35" y="42"/>
                        <a:pt x="35" y="43"/>
                        <a:pt x="35" y="43"/>
                      </a:cubicBezTo>
                      <a:close/>
                      <a:moveTo>
                        <a:pt x="32" y="26"/>
                      </a:moveTo>
                      <a:cubicBezTo>
                        <a:pt x="32" y="26"/>
                        <a:pt x="32" y="27"/>
                        <a:pt x="33" y="27"/>
                      </a:cubicBezTo>
                      <a:cubicBezTo>
                        <a:pt x="33" y="28"/>
                        <a:pt x="32" y="28"/>
                        <a:pt x="32" y="28"/>
                      </a:cubicBezTo>
                      <a:cubicBezTo>
                        <a:pt x="32" y="27"/>
                        <a:pt x="32" y="27"/>
                        <a:pt x="31" y="27"/>
                      </a:cubicBezTo>
                      <a:cubicBezTo>
                        <a:pt x="32" y="27"/>
                        <a:pt x="32" y="26"/>
                        <a:pt x="32" y="26"/>
                      </a:cubicBezTo>
                      <a:close/>
                      <a:moveTo>
                        <a:pt x="32" y="25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5"/>
                        <a:pt x="32" y="25"/>
                        <a:pt x="32" y="25"/>
                      </a:cubicBezTo>
                      <a:close/>
                      <a:moveTo>
                        <a:pt x="34" y="38"/>
                      </a:move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4" y="38"/>
                        <a:pt x="33" y="38"/>
                        <a:pt x="34" y="38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lose/>
                      <a:moveTo>
                        <a:pt x="33" y="36"/>
                      </a:moveTo>
                      <a:cubicBezTo>
                        <a:pt x="33" y="36"/>
                        <a:pt x="33" y="35"/>
                        <a:pt x="33" y="35"/>
                      </a:cubicBezTo>
                      <a:cubicBezTo>
                        <a:pt x="34" y="35"/>
                        <a:pt x="34" y="36"/>
                        <a:pt x="34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3" y="34"/>
                      </a:moveTo>
                      <a:cubicBezTo>
                        <a:pt x="33" y="34"/>
                        <a:pt x="33" y="34"/>
                        <a:pt x="32" y="34"/>
                      </a:cubicBezTo>
                      <a:cubicBezTo>
                        <a:pt x="32" y="33"/>
                        <a:pt x="33" y="33"/>
                        <a:pt x="33" y="33"/>
                      </a:cubicBezTo>
                      <a:cubicBezTo>
                        <a:pt x="33" y="33"/>
                        <a:pt x="33" y="32"/>
                        <a:pt x="33" y="32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3" y="33"/>
                        <a:pt x="34" y="33"/>
                        <a:pt x="34" y="33"/>
                      </a:cubicBezTo>
                      <a:cubicBezTo>
                        <a:pt x="34" y="34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3" y="34"/>
                      </a:cubicBezTo>
                      <a:close/>
                      <a:moveTo>
                        <a:pt x="32" y="38"/>
                      </a:moveTo>
                      <a:cubicBezTo>
                        <a:pt x="32" y="38"/>
                        <a:pt x="33" y="39"/>
                        <a:pt x="33" y="38"/>
                      </a:cubicBezTo>
                      <a:cubicBezTo>
                        <a:pt x="33" y="39"/>
                        <a:pt x="32" y="39"/>
                        <a:pt x="32" y="38"/>
                      </a:cubicBezTo>
                      <a:close/>
                      <a:moveTo>
                        <a:pt x="32" y="38"/>
                      </a:move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2" y="37"/>
                        <a:pt x="32" y="37"/>
                        <a:pt x="32" y="38"/>
                      </a:cubicBezTo>
                      <a:cubicBezTo>
                        <a:pt x="32" y="37"/>
                        <a:pt x="32" y="38"/>
                        <a:pt x="32" y="38"/>
                      </a:cubicBezTo>
                      <a:close/>
                      <a:moveTo>
                        <a:pt x="33" y="37"/>
                      </a:move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3" y="38"/>
                        <a:pt x="32" y="38"/>
                        <a:pt x="33" y="37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5" y="33"/>
                        <a:pt x="35" y="34"/>
                      </a:cubicBezTo>
                      <a:cubicBezTo>
                        <a:pt x="34" y="33"/>
                        <a:pt x="34" y="33"/>
                        <a:pt x="34" y="32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3"/>
                        <a:pt x="35" y="24"/>
                      </a:cubicBezTo>
                      <a:cubicBezTo>
                        <a:pt x="35" y="24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4" y="24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2" y="32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4" y="31"/>
                        <a:pt x="35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7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1" y="31"/>
                        <a:pt x="31" y="31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lose/>
                      <a:moveTo>
                        <a:pt x="33" y="40"/>
                      </a:moveTo>
                      <a:cubicBezTo>
                        <a:pt x="33" y="40"/>
                        <a:pt x="32" y="40"/>
                        <a:pt x="32" y="40"/>
                      </a:cubicBezTo>
                      <a:cubicBezTo>
                        <a:pt x="32" y="39"/>
                        <a:pt x="33" y="40"/>
                        <a:pt x="33" y="40"/>
                      </a:cubicBezTo>
                      <a:close/>
                      <a:moveTo>
                        <a:pt x="32" y="40"/>
                      </a:moveTo>
                      <a:cubicBezTo>
                        <a:pt x="33" y="40"/>
                        <a:pt x="32" y="41"/>
                        <a:pt x="33" y="41"/>
                      </a:cubicBezTo>
                      <a:cubicBezTo>
                        <a:pt x="33" y="41"/>
                        <a:pt x="33" y="40"/>
                        <a:pt x="33" y="40"/>
                      </a:cubicBezTo>
                      <a:cubicBezTo>
                        <a:pt x="33" y="40"/>
                        <a:pt x="34" y="40"/>
                        <a:pt x="34" y="41"/>
                      </a:cubicBezTo>
                      <a:cubicBezTo>
                        <a:pt x="33" y="41"/>
                        <a:pt x="33" y="41"/>
                        <a:pt x="33" y="42"/>
                      </a:cubicBezTo>
                      <a:cubicBezTo>
                        <a:pt x="33" y="42"/>
                        <a:pt x="33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3" y="41"/>
                        <a:pt x="34" y="41"/>
                        <a:pt x="34" y="41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2"/>
                        <a:pt x="34" y="22"/>
                      </a:cubicBezTo>
                      <a:cubicBezTo>
                        <a:pt x="34" y="23"/>
                        <a:pt x="34" y="22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5" y="25"/>
                        <a:pt x="34" y="25"/>
                      </a:cubicBezTo>
                      <a:cubicBezTo>
                        <a:pt x="33" y="25"/>
                        <a:pt x="33" y="24"/>
                        <a:pt x="32" y="23"/>
                      </a:cubicBezTo>
                      <a:cubicBezTo>
                        <a:pt x="32" y="23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3" y="23"/>
                        <a:pt x="33" y="23"/>
                        <a:pt x="34" y="23"/>
                      </a:cubicBezTo>
                      <a:cubicBezTo>
                        <a:pt x="33" y="24"/>
                        <a:pt x="33" y="23"/>
                        <a:pt x="33" y="24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3" y="23"/>
                      </a:moveTo>
                      <a:cubicBezTo>
                        <a:pt x="33" y="22"/>
                        <a:pt x="33" y="22"/>
                        <a:pt x="34" y="22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33" y="20"/>
                      </a:move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19"/>
                        <a:pt x="32" y="19"/>
                      </a:cubicBezTo>
                      <a:cubicBezTo>
                        <a:pt x="33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3" y="16"/>
                        <a:pt x="32" y="18"/>
                        <a:pt x="33" y="19"/>
                      </a:cubicBezTo>
                      <a:close/>
                      <a:moveTo>
                        <a:pt x="31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1"/>
                        <a:pt x="32" y="21"/>
                      </a:cubicBezTo>
                      <a:cubicBezTo>
                        <a:pt x="31" y="21"/>
                        <a:pt x="31" y="20"/>
                        <a:pt x="31" y="20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ubicBezTo>
                        <a:pt x="30" y="15"/>
                        <a:pt x="30" y="16"/>
                        <a:pt x="31" y="16"/>
                      </a:cubicBezTo>
                      <a:close/>
                      <a:moveTo>
                        <a:pt x="30" y="45"/>
                      </a:moveTo>
                      <a:cubicBezTo>
                        <a:pt x="30" y="45"/>
                        <a:pt x="30" y="46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lose/>
                      <a:moveTo>
                        <a:pt x="30" y="18"/>
                      </a:moveTo>
                      <a:cubicBezTo>
                        <a:pt x="30" y="19"/>
                        <a:pt x="30" y="18"/>
                        <a:pt x="30" y="19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lose/>
                      <a:moveTo>
                        <a:pt x="30" y="41"/>
                      </a:moveTo>
                      <a:cubicBezTo>
                        <a:pt x="30" y="41"/>
                        <a:pt x="30" y="40"/>
                        <a:pt x="29" y="40"/>
                      </a:cubicBezTo>
                      <a:cubicBezTo>
                        <a:pt x="29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1"/>
                      </a:cubicBezTo>
                      <a:close/>
                      <a:moveTo>
                        <a:pt x="27" y="42"/>
                      </a:moveTo>
                      <a:cubicBezTo>
                        <a:pt x="27" y="42"/>
                        <a:pt x="26" y="42"/>
                        <a:pt x="27" y="41"/>
                      </a:cubicBezTo>
                      <a:cubicBezTo>
                        <a:pt x="27" y="41"/>
                        <a:pt x="27" y="42"/>
                        <a:pt x="27" y="42"/>
                      </a:cubicBezTo>
                      <a:close/>
                      <a:moveTo>
                        <a:pt x="27" y="23"/>
                      </a:moveTo>
                      <a:cubicBezTo>
                        <a:pt x="27" y="23"/>
                        <a:pt x="27" y="23"/>
                        <a:pt x="27" y="24"/>
                      </a:cubicBezTo>
                      <a:cubicBezTo>
                        <a:pt x="27" y="24"/>
                        <a:pt x="27" y="23"/>
                        <a:pt x="27" y="23"/>
                      </a:cubicBezTo>
                      <a:close/>
                      <a:moveTo>
                        <a:pt x="28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8" y="34"/>
                        <a:pt x="28" y="34"/>
                      </a:cubicBezTo>
                      <a:close/>
                      <a:moveTo>
                        <a:pt x="28" y="43"/>
                      </a:moveTo>
                      <a:cubicBezTo>
                        <a:pt x="28" y="43"/>
                        <a:pt x="28" y="43"/>
                        <a:pt x="28" y="44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7" y="43"/>
                        <a:pt x="27" y="43"/>
                        <a:pt x="28" y="43"/>
                      </a:cubicBezTo>
                      <a:close/>
                      <a:moveTo>
                        <a:pt x="28" y="22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2"/>
                        <a:pt x="28" y="22"/>
                      </a:cubicBezTo>
                      <a:close/>
                      <a:moveTo>
                        <a:pt x="28" y="22"/>
                      </a:moveTo>
                      <a:cubicBezTo>
                        <a:pt x="28" y="22"/>
                        <a:pt x="29" y="22"/>
                        <a:pt x="29" y="21"/>
                      </a:cubicBezTo>
                      <a:cubicBezTo>
                        <a:pt x="29" y="21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8" y="22"/>
                      </a:cubicBezTo>
                      <a:close/>
                      <a:moveTo>
                        <a:pt x="29" y="23"/>
                      </a:moveTo>
                      <a:cubicBezTo>
                        <a:pt x="29" y="23"/>
                        <a:pt x="30" y="23"/>
                        <a:pt x="30" y="24"/>
                      </a:cubicBezTo>
                      <a:cubicBezTo>
                        <a:pt x="29" y="24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3"/>
                      </a:cubicBezTo>
                      <a:close/>
                      <a:moveTo>
                        <a:pt x="30" y="19"/>
                      </a:move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lose/>
                      <a:moveTo>
                        <a:pt x="29" y="13"/>
                      </a:moveTo>
                      <a:cubicBezTo>
                        <a:pt x="29" y="13"/>
                        <a:pt x="29" y="14"/>
                        <a:pt x="29" y="14"/>
                      </a:cubicBezTo>
                      <a:cubicBezTo>
                        <a:pt x="29" y="14"/>
                        <a:pt x="29" y="13"/>
                        <a:pt x="29" y="13"/>
                      </a:cubicBezTo>
                      <a:close/>
                      <a:moveTo>
                        <a:pt x="29" y="18"/>
                      </a:move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17"/>
                        <a:pt x="29" y="18"/>
                        <a:pt x="29" y="18"/>
                      </a:cubicBezTo>
                      <a:close/>
                      <a:moveTo>
                        <a:pt x="27" y="12"/>
                      </a:move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7" y="13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lose/>
                      <a:moveTo>
                        <a:pt x="27" y="13"/>
                      </a:moveTo>
                      <a:cubicBezTo>
                        <a:pt x="27" y="13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lose/>
                      <a:moveTo>
                        <a:pt x="24" y="16"/>
                      </a:moveTo>
                      <a:cubicBezTo>
                        <a:pt x="24" y="15"/>
                        <a:pt x="24" y="15"/>
                        <a:pt x="24" y="14"/>
                      </a:cubicBezTo>
                      <a:cubicBezTo>
                        <a:pt x="24" y="14"/>
                        <a:pt x="23" y="13"/>
                        <a:pt x="23" y="13"/>
                      </a:cubicBezTo>
                      <a:cubicBezTo>
                        <a:pt x="24" y="13"/>
                        <a:pt x="24" y="12"/>
                        <a:pt x="24" y="11"/>
                      </a:cubicBezTo>
                      <a:cubicBezTo>
                        <a:pt x="24" y="11"/>
                        <a:pt x="25" y="11"/>
                        <a:pt x="25" y="11"/>
                      </a:cubicBezTo>
                      <a:cubicBezTo>
                        <a:pt x="25" y="12"/>
                        <a:pt x="25" y="12"/>
                        <a:pt x="24" y="12"/>
                      </a:cubicBezTo>
                      <a:cubicBezTo>
                        <a:pt x="25" y="12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4"/>
                        <a:pt x="25" y="14"/>
                        <a:pt x="26" y="14"/>
                      </a:cubicBezTo>
                      <a:cubicBezTo>
                        <a:pt x="26" y="14"/>
                        <a:pt x="26" y="13"/>
                        <a:pt x="26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7" y="14"/>
                        <a:pt x="27" y="14"/>
                        <a:pt x="28" y="15"/>
                      </a:cubicBezTo>
                      <a:cubicBezTo>
                        <a:pt x="28" y="16"/>
                        <a:pt x="27" y="15"/>
                        <a:pt x="28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8" y="17"/>
                        <a:pt x="28" y="18"/>
                        <a:pt x="28" y="17"/>
                      </a:cubicBezTo>
                      <a:cubicBezTo>
                        <a:pt x="29" y="18"/>
                        <a:pt x="28" y="18"/>
                        <a:pt x="28" y="19"/>
                      </a:cubicBezTo>
                      <a:cubicBezTo>
                        <a:pt x="28" y="19"/>
                        <a:pt x="28" y="19"/>
                        <a:pt x="28" y="20"/>
                      </a:cubicBezTo>
                      <a:cubicBezTo>
                        <a:pt x="29" y="20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20"/>
                      </a:cubicBezTo>
                      <a:cubicBezTo>
                        <a:pt x="29" y="20"/>
                        <a:pt x="29" y="20"/>
                        <a:pt x="29" y="21"/>
                      </a:cubicBezTo>
                      <a:cubicBezTo>
                        <a:pt x="29" y="21"/>
                        <a:pt x="29" y="20"/>
                        <a:pt x="29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19"/>
                        <a:pt x="27" y="19"/>
                      </a:cubicBezTo>
                      <a:cubicBezTo>
                        <a:pt x="27" y="19"/>
                        <a:pt x="27" y="19"/>
                        <a:pt x="26" y="19"/>
                      </a:cubicBezTo>
                      <a:cubicBezTo>
                        <a:pt x="26" y="19"/>
                        <a:pt x="26" y="19"/>
                        <a:pt x="26" y="18"/>
                      </a:cubicBezTo>
                      <a:cubicBezTo>
                        <a:pt x="26" y="18"/>
                        <a:pt x="26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4" y="18"/>
                        <a:pt x="25" y="18"/>
                        <a:pt x="25" y="17"/>
                      </a:cubicBezTo>
                      <a:cubicBezTo>
                        <a:pt x="25" y="17"/>
                        <a:pt x="25" y="18"/>
                        <a:pt x="26" y="18"/>
                      </a:cubicBezTo>
                      <a:cubicBezTo>
                        <a:pt x="26" y="18"/>
                        <a:pt x="25" y="16"/>
                        <a:pt x="25" y="16"/>
                      </a:cubicBezTo>
                      <a:cubicBezTo>
                        <a:pt x="24" y="16"/>
                        <a:pt x="23" y="19"/>
                        <a:pt x="25" y="21"/>
                      </a:cubicBezTo>
                      <a:cubicBezTo>
                        <a:pt x="24" y="21"/>
                        <a:pt x="24" y="20"/>
                        <a:pt x="24" y="20"/>
                      </a:cubicBezTo>
                      <a:cubicBezTo>
                        <a:pt x="24" y="20"/>
                        <a:pt x="24" y="21"/>
                        <a:pt x="23" y="21"/>
                      </a:cubicBezTo>
                      <a:cubicBezTo>
                        <a:pt x="23" y="20"/>
                        <a:pt x="23" y="19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4" y="19"/>
                        <a:pt x="23" y="16"/>
                        <a:pt x="24" y="16"/>
                      </a:cubicBezTo>
                      <a:close/>
                      <a:moveTo>
                        <a:pt x="25" y="20"/>
                      </a:move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0"/>
                        <a:pt x="25" y="21"/>
                        <a:pt x="25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lose/>
                      <a:moveTo>
                        <a:pt x="25" y="22"/>
                      </a:move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4" y="22"/>
                        <a:pt x="24" y="21"/>
                        <a:pt x="24" y="21"/>
                      </a:cubicBezTo>
                      <a:cubicBezTo>
                        <a:pt x="25" y="21"/>
                        <a:pt x="25" y="22"/>
                        <a:pt x="25" y="22"/>
                      </a:cubicBezTo>
                      <a:close/>
                      <a:moveTo>
                        <a:pt x="26" y="24"/>
                      </a:moveTo>
                      <a:cubicBezTo>
                        <a:pt x="26" y="24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4"/>
                      </a:cubicBezTo>
                      <a:close/>
                      <a:moveTo>
                        <a:pt x="23" y="17"/>
                      </a:moveTo>
                      <a:cubicBezTo>
                        <a:pt x="23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3" y="17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0" y="10"/>
                      </a:move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0" y="12"/>
                        <a:pt x="21" y="12"/>
                        <a:pt x="21" y="12"/>
                      </a:cubicBezTo>
                      <a:cubicBezTo>
                        <a:pt x="22" y="12"/>
                        <a:pt x="22" y="12"/>
                        <a:pt x="23" y="13"/>
                      </a:cubicBezTo>
                      <a:cubicBezTo>
                        <a:pt x="23" y="14"/>
                        <a:pt x="22" y="13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1" y="13"/>
                        <a:pt x="21" y="13"/>
                      </a:cubicBezTo>
                      <a:cubicBezTo>
                        <a:pt x="21" y="12"/>
                        <a:pt x="20" y="13"/>
                        <a:pt x="20" y="12"/>
                      </a:cubicBezTo>
                      <a:cubicBezTo>
                        <a:pt x="20" y="12"/>
                        <a:pt x="20" y="13"/>
                        <a:pt x="19" y="13"/>
                      </a:cubicBezTo>
                      <a:cubicBezTo>
                        <a:pt x="19" y="12"/>
                        <a:pt x="20" y="11"/>
                        <a:pt x="19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lose/>
                      <a:moveTo>
                        <a:pt x="20" y="17"/>
                      </a:move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7"/>
                        <a:pt x="20" y="18"/>
                        <a:pt x="20" y="17"/>
                      </a:cubicBezTo>
                      <a:close/>
                      <a:moveTo>
                        <a:pt x="20" y="17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9" y="15"/>
                        <a:pt x="20" y="15"/>
                        <a:pt x="21" y="16"/>
                      </a:cubicBezTo>
                      <a:cubicBezTo>
                        <a:pt x="21" y="16"/>
                        <a:pt x="20" y="16"/>
                        <a:pt x="20" y="17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1" y="15"/>
                        <a:pt x="20" y="14"/>
                      </a:cubicBezTo>
                      <a:close/>
                      <a:moveTo>
                        <a:pt x="19" y="15"/>
                      </a:move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lose/>
                      <a:moveTo>
                        <a:pt x="18" y="9"/>
                      </a:moveTo>
                      <a:cubicBezTo>
                        <a:pt x="19" y="9"/>
                        <a:pt x="19" y="9"/>
                        <a:pt x="20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9"/>
                        <a:pt x="18" y="9"/>
                        <a:pt x="18" y="9"/>
                      </a:cubicBezTo>
                      <a:close/>
                      <a:moveTo>
                        <a:pt x="18" y="9"/>
                      </a:move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9"/>
                        <a:pt x="17" y="9"/>
                        <a:pt x="17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7" y="13"/>
                      </a:move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8" y="12"/>
                        <a:pt x="19" y="12"/>
                        <a:pt x="19" y="13"/>
                      </a:cubicBezTo>
                      <a:cubicBezTo>
                        <a:pt x="18" y="13"/>
                        <a:pt x="18" y="14"/>
                        <a:pt x="18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lose/>
                      <a:moveTo>
                        <a:pt x="17" y="13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7" y="14"/>
                        <a:pt x="17" y="15"/>
                      </a:cubicBezTo>
                      <a:cubicBezTo>
                        <a:pt x="16" y="14"/>
                        <a:pt x="16" y="14"/>
                        <a:pt x="17" y="13"/>
                      </a:cubicBezTo>
                      <a:close/>
                      <a:moveTo>
                        <a:pt x="14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lose/>
                      <a:moveTo>
                        <a:pt x="14" y="15"/>
                      </a:move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3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3" y="11"/>
                        <a:pt x="14" y="10"/>
                        <a:pt x="14" y="12"/>
                      </a:cubicBezTo>
                      <a:close/>
                      <a:moveTo>
                        <a:pt x="13" y="13"/>
                      </a:moveTo>
                      <a:cubicBezTo>
                        <a:pt x="14" y="14"/>
                        <a:pt x="13" y="14"/>
                        <a:pt x="13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7"/>
                        <a:pt x="12" y="16"/>
                      </a:cubicBezTo>
                      <a:close/>
                      <a:moveTo>
                        <a:pt x="12" y="9"/>
                      </a:moveTo>
                      <a:cubicBezTo>
                        <a:pt x="12" y="10"/>
                        <a:pt x="12" y="9"/>
                        <a:pt x="12" y="10"/>
                      </a:cubicBezTo>
                      <a:cubicBezTo>
                        <a:pt x="10" y="9"/>
                        <a:pt x="11" y="8"/>
                        <a:pt x="12" y="9"/>
                      </a:cubicBezTo>
                      <a:close/>
                      <a:moveTo>
                        <a:pt x="11" y="12"/>
                      </a:moveTo>
                      <a:cubicBezTo>
                        <a:pt x="12" y="12"/>
                        <a:pt x="12" y="13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lose/>
                      <a:moveTo>
                        <a:pt x="11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2" y="16"/>
                        <a:pt x="11" y="16"/>
                      </a:cubicBezTo>
                      <a:close/>
                      <a:moveTo>
                        <a:pt x="8" y="4"/>
                      </a:moveTo>
                      <a:cubicBezTo>
                        <a:pt x="8" y="4"/>
                        <a:pt x="8" y="5"/>
                        <a:pt x="8" y="5"/>
                      </a:cubicBezTo>
                      <a:cubicBezTo>
                        <a:pt x="8" y="5"/>
                        <a:pt x="7" y="5"/>
                        <a:pt x="8" y="4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ubicBezTo>
                        <a:pt x="8" y="5"/>
                        <a:pt x="8" y="6"/>
                        <a:pt x="8" y="5"/>
                      </a:cubicBezTo>
                      <a:cubicBezTo>
                        <a:pt x="8" y="5"/>
                        <a:pt x="8" y="5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9" y="6"/>
                        <a:pt x="9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1" y="5"/>
                      </a:cubicBezTo>
                      <a:cubicBezTo>
                        <a:pt x="11" y="6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9" y="7"/>
                        <a:pt x="10" y="7"/>
                      </a:cubicBezTo>
                      <a:cubicBezTo>
                        <a:pt x="10" y="8"/>
                        <a:pt x="10" y="8"/>
                        <a:pt x="11" y="9"/>
                      </a:cubicBezTo>
                      <a:cubicBezTo>
                        <a:pt x="11" y="10"/>
                        <a:pt x="10" y="10"/>
                        <a:pt x="1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1" y="13"/>
                        <a:pt x="10" y="13"/>
                        <a:pt x="10" y="14"/>
                      </a:cubicBezTo>
                      <a:cubicBezTo>
                        <a:pt x="10" y="14"/>
                        <a:pt x="10" y="14"/>
                        <a:pt x="10" y="13"/>
                      </a:cubicBezTo>
                      <a:cubicBezTo>
                        <a:pt x="10" y="13"/>
                        <a:pt x="10" y="13"/>
                        <a:pt x="10" y="12"/>
                      </a:cubicBez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10" y="12"/>
                        <a:pt x="10" y="11"/>
                        <a:pt x="10" y="10"/>
                      </a:cubicBezTo>
                      <a:cubicBezTo>
                        <a:pt x="9" y="10"/>
                        <a:pt x="9" y="11"/>
                        <a:pt x="9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7" y="10"/>
                        <a:pt x="8" y="10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7"/>
                        <a:pt x="7" y="6"/>
                        <a:pt x="8" y="6"/>
                      </a:cubicBezTo>
                      <a:close/>
                      <a:moveTo>
                        <a:pt x="8" y="35"/>
                      </a:moveTo>
                      <a:cubicBezTo>
                        <a:pt x="9" y="35"/>
                        <a:pt x="8" y="35"/>
                        <a:pt x="8" y="34"/>
                      </a:cubicBezTo>
                      <a:cubicBezTo>
                        <a:pt x="8" y="34"/>
                        <a:pt x="8" y="34"/>
                        <a:pt x="8" y="35"/>
                      </a:cubicBezTo>
                      <a:close/>
                      <a:moveTo>
                        <a:pt x="8" y="32"/>
                      </a:move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3"/>
                        <a:pt x="8" y="32"/>
                        <a:pt x="8" y="32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10" y="15"/>
                        <a:pt x="9" y="15"/>
                      </a:cubicBezTo>
                      <a:cubicBezTo>
                        <a:pt x="9" y="15"/>
                        <a:pt x="8" y="14"/>
                        <a:pt x="7" y="14"/>
                      </a:cubicBezTo>
                      <a:close/>
                      <a:moveTo>
                        <a:pt x="7" y="11"/>
                      </a:moveTo>
                      <a:cubicBezTo>
                        <a:pt x="6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8" y="12"/>
                      </a:moveTo>
                      <a:cubicBezTo>
                        <a:pt x="9" y="12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3"/>
                        <a:pt x="8" y="12"/>
                        <a:pt x="8" y="12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9" y="16"/>
                        <a:pt x="9" y="16"/>
                        <a:pt x="9" y="15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lose/>
                      <a:moveTo>
                        <a:pt x="10" y="15"/>
                      </a:moveTo>
                      <a:cubicBezTo>
                        <a:pt x="10" y="16"/>
                        <a:pt x="10" y="16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0" y="38"/>
                      </a:moveTo>
                      <a:cubicBezTo>
                        <a:pt x="10" y="39"/>
                        <a:pt x="9" y="38"/>
                        <a:pt x="9" y="39"/>
                      </a:cubicBezTo>
                      <a:cubicBezTo>
                        <a:pt x="9" y="39"/>
                        <a:pt x="9" y="38"/>
                        <a:pt x="9" y="38"/>
                      </a:cubicBezTo>
                      <a:cubicBezTo>
                        <a:pt x="9" y="38"/>
                        <a:pt x="10" y="38"/>
                        <a:pt x="10" y="38"/>
                      </a:cubicBezTo>
                      <a:close/>
                      <a:moveTo>
                        <a:pt x="7" y="9"/>
                      </a:moveTo>
                      <a:cubicBezTo>
                        <a:pt x="7" y="9"/>
                        <a:pt x="7" y="10"/>
                        <a:pt x="7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0"/>
                        <a:pt x="6" y="10"/>
                        <a:pt x="7" y="10"/>
                      </a:cubicBezTo>
                      <a:cubicBezTo>
                        <a:pt x="6" y="9"/>
                        <a:pt x="7" y="9"/>
                        <a:pt x="7" y="9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6" y="12"/>
                        <a:pt x="6" y="11"/>
                      </a:cubicBezTo>
                      <a:cubicBezTo>
                        <a:pt x="6" y="10"/>
                        <a:pt x="7" y="11"/>
                        <a:pt x="7" y="12"/>
                      </a:cubicBezTo>
                      <a:close/>
                      <a:moveTo>
                        <a:pt x="6" y="12"/>
                      </a:moveTo>
                      <a:cubicBezTo>
                        <a:pt x="6" y="13"/>
                        <a:pt x="5" y="13"/>
                        <a:pt x="4" y="13"/>
                      </a:cubicBezTo>
                      <a:cubicBezTo>
                        <a:pt x="5" y="12"/>
                        <a:pt x="5" y="12"/>
                        <a:pt x="6" y="12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4" y="23"/>
                      </a:moveTo>
                      <a:cubicBezTo>
                        <a:pt x="5" y="23"/>
                        <a:pt x="5" y="23"/>
                        <a:pt x="4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lose/>
                      <a:moveTo>
                        <a:pt x="5" y="24"/>
                      </a:move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4"/>
                        <a:pt x="5" y="24"/>
                        <a:pt x="5" y="24"/>
                      </a:cubicBezTo>
                      <a:close/>
                      <a:moveTo>
                        <a:pt x="3" y="33"/>
                      </a:move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2"/>
                        <a:pt x="2" y="32"/>
                        <a:pt x="2" y="32"/>
                      </a:cubicBezTo>
                      <a:cubicBezTo>
                        <a:pt x="3" y="31"/>
                        <a:pt x="2" y="30"/>
                        <a:pt x="2" y="30"/>
                      </a:cubicBezTo>
                      <a:cubicBezTo>
                        <a:pt x="3" y="30"/>
                        <a:pt x="3" y="30"/>
                        <a:pt x="3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3" y="31"/>
                        <a:pt x="3" y="32"/>
                        <a:pt x="3" y="32"/>
                      </a:cubicBezTo>
                      <a:cubicBezTo>
                        <a:pt x="3" y="32"/>
                        <a:pt x="3" y="31"/>
                        <a:pt x="4" y="32"/>
                      </a:cubicBezTo>
                      <a:cubicBezTo>
                        <a:pt x="4" y="32"/>
                        <a:pt x="3" y="33"/>
                        <a:pt x="3" y="33"/>
                      </a:cubicBezTo>
                      <a:close/>
                      <a:moveTo>
                        <a:pt x="3" y="29"/>
                      </a:move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29"/>
                        <a:pt x="3" y="30"/>
                        <a:pt x="3" y="30"/>
                      </a:cubicBezTo>
                      <a:cubicBezTo>
                        <a:pt x="3" y="30"/>
                        <a:pt x="3" y="29"/>
                        <a:pt x="3" y="29"/>
                      </a:cubicBezTo>
                      <a:close/>
                      <a:moveTo>
                        <a:pt x="4" y="33"/>
                      </a:moveTo>
                      <a:cubicBezTo>
                        <a:pt x="4" y="33"/>
                        <a:pt x="4" y="33"/>
                        <a:pt x="4" y="34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4" y="33"/>
                        <a:pt x="4" y="33"/>
                        <a:pt x="4" y="33"/>
                      </a:cubicBezTo>
                      <a:close/>
                      <a:moveTo>
                        <a:pt x="4" y="31"/>
                      </a:move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lose/>
                      <a:moveTo>
                        <a:pt x="5" y="32"/>
                      </a:moveTo>
                      <a:cubicBezTo>
                        <a:pt x="5" y="32"/>
                        <a:pt x="4" y="32"/>
                        <a:pt x="4" y="32"/>
                      </a:cubicBezTo>
                      <a:cubicBezTo>
                        <a:pt x="4" y="32"/>
                        <a:pt x="4" y="32"/>
                        <a:pt x="5" y="32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20"/>
                        <a:pt x="4" y="21"/>
                        <a:pt x="4" y="20"/>
                      </a:cubicBezTo>
                      <a:close/>
                      <a:moveTo>
                        <a:pt x="4" y="25"/>
                      </a:move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4"/>
                        <a:pt x="4" y="25"/>
                        <a:pt x="4" y="25"/>
                      </a:cubicBezTo>
                      <a:close/>
                      <a:moveTo>
                        <a:pt x="4" y="23"/>
                      </a:moveTo>
                      <a:cubicBezTo>
                        <a:pt x="3" y="23"/>
                        <a:pt x="3" y="22"/>
                        <a:pt x="3" y="22"/>
                      </a:cubicBezTo>
                      <a:cubicBezTo>
                        <a:pt x="3" y="22"/>
                        <a:pt x="4" y="23"/>
                        <a:pt x="4" y="23"/>
                      </a:cubicBezTo>
                      <a:close/>
                      <a:moveTo>
                        <a:pt x="2" y="27"/>
                      </a:moveTo>
                      <a:cubicBezTo>
                        <a:pt x="2" y="27"/>
                        <a:pt x="2" y="26"/>
                        <a:pt x="2" y="26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2" y="27"/>
                      </a:cubicBezTo>
                      <a:close/>
                      <a:moveTo>
                        <a:pt x="3" y="21"/>
                      </a:moveTo>
                      <a:cubicBezTo>
                        <a:pt x="3" y="21"/>
                        <a:pt x="2" y="21"/>
                        <a:pt x="2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lose/>
                      <a:moveTo>
                        <a:pt x="3" y="18"/>
                      </a:moveTo>
                      <a:cubicBezTo>
                        <a:pt x="2" y="18"/>
                        <a:pt x="2" y="17"/>
                        <a:pt x="3" y="17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lose/>
                      <a:moveTo>
                        <a:pt x="3" y="14"/>
                      </a:move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2" y="15"/>
                        <a:pt x="2" y="14"/>
                        <a:pt x="3" y="14"/>
                      </a:cubicBezTo>
                      <a:close/>
                      <a:moveTo>
                        <a:pt x="3" y="16"/>
                      </a:moveTo>
                      <a:cubicBezTo>
                        <a:pt x="3" y="17"/>
                        <a:pt x="2" y="16"/>
                        <a:pt x="2" y="16"/>
                      </a:cubicBezTo>
                      <a:cubicBezTo>
                        <a:pt x="2" y="16"/>
                        <a:pt x="3" y="16"/>
                        <a:pt x="3" y="16"/>
                      </a:cubicBez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cubicBezTo>
                        <a:pt x="2" y="14"/>
                        <a:pt x="2" y="13"/>
                        <a:pt x="2" y="13"/>
                      </a:cubicBezTo>
                      <a:close/>
                      <a:moveTo>
                        <a:pt x="1" y="12"/>
                      </a:moveTo>
                      <a:cubicBezTo>
                        <a:pt x="1" y="13"/>
                        <a:pt x="2" y="14"/>
                        <a:pt x="1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2"/>
                        <a:pt x="1" y="12"/>
                      </a:cubicBezTo>
                      <a:close/>
                      <a:moveTo>
                        <a:pt x="1" y="14"/>
                      </a:moveTo>
                      <a:cubicBezTo>
                        <a:pt x="1" y="14"/>
                        <a:pt x="2" y="15"/>
                        <a:pt x="2" y="14"/>
                      </a:cubicBezTo>
                      <a:cubicBezTo>
                        <a:pt x="2" y="15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1" y="18"/>
                        <a:pt x="1" y="19"/>
                      </a:cubicBezTo>
                      <a:cubicBezTo>
                        <a:pt x="1" y="19"/>
                        <a:pt x="1" y="18"/>
                        <a:pt x="1" y="18"/>
                      </a:cubicBezTo>
                      <a:close/>
                      <a:moveTo>
                        <a:pt x="1" y="19"/>
                      </a:moveTo>
                      <a:cubicBezTo>
                        <a:pt x="1" y="19"/>
                        <a:pt x="2" y="19"/>
                        <a:pt x="2" y="20"/>
                      </a:cubicBezTo>
                      <a:cubicBezTo>
                        <a:pt x="2" y="20"/>
                        <a:pt x="1" y="20"/>
                        <a:pt x="1" y="20"/>
                      </a:cubicBezTo>
                      <a:cubicBezTo>
                        <a:pt x="1" y="19"/>
                        <a:pt x="1" y="19"/>
                        <a:pt x="1" y="19"/>
                      </a:cubicBezTo>
                      <a:close/>
                      <a:moveTo>
                        <a:pt x="1" y="29"/>
                      </a:moveTo>
                      <a:cubicBezTo>
                        <a:pt x="1" y="29"/>
                        <a:pt x="1" y="28"/>
                        <a:pt x="2" y="29"/>
                      </a:cubicBezTo>
                      <a:cubicBezTo>
                        <a:pt x="2" y="29"/>
                        <a:pt x="2" y="29"/>
                        <a:pt x="2" y="30"/>
                      </a:cubicBezTo>
                      <a:cubicBezTo>
                        <a:pt x="2" y="29"/>
                        <a:pt x="2" y="30"/>
                        <a:pt x="1" y="29"/>
                      </a:cubicBezTo>
                      <a:close/>
                      <a:moveTo>
                        <a:pt x="4" y="36"/>
                      </a:moveTo>
                      <a:cubicBezTo>
                        <a:pt x="3" y="36"/>
                        <a:pt x="3" y="36"/>
                        <a:pt x="2" y="35"/>
                      </a:cubicBezTo>
                      <a:cubicBezTo>
                        <a:pt x="2" y="35"/>
                        <a:pt x="3" y="35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34"/>
                        <a:pt x="2" y="34"/>
                        <a:pt x="2" y="35"/>
                      </a:cubicBezTo>
                      <a:cubicBezTo>
                        <a:pt x="2" y="34"/>
                        <a:pt x="2" y="33"/>
                        <a:pt x="2" y="32"/>
                      </a:cubicBezTo>
                      <a:cubicBezTo>
                        <a:pt x="3" y="32"/>
                        <a:pt x="2" y="33"/>
                        <a:pt x="2" y="33"/>
                      </a:cubicBezTo>
                      <a:cubicBezTo>
                        <a:pt x="3" y="34"/>
                        <a:pt x="3" y="34"/>
                        <a:pt x="4" y="35"/>
                      </a:cubicBezTo>
                      <a:cubicBezTo>
                        <a:pt x="3" y="35"/>
                        <a:pt x="3" y="35"/>
                        <a:pt x="4" y="36"/>
                      </a:cubicBezTo>
                      <a:close/>
                      <a:moveTo>
                        <a:pt x="4" y="37"/>
                      </a:moveTo>
                      <a:cubicBezTo>
                        <a:pt x="4" y="36"/>
                        <a:pt x="4" y="35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3"/>
                        <a:pt x="4" y="33"/>
                        <a:pt x="5" y="33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7"/>
                        <a:pt x="5" y="37"/>
                        <a:pt x="4" y="37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4" y="18"/>
                        <a:pt x="4" y="18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5" y="16"/>
                        <a:pt x="5" y="15"/>
                        <a:pt x="6" y="15"/>
                      </a:cubicBezTo>
                      <a:cubicBezTo>
                        <a:pt x="6" y="16"/>
                        <a:pt x="5" y="16"/>
                        <a:pt x="6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4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6" y="18"/>
                      </a:cubicBezTo>
                      <a:cubicBezTo>
                        <a:pt x="6" y="19"/>
                        <a:pt x="5" y="19"/>
                        <a:pt x="5" y="19"/>
                      </a:cubicBezTo>
                      <a:close/>
                      <a:moveTo>
                        <a:pt x="5" y="26"/>
                      </a:move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7"/>
                        <a:pt x="5" y="27"/>
                        <a:pt x="5" y="26"/>
                      </a:cubicBezTo>
                      <a:close/>
                      <a:moveTo>
                        <a:pt x="5" y="6"/>
                      </a:moveTo>
                      <a:cubicBezTo>
                        <a:pt x="6" y="6"/>
                        <a:pt x="6" y="6"/>
                        <a:pt x="6" y="7"/>
                      </a:cubicBezTo>
                      <a:cubicBezTo>
                        <a:pt x="5" y="6"/>
                        <a:pt x="6" y="6"/>
                        <a:pt x="5" y="6"/>
                      </a:cubicBezTo>
                      <a:close/>
                      <a:moveTo>
                        <a:pt x="6" y="36"/>
                      </a:moveTo>
                      <a:cubicBezTo>
                        <a:pt x="6" y="35"/>
                        <a:pt x="6" y="35"/>
                        <a:pt x="6" y="34"/>
                      </a:cubicBezTo>
                      <a:cubicBezTo>
                        <a:pt x="6" y="35"/>
                        <a:pt x="7" y="35"/>
                        <a:pt x="7" y="35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8" y="34"/>
                        <a:pt x="7" y="34"/>
                        <a:pt x="7" y="35"/>
                      </a:cubicBezTo>
                      <a:cubicBezTo>
                        <a:pt x="8" y="35"/>
                        <a:pt x="8" y="35"/>
                        <a:pt x="9" y="35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8" y="36"/>
                        <a:pt x="8" y="36"/>
                        <a:pt x="8" y="35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7" y="36"/>
                        <a:pt x="8" y="37"/>
                        <a:pt x="7" y="37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7" y="35"/>
                        <a:pt x="6" y="35"/>
                        <a:pt x="6" y="36"/>
                      </a:cubicBezTo>
                      <a:close/>
                      <a:moveTo>
                        <a:pt x="8" y="39"/>
                      </a:moveTo>
                      <a:cubicBezTo>
                        <a:pt x="8" y="39"/>
                        <a:pt x="8" y="39"/>
                        <a:pt x="8" y="38"/>
                      </a:cubicBezTo>
                      <a:cubicBezTo>
                        <a:pt x="8" y="38"/>
                        <a:pt x="8" y="39"/>
                        <a:pt x="7" y="39"/>
                      </a:cubicBezTo>
                      <a:cubicBezTo>
                        <a:pt x="7" y="38"/>
                        <a:pt x="7" y="37"/>
                        <a:pt x="8" y="38"/>
                      </a:cubicBezTo>
                      <a:cubicBezTo>
                        <a:pt x="8" y="37"/>
                        <a:pt x="8" y="37"/>
                        <a:pt x="9" y="37"/>
                      </a:cubicBezTo>
                      <a:cubicBezTo>
                        <a:pt x="8" y="38"/>
                        <a:pt x="9" y="39"/>
                        <a:pt x="8" y="39"/>
                      </a:cubicBezTo>
                      <a:close/>
                      <a:moveTo>
                        <a:pt x="10" y="36"/>
                      </a:move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5"/>
                        <a:pt x="10" y="36"/>
                        <a:pt x="10" y="36"/>
                      </a:cubicBezTo>
                      <a:close/>
                      <a:moveTo>
                        <a:pt x="9" y="40"/>
                      </a:moveTo>
                      <a:cubicBezTo>
                        <a:pt x="9" y="40"/>
                        <a:pt x="10" y="41"/>
                        <a:pt x="10" y="41"/>
                      </a:cubicBezTo>
                      <a:cubicBezTo>
                        <a:pt x="10" y="41"/>
                        <a:pt x="9" y="41"/>
                        <a:pt x="9" y="40"/>
                      </a:cubicBezTo>
                      <a:close/>
                      <a:moveTo>
                        <a:pt x="10" y="36"/>
                      </a:moveTo>
                      <a:cubicBezTo>
                        <a:pt x="10" y="36"/>
                        <a:pt x="11" y="37"/>
                        <a:pt x="11" y="37"/>
                      </a:cubicBezTo>
                      <a:cubicBezTo>
                        <a:pt x="11" y="37"/>
                        <a:pt x="11" y="37"/>
                        <a:pt x="10" y="37"/>
                      </a:cubicBezTo>
                      <a:cubicBezTo>
                        <a:pt x="10" y="37"/>
                        <a:pt x="10" y="37"/>
                        <a:pt x="10" y="36"/>
                      </a:cubicBezTo>
                      <a:close/>
                      <a:moveTo>
                        <a:pt x="11" y="41"/>
                      </a:move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2"/>
                        <a:pt x="11" y="41"/>
                        <a:pt x="11" y="41"/>
                      </a:cubicBezTo>
                      <a:close/>
                      <a:moveTo>
                        <a:pt x="11" y="35"/>
                      </a:moveTo>
                      <a:cubicBezTo>
                        <a:pt x="11" y="35"/>
                        <a:pt x="12" y="35"/>
                        <a:pt x="12" y="35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lose/>
                      <a:moveTo>
                        <a:pt x="11" y="39"/>
                      </a:move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2" y="39"/>
                        <a:pt x="12" y="39"/>
                        <a:pt x="11" y="39"/>
                      </a:cubicBezTo>
                      <a:close/>
                      <a:moveTo>
                        <a:pt x="12" y="38"/>
                      </a:moveTo>
                      <a:cubicBezTo>
                        <a:pt x="11" y="38"/>
                        <a:pt x="11" y="37"/>
                        <a:pt x="12" y="37"/>
                      </a:cubicBezTo>
                      <a:cubicBezTo>
                        <a:pt x="12" y="37"/>
                        <a:pt x="12" y="38"/>
                        <a:pt x="12" y="38"/>
                      </a:cubicBezTo>
                      <a:close/>
                      <a:moveTo>
                        <a:pt x="12" y="42"/>
                      </a:moveTo>
                      <a:cubicBezTo>
                        <a:pt x="12" y="42"/>
                        <a:pt x="13" y="42"/>
                        <a:pt x="13" y="42"/>
                      </a:cubicBezTo>
                      <a:cubicBezTo>
                        <a:pt x="13" y="42"/>
                        <a:pt x="13" y="42"/>
                        <a:pt x="12" y="42"/>
                      </a:cubicBezTo>
                      <a:close/>
                      <a:moveTo>
                        <a:pt x="14" y="43"/>
                      </a:moveTo>
                      <a:cubicBezTo>
                        <a:pt x="14" y="43"/>
                        <a:pt x="14" y="42"/>
                        <a:pt x="13" y="42"/>
                      </a:cubicBezTo>
                      <a:cubicBezTo>
                        <a:pt x="13" y="42"/>
                        <a:pt x="14" y="42"/>
                        <a:pt x="14" y="42"/>
                      </a:cubicBezTo>
                      <a:cubicBezTo>
                        <a:pt x="14" y="43"/>
                        <a:pt x="14" y="43"/>
                        <a:pt x="14" y="43"/>
                      </a:cubicBezTo>
                      <a:close/>
                      <a:moveTo>
                        <a:pt x="19" y="43"/>
                      </a:move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8" y="43"/>
                        <a:pt x="18" y="43"/>
                        <a:pt x="19" y="43"/>
                      </a:cubicBezTo>
                      <a:close/>
                      <a:moveTo>
                        <a:pt x="20" y="26"/>
                      </a:moveTo>
                      <a:cubicBezTo>
                        <a:pt x="20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lose/>
                      <a:moveTo>
                        <a:pt x="20" y="42"/>
                      </a:moveTo>
                      <a:cubicBezTo>
                        <a:pt x="21" y="42"/>
                        <a:pt x="21" y="43"/>
                        <a:pt x="21" y="43"/>
                      </a:cubicBezTo>
                      <a:cubicBezTo>
                        <a:pt x="20" y="43"/>
                        <a:pt x="20" y="42"/>
                        <a:pt x="20" y="42"/>
                      </a:cubicBezTo>
                      <a:close/>
                      <a:moveTo>
                        <a:pt x="20" y="38"/>
                      </a:moveTo>
                      <a:cubicBezTo>
                        <a:pt x="21" y="38"/>
                        <a:pt x="21" y="39"/>
                        <a:pt x="21" y="39"/>
                      </a:cubicBezTo>
                      <a:cubicBezTo>
                        <a:pt x="21" y="39"/>
                        <a:pt x="21" y="39"/>
                        <a:pt x="21" y="39"/>
                      </a:cubicBezTo>
                      <a:cubicBezTo>
                        <a:pt x="20" y="39"/>
                        <a:pt x="20" y="39"/>
                        <a:pt x="20" y="38"/>
                      </a:cubicBezTo>
                      <a:close/>
                      <a:moveTo>
                        <a:pt x="20" y="44"/>
                      </a:moveTo>
                      <a:cubicBezTo>
                        <a:pt x="21" y="44"/>
                        <a:pt x="21" y="44"/>
                        <a:pt x="21" y="44"/>
                      </a:cubicBezTo>
                      <a:cubicBezTo>
                        <a:pt x="21" y="45"/>
                        <a:pt x="20" y="44"/>
                        <a:pt x="20" y="44"/>
                      </a:cubicBezTo>
                      <a:close/>
                      <a:moveTo>
                        <a:pt x="21" y="46"/>
                      </a:moveTo>
                      <a:cubicBezTo>
                        <a:pt x="21" y="46"/>
                        <a:pt x="21" y="46"/>
                        <a:pt x="21" y="46"/>
                      </a:cubicBezTo>
                      <a:cubicBezTo>
                        <a:pt x="21" y="46"/>
                        <a:pt x="21" y="46"/>
                        <a:pt x="21" y="46"/>
                      </a:cubicBezTo>
                      <a:close/>
                      <a:moveTo>
                        <a:pt x="22" y="40"/>
                      </a:moveTo>
                      <a:cubicBezTo>
                        <a:pt x="21" y="40"/>
                        <a:pt x="21" y="39"/>
                        <a:pt x="21" y="39"/>
                      </a:cubicBezTo>
                      <a:cubicBezTo>
                        <a:pt x="22" y="39"/>
                        <a:pt x="22" y="40"/>
                        <a:pt x="22" y="40"/>
                      </a:cubicBezTo>
                      <a:close/>
                      <a:moveTo>
                        <a:pt x="23" y="37"/>
                      </a:moveTo>
                      <a:cubicBezTo>
                        <a:pt x="23" y="36"/>
                        <a:pt x="24" y="36"/>
                        <a:pt x="24" y="37"/>
                      </a:cubicBezTo>
                      <a:cubicBezTo>
                        <a:pt x="24" y="37"/>
                        <a:pt x="24" y="37"/>
                        <a:pt x="23" y="37"/>
                      </a:cubicBezTo>
                      <a:close/>
                      <a:moveTo>
                        <a:pt x="24" y="35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4" y="34"/>
                        <a:pt x="24" y="35"/>
                        <a:pt x="24" y="35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3" y="36"/>
                        <a:pt x="23" y="35"/>
                      </a:cubicBezTo>
                      <a:cubicBezTo>
                        <a:pt x="24" y="35"/>
                        <a:pt x="24" y="35"/>
                        <a:pt x="24" y="36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lose/>
                      <a:moveTo>
                        <a:pt x="23" y="26"/>
                      </a:moveTo>
                      <a:cubicBezTo>
                        <a:pt x="23" y="26"/>
                        <a:pt x="23" y="25"/>
                        <a:pt x="22" y="25"/>
                      </a:cubicBezTo>
                      <a:cubicBezTo>
                        <a:pt x="21" y="24"/>
                        <a:pt x="20" y="24"/>
                        <a:pt x="19" y="24"/>
                      </a:cubicBezTo>
                      <a:cubicBezTo>
                        <a:pt x="19" y="24"/>
                        <a:pt x="19" y="24"/>
                        <a:pt x="19" y="23"/>
                      </a:cubicBezTo>
                      <a:cubicBezTo>
                        <a:pt x="18" y="23"/>
                        <a:pt x="19" y="24"/>
                        <a:pt x="19" y="25"/>
                      </a:cubicBezTo>
                      <a:cubicBezTo>
                        <a:pt x="19" y="27"/>
                        <a:pt x="18" y="29"/>
                        <a:pt x="19" y="31"/>
                      </a:cubicBezTo>
                      <a:cubicBezTo>
                        <a:pt x="18" y="31"/>
                        <a:pt x="19" y="32"/>
                        <a:pt x="18" y="33"/>
                      </a:cubicBezTo>
                      <a:cubicBezTo>
                        <a:pt x="19" y="33"/>
                        <a:pt x="19" y="34"/>
                        <a:pt x="19" y="34"/>
                      </a:cubicBezTo>
                      <a:cubicBezTo>
                        <a:pt x="18" y="36"/>
                        <a:pt x="19" y="40"/>
                        <a:pt x="18" y="41"/>
                      </a:cubicBezTo>
                      <a:cubicBezTo>
                        <a:pt x="18" y="42"/>
                        <a:pt x="17" y="43"/>
                        <a:pt x="16" y="42"/>
                      </a:cubicBezTo>
                      <a:cubicBezTo>
                        <a:pt x="14" y="42"/>
                        <a:pt x="12" y="40"/>
                        <a:pt x="12" y="37"/>
                      </a:cubicBezTo>
                      <a:cubicBezTo>
                        <a:pt x="13" y="37"/>
                        <a:pt x="14" y="39"/>
                        <a:pt x="14" y="40"/>
                      </a:cubicBezTo>
                      <a:cubicBezTo>
                        <a:pt x="16" y="41"/>
                        <a:pt x="18" y="41"/>
                        <a:pt x="17" y="39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7" y="36"/>
                        <a:pt x="17" y="33"/>
                        <a:pt x="17" y="30"/>
                      </a:cubicBezTo>
                      <a:cubicBezTo>
                        <a:pt x="17" y="28"/>
                        <a:pt x="17" y="25"/>
                        <a:pt x="17" y="23"/>
                      </a:cubicBezTo>
                      <a:cubicBezTo>
                        <a:pt x="17" y="22"/>
                        <a:pt x="17" y="23"/>
                        <a:pt x="16" y="23"/>
                      </a:cubicBezTo>
                      <a:cubicBezTo>
                        <a:pt x="16" y="22"/>
                        <a:pt x="13" y="21"/>
                        <a:pt x="13" y="22"/>
                      </a:cubicBezTo>
                      <a:cubicBezTo>
                        <a:pt x="12" y="21"/>
                        <a:pt x="11" y="20"/>
                        <a:pt x="10" y="20"/>
                      </a:cubicBezTo>
                      <a:cubicBezTo>
                        <a:pt x="11" y="18"/>
                        <a:pt x="13" y="18"/>
                        <a:pt x="15" y="17"/>
                      </a:cubicBezTo>
                      <a:cubicBezTo>
                        <a:pt x="16" y="18"/>
                        <a:pt x="17" y="18"/>
                        <a:pt x="17" y="18"/>
                      </a:cubicBezTo>
                      <a:cubicBezTo>
                        <a:pt x="17" y="18"/>
                        <a:pt x="17" y="18"/>
                        <a:pt x="17" y="17"/>
                      </a:cubicBezTo>
                      <a:cubicBezTo>
                        <a:pt x="18" y="17"/>
                        <a:pt x="18" y="17"/>
                        <a:pt x="19" y="18"/>
                      </a:cubicBezTo>
                      <a:cubicBezTo>
                        <a:pt x="19" y="18"/>
                        <a:pt x="18" y="18"/>
                        <a:pt x="18" y="18"/>
                      </a:cubicBezTo>
                      <a:cubicBezTo>
                        <a:pt x="19" y="19"/>
                        <a:pt x="21" y="20"/>
                        <a:pt x="23" y="22"/>
                      </a:cubicBezTo>
                      <a:cubicBezTo>
                        <a:pt x="23" y="22"/>
                        <a:pt x="23" y="22"/>
                        <a:pt x="24" y="22"/>
                      </a:cubicBezTo>
                      <a:cubicBezTo>
                        <a:pt x="24" y="23"/>
                        <a:pt x="25" y="24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7" y="26"/>
                        <a:pt x="26" y="26"/>
                        <a:pt x="26" y="27"/>
                      </a:cubicBezTo>
                      <a:cubicBezTo>
                        <a:pt x="25" y="26"/>
                        <a:pt x="24" y="25"/>
                        <a:pt x="23" y="2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4" y="34"/>
                        <a:pt x="14" y="34"/>
                      </a:cubicBezTo>
                      <a:cubicBezTo>
                        <a:pt x="14" y="35"/>
                        <a:pt x="14" y="35"/>
                        <a:pt x="13" y="35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6" y="35"/>
                      </a:moveTo>
                      <a:cubicBezTo>
                        <a:pt x="16" y="35"/>
                        <a:pt x="17" y="36"/>
                        <a:pt x="17" y="36"/>
                      </a:cubicBezTo>
                      <a:cubicBezTo>
                        <a:pt x="17" y="36"/>
                        <a:pt x="16" y="36"/>
                        <a:pt x="16" y="35"/>
                      </a:cubicBezTo>
                      <a:close/>
                      <a:moveTo>
                        <a:pt x="26" y="43"/>
                      </a:moveTo>
                      <a:cubicBezTo>
                        <a:pt x="26" y="43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lose/>
                      <a:moveTo>
                        <a:pt x="27" y="48"/>
                      </a:moveTo>
                      <a:cubicBezTo>
                        <a:pt x="27" y="48"/>
                        <a:pt x="27" y="47"/>
                        <a:pt x="27" y="47"/>
                      </a:cubicBezTo>
                      <a:cubicBezTo>
                        <a:pt x="27" y="47"/>
                        <a:pt x="27" y="47"/>
                        <a:pt x="28" y="47"/>
                      </a:cubicBezTo>
                      <a:cubicBezTo>
                        <a:pt x="28" y="48"/>
                        <a:pt x="27" y="48"/>
                        <a:pt x="27" y="48"/>
                      </a:cubicBezTo>
                      <a:close/>
                      <a:moveTo>
                        <a:pt x="28" y="46"/>
                      </a:move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28" y="46"/>
                        <a:pt x="28" y="46"/>
                        <a:pt x="28" y="46"/>
                      </a:cubicBezTo>
                      <a:close/>
                      <a:moveTo>
                        <a:pt x="28" y="46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7" y="45"/>
                        <a:pt x="27" y="45"/>
                        <a:pt x="27" y="46"/>
                      </a:cubicBezTo>
                      <a:cubicBezTo>
                        <a:pt x="26" y="45"/>
                        <a:pt x="27" y="46"/>
                        <a:pt x="26" y="46"/>
                      </a:cubicBezTo>
                      <a:cubicBezTo>
                        <a:pt x="26" y="45"/>
                        <a:pt x="26" y="45"/>
                        <a:pt x="26" y="4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7" y="44"/>
                        <a:pt x="27" y="45"/>
                        <a:pt x="27" y="44"/>
                      </a:cubicBezTo>
                      <a:cubicBezTo>
                        <a:pt x="27" y="44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9" y="45"/>
                        <a:pt x="29" y="45"/>
                      </a:cubicBezTo>
                      <a:cubicBezTo>
                        <a:pt x="29" y="45"/>
                        <a:pt x="28" y="46"/>
                        <a:pt x="28" y="46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4"/>
                        <a:pt x="29" y="44"/>
                      </a:cubicBezTo>
                      <a:cubicBezTo>
                        <a:pt x="29" y="44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29" y="45"/>
                      </a:cubicBezTo>
                      <a:close/>
                      <a:moveTo>
                        <a:pt x="30" y="46"/>
                      </a:moveTo>
                      <a:cubicBezTo>
                        <a:pt x="30" y="47"/>
                        <a:pt x="31" y="47"/>
                        <a:pt x="31" y="48"/>
                      </a:cubicBezTo>
                      <a:cubicBezTo>
                        <a:pt x="30" y="48"/>
                        <a:pt x="29" y="46"/>
                        <a:pt x="30" y="46"/>
                      </a:cubicBezTo>
                      <a:close/>
                      <a:moveTo>
                        <a:pt x="31" y="37"/>
                      </a:moveTo>
                      <a:cubicBezTo>
                        <a:pt x="31" y="37"/>
                        <a:pt x="31" y="38"/>
                        <a:pt x="32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7"/>
                      </a:cubicBezTo>
                      <a:close/>
                      <a:moveTo>
                        <a:pt x="34" y="48"/>
                      </a:move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4" y="49"/>
                        <a:pt x="34" y="48"/>
                        <a:pt x="34" y="48"/>
                      </a:cubicBezTo>
                      <a:close/>
                      <a:moveTo>
                        <a:pt x="34" y="50"/>
                      </a:moveTo>
                      <a:cubicBezTo>
                        <a:pt x="34" y="50"/>
                        <a:pt x="34" y="50"/>
                        <a:pt x="34" y="50"/>
                      </a:cubicBezTo>
                      <a:cubicBezTo>
                        <a:pt x="35" y="50"/>
                        <a:pt x="35" y="50"/>
                        <a:pt x="34" y="50"/>
                      </a:cubicBezTo>
                      <a:close/>
                      <a:moveTo>
                        <a:pt x="35" y="49"/>
                      </a:moveTo>
                      <a:cubicBezTo>
                        <a:pt x="34" y="48"/>
                        <a:pt x="34" y="48"/>
                        <a:pt x="34" y="48"/>
                      </a:cubicBezTo>
                      <a:cubicBezTo>
                        <a:pt x="34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7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2" y="50"/>
                        <a:pt x="32" y="49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1" y="47"/>
                      </a:cubicBezTo>
                      <a:cubicBezTo>
                        <a:pt x="32" y="47"/>
                        <a:pt x="32" y="48"/>
                        <a:pt x="32" y="47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2" y="47"/>
                        <a:pt x="32" y="47"/>
                        <a:pt x="31" y="47"/>
                      </a:cubicBezTo>
                      <a:cubicBezTo>
                        <a:pt x="31" y="46"/>
                        <a:pt x="31" y="46"/>
                        <a:pt x="31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2" y="45"/>
                        <a:pt x="32" y="44"/>
                        <a:pt x="32" y="44"/>
                      </a:cubicBezTo>
                      <a:cubicBezTo>
                        <a:pt x="32" y="44"/>
                        <a:pt x="32" y="44"/>
                        <a:pt x="33" y="45"/>
                      </a:cubicBezTo>
                      <a:cubicBezTo>
                        <a:pt x="33" y="44"/>
                        <a:pt x="32" y="44"/>
                        <a:pt x="32" y="43"/>
                      </a:cubicBezTo>
                      <a:cubicBezTo>
                        <a:pt x="32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4"/>
                        <a:pt x="33" y="43"/>
                        <a:pt x="33" y="44"/>
                      </a:cubicBezTo>
                      <a:cubicBezTo>
                        <a:pt x="34" y="44"/>
                        <a:pt x="33" y="43"/>
                        <a:pt x="34" y="43"/>
                      </a:cubicBezTo>
                      <a:cubicBezTo>
                        <a:pt x="34" y="43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5" y="44"/>
                      </a:cubicBezTo>
                      <a:cubicBezTo>
                        <a:pt x="35" y="45"/>
                        <a:pt x="35" y="45"/>
                        <a:pt x="35" y="46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7"/>
                        <a:pt x="35" y="48"/>
                        <a:pt x="35" y="49"/>
                      </a:cubicBezTo>
                      <a:close/>
                      <a:moveTo>
                        <a:pt x="35" y="22"/>
                      </a:moveTo>
                      <a:cubicBezTo>
                        <a:pt x="35" y="22"/>
                        <a:pt x="35" y="21"/>
                        <a:pt x="34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0"/>
                        <a:pt x="35" y="21"/>
                        <a:pt x="35" y="22"/>
                      </a:cubicBezTo>
                      <a:cubicBezTo>
                        <a:pt x="35" y="22"/>
                        <a:pt x="35" y="23"/>
                        <a:pt x="35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2" name="任意多边形 11311"/>
                <p:cNvSpPr>
                  <a:spLocks noEditPoints="1"/>
                </p:cNvSpPr>
                <p:nvPr/>
              </p:nvSpPr>
              <p:spPr>
                <a:xfrm>
                  <a:off x="4643" y="3366"/>
                  <a:ext cx="59" cy="81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37" y="43"/>
                      </a:moveTo>
                      <a:cubicBezTo>
                        <a:pt x="37" y="42"/>
                        <a:pt x="37" y="42"/>
                        <a:pt x="37" y="41"/>
                      </a:cubicBezTo>
                      <a:cubicBezTo>
                        <a:pt x="37" y="39"/>
                        <a:pt x="37" y="37"/>
                        <a:pt x="36" y="35"/>
                      </a:cubicBezTo>
                      <a:cubicBezTo>
                        <a:pt x="37" y="33"/>
                        <a:pt x="37" y="31"/>
                        <a:pt x="37" y="28"/>
                      </a:cubicBezTo>
                      <a:cubicBezTo>
                        <a:pt x="37" y="27"/>
                        <a:pt x="36" y="25"/>
                        <a:pt x="36" y="23"/>
                      </a:cubicBezTo>
                      <a:cubicBezTo>
                        <a:pt x="36" y="21"/>
                        <a:pt x="37" y="19"/>
                        <a:pt x="36" y="17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4" y="13"/>
                        <a:pt x="32" y="13"/>
                        <a:pt x="31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29" y="11"/>
                        <a:pt x="28" y="12"/>
                      </a:cubicBezTo>
                      <a:cubicBezTo>
                        <a:pt x="27" y="10"/>
                        <a:pt x="25" y="10"/>
                        <a:pt x="23" y="9"/>
                      </a:cubicBezTo>
                      <a:cubicBezTo>
                        <a:pt x="23" y="9"/>
                        <a:pt x="22" y="9"/>
                        <a:pt x="21" y="8"/>
                      </a:cubicBezTo>
                      <a:cubicBezTo>
                        <a:pt x="18" y="7"/>
                        <a:pt x="16" y="6"/>
                        <a:pt x="13" y="5"/>
                      </a:cubicBezTo>
                      <a:cubicBezTo>
                        <a:pt x="11" y="4"/>
                        <a:pt x="8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1"/>
                        <a:pt x="2" y="1"/>
                        <a:pt x="1" y="1"/>
                      </a:cubicBezTo>
                      <a:cubicBezTo>
                        <a:pt x="0" y="0"/>
                        <a:pt x="0" y="3"/>
                        <a:pt x="0" y="4"/>
                      </a:cubicBezTo>
                      <a:cubicBezTo>
                        <a:pt x="0" y="8"/>
                        <a:pt x="1" y="12"/>
                        <a:pt x="1" y="17"/>
                      </a:cubicBezTo>
                      <a:cubicBezTo>
                        <a:pt x="1" y="20"/>
                        <a:pt x="1" y="23"/>
                        <a:pt x="1" y="26"/>
                      </a:cubicBezTo>
                      <a:cubicBezTo>
                        <a:pt x="1" y="26"/>
                        <a:pt x="1" y="27"/>
                        <a:pt x="2" y="27"/>
                      </a:cubicBezTo>
                      <a:cubicBezTo>
                        <a:pt x="2" y="30"/>
                        <a:pt x="2" y="32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4" y="37"/>
                        <a:pt x="7" y="38"/>
                        <a:pt x="9" y="39"/>
                      </a:cubicBezTo>
                      <a:cubicBezTo>
                        <a:pt x="10" y="39"/>
                        <a:pt x="10" y="40"/>
                        <a:pt x="10" y="40"/>
                      </a:cubicBezTo>
                      <a:cubicBezTo>
                        <a:pt x="11" y="40"/>
                        <a:pt x="13" y="41"/>
                        <a:pt x="14" y="41"/>
                      </a:cubicBezTo>
                      <a:cubicBezTo>
                        <a:pt x="14" y="41"/>
                        <a:pt x="13" y="41"/>
                        <a:pt x="14" y="40"/>
                      </a:cubicBezTo>
                      <a:cubicBezTo>
                        <a:pt x="14" y="41"/>
                        <a:pt x="14" y="40"/>
                        <a:pt x="15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41"/>
                        <a:pt x="14" y="40"/>
                        <a:pt x="14" y="41"/>
                      </a:cubicBezTo>
                      <a:cubicBezTo>
                        <a:pt x="15" y="41"/>
                        <a:pt x="15" y="41"/>
                        <a:pt x="15" y="42"/>
                      </a:cubicBezTo>
                      <a:cubicBezTo>
                        <a:pt x="18" y="43"/>
                        <a:pt x="21" y="44"/>
                        <a:pt x="23" y="45"/>
                      </a:cubicBezTo>
                      <a:cubicBezTo>
                        <a:pt x="26" y="46"/>
                        <a:pt x="28" y="48"/>
                        <a:pt x="31" y="48"/>
                      </a:cubicBezTo>
                      <a:cubicBezTo>
                        <a:pt x="30" y="48"/>
                        <a:pt x="30" y="47"/>
                        <a:pt x="29" y="46"/>
                      </a:cubicBezTo>
                      <a:cubicBezTo>
                        <a:pt x="30" y="46"/>
                        <a:pt x="30" y="46"/>
                        <a:pt x="30" y="45"/>
                      </a:cubicBezTo>
                      <a:cubicBezTo>
                        <a:pt x="30" y="45"/>
                        <a:pt x="30" y="44"/>
                        <a:pt x="30" y="44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1" y="43"/>
                        <a:pt x="31" y="43"/>
                        <a:pt x="31" y="43"/>
                      </a:cubicBezTo>
                      <a:cubicBezTo>
                        <a:pt x="31" y="44"/>
                        <a:pt x="32" y="45"/>
                        <a:pt x="32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3" y="46"/>
                        <a:pt x="32" y="46"/>
                        <a:pt x="32" y="46"/>
                      </a:cubicBezTo>
                      <a:cubicBezTo>
                        <a:pt x="32" y="47"/>
                        <a:pt x="32" y="46"/>
                        <a:pt x="33" y="46"/>
                      </a:cubicBezTo>
                      <a:cubicBezTo>
                        <a:pt x="33" y="47"/>
                        <a:pt x="33" y="47"/>
                        <a:pt x="32" y="47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1" y="47"/>
                        <a:pt x="31" y="48"/>
                      </a:cubicBezTo>
                      <a:cubicBezTo>
                        <a:pt x="32" y="48"/>
                        <a:pt x="32" y="49"/>
                        <a:pt x="32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4" y="50"/>
                        <a:pt x="36" y="51"/>
                        <a:pt x="37" y="51"/>
                      </a:cubicBezTo>
                      <a:cubicBezTo>
                        <a:pt x="37" y="51"/>
                        <a:pt x="37" y="50"/>
                        <a:pt x="37" y="49"/>
                      </a:cubicBezTo>
                      <a:cubicBezTo>
                        <a:pt x="37" y="47"/>
                        <a:pt x="37" y="45"/>
                        <a:pt x="37" y="43"/>
                      </a:cubicBezTo>
                      <a:close/>
                      <a:moveTo>
                        <a:pt x="6" y="8"/>
                      </a:move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7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lose/>
                      <a:moveTo>
                        <a:pt x="5" y="9"/>
                      </a:moveTo>
                      <a:cubicBezTo>
                        <a:pt x="6" y="9"/>
                        <a:pt x="5" y="9"/>
                        <a:pt x="6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lose/>
                      <a:moveTo>
                        <a:pt x="5" y="12"/>
                      </a:move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5" y="12"/>
                      </a:cubicBezTo>
                      <a:close/>
                      <a:moveTo>
                        <a:pt x="6" y="11"/>
                      </a:moveTo>
                      <a:cubicBezTo>
                        <a:pt x="7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8" y="11"/>
                      </a:cubicBezTo>
                      <a:cubicBezTo>
                        <a:pt x="8" y="12"/>
                        <a:pt x="7" y="12"/>
                        <a:pt x="6" y="11"/>
                      </a:cubicBezTo>
                      <a:close/>
                      <a:moveTo>
                        <a:pt x="8" y="6"/>
                      </a:move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25" y="30"/>
                      </a:moveTo>
                      <a:cubicBezTo>
                        <a:pt x="25" y="30"/>
                        <a:pt x="25" y="30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lose/>
                      <a:moveTo>
                        <a:pt x="22" y="15"/>
                      </a:moveTo>
                      <a:cubicBezTo>
                        <a:pt x="23" y="17"/>
                        <a:pt x="24" y="18"/>
                        <a:pt x="24" y="20"/>
                      </a:cubicBezTo>
                      <a:cubicBezTo>
                        <a:pt x="24" y="21"/>
                        <a:pt x="22" y="22"/>
                        <a:pt x="21" y="22"/>
                      </a:cubicBezTo>
                      <a:cubicBezTo>
                        <a:pt x="22" y="23"/>
                        <a:pt x="23" y="24"/>
                        <a:pt x="23" y="25"/>
                      </a:cubicBezTo>
                      <a:cubicBezTo>
                        <a:pt x="24" y="25"/>
                        <a:pt x="24" y="26"/>
                        <a:pt x="24" y="26"/>
                      </a:cubicBezTo>
                      <a:cubicBezTo>
                        <a:pt x="25" y="28"/>
                        <a:pt x="24" y="29"/>
                        <a:pt x="23" y="30"/>
                      </a:cubicBezTo>
                      <a:cubicBezTo>
                        <a:pt x="22" y="30"/>
                        <a:pt x="20" y="30"/>
                        <a:pt x="18" y="29"/>
                      </a:cubicBezTo>
                      <a:cubicBezTo>
                        <a:pt x="18" y="28"/>
                        <a:pt x="17" y="27"/>
                        <a:pt x="16" y="27"/>
                      </a:cubicBezTo>
                      <a:cubicBezTo>
                        <a:pt x="15" y="25"/>
                        <a:pt x="14" y="22"/>
                        <a:pt x="16" y="21"/>
                      </a:cubicBezTo>
                      <a:cubicBezTo>
                        <a:pt x="17" y="21"/>
                        <a:pt x="17" y="21"/>
                        <a:pt x="18" y="21"/>
                      </a:cubicBezTo>
                      <a:cubicBezTo>
                        <a:pt x="17" y="20"/>
                        <a:pt x="16" y="20"/>
                        <a:pt x="16" y="19"/>
                      </a:cubicBezTo>
                      <a:cubicBezTo>
                        <a:pt x="15" y="18"/>
                        <a:pt x="15" y="15"/>
                        <a:pt x="15" y="14"/>
                      </a:cubicBezTo>
                      <a:cubicBezTo>
                        <a:pt x="15" y="14"/>
                        <a:pt x="17" y="13"/>
                        <a:pt x="17" y="13"/>
                      </a:cubicBezTo>
                      <a:cubicBezTo>
                        <a:pt x="18" y="13"/>
                        <a:pt x="20" y="14"/>
                        <a:pt x="22" y="15"/>
                      </a:cubicBezTo>
                      <a:close/>
                      <a:moveTo>
                        <a:pt x="24" y="35"/>
                      </a:moveTo>
                      <a:cubicBezTo>
                        <a:pt x="24" y="35"/>
                        <a:pt x="24" y="35"/>
                        <a:pt x="24" y="35"/>
                      </a:cubicBezTo>
                      <a:cubicBezTo>
                        <a:pt x="24" y="35"/>
                        <a:pt x="24" y="35"/>
                        <a:pt x="24" y="35"/>
                      </a:cubicBezTo>
                      <a:close/>
                      <a:moveTo>
                        <a:pt x="15" y="12"/>
                      </a:moveTo>
                      <a:cubicBezTo>
                        <a:pt x="16" y="11"/>
                        <a:pt x="16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lose/>
                      <a:moveTo>
                        <a:pt x="14" y="11"/>
                      </a:move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1"/>
                        <a:pt x="14" y="11"/>
                        <a:pt x="14" y="10"/>
                      </a:cubicBezTo>
                      <a:cubicBezTo>
                        <a:pt x="14" y="10"/>
                        <a:pt x="14" y="10"/>
                        <a:pt x="14" y="11"/>
                      </a:cubicBezTo>
                      <a:close/>
                      <a:moveTo>
                        <a:pt x="13" y="8"/>
                      </a:move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lose/>
                      <a:moveTo>
                        <a:pt x="11" y="30"/>
                      </a:moveTo>
                      <a:cubicBezTo>
                        <a:pt x="17" y="33"/>
                        <a:pt x="23" y="35"/>
                        <a:pt x="28" y="37"/>
                      </a:cubicBezTo>
                      <a:cubicBezTo>
                        <a:pt x="28" y="38"/>
                        <a:pt x="28" y="39"/>
                        <a:pt x="28" y="39"/>
                      </a:cubicBezTo>
                      <a:cubicBezTo>
                        <a:pt x="28" y="40"/>
                        <a:pt x="27" y="39"/>
                        <a:pt x="27" y="39"/>
                      </a:cubicBezTo>
                      <a:cubicBezTo>
                        <a:pt x="23" y="37"/>
                        <a:pt x="20" y="36"/>
                        <a:pt x="17" y="34"/>
                      </a:cubicBezTo>
                      <a:cubicBezTo>
                        <a:pt x="15" y="34"/>
                        <a:pt x="13" y="33"/>
                        <a:pt x="11" y="32"/>
                      </a:cubicBezTo>
                      <a:cubicBezTo>
                        <a:pt x="11" y="31"/>
                        <a:pt x="11" y="30"/>
                        <a:pt x="11" y="30"/>
                      </a:cubicBezTo>
                      <a:close/>
                      <a:moveTo>
                        <a:pt x="28" y="45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lose/>
                      <a:moveTo>
                        <a:pt x="28" y="44"/>
                      </a:moveTo>
                      <a:cubicBezTo>
                        <a:pt x="28" y="44"/>
                        <a:pt x="27" y="44"/>
                        <a:pt x="27" y="44"/>
                      </a:cubicBezTo>
                      <a:cubicBezTo>
                        <a:pt x="27" y="44"/>
                        <a:pt x="27" y="44"/>
                        <a:pt x="27" y="44"/>
                      </a:cubicBezTo>
                      <a:cubicBezTo>
                        <a:pt x="22" y="42"/>
                        <a:pt x="16" y="39"/>
                        <a:pt x="11" y="37"/>
                      </a:cubicBezTo>
                      <a:cubicBezTo>
                        <a:pt x="11" y="36"/>
                        <a:pt x="11" y="35"/>
                        <a:pt x="11" y="35"/>
                      </a:cubicBezTo>
                      <a:cubicBezTo>
                        <a:pt x="14" y="36"/>
                        <a:pt x="17" y="37"/>
                        <a:pt x="20" y="38"/>
                      </a:cubicBezTo>
                      <a:cubicBezTo>
                        <a:pt x="20" y="39"/>
                        <a:pt x="21" y="39"/>
                        <a:pt x="21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4" y="40"/>
                        <a:pt x="25" y="41"/>
                        <a:pt x="26" y="41"/>
                      </a:cubicBezTo>
                      <a:cubicBezTo>
                        <a:pt x="27" y="42"/>
                        <a:pt x="27" y="41"/>
                        <a:pt x="28" y="42"/>
                      </a:cubicBezTo>
                      <a:cubicBezTo>
                        <a:pt x="28" y="42"/>
                        <a:pt x="28" y="44"/>
                        <a:pt x="28" y="44"/>
                      </a:cubicBezTo>
                      <a:close/>
                      <a:moveTo>
                        <a:pt x="32" y="49"/>
                      </a:move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3" y="48"/>
                      </a:cubicBezTo>
                      <a:cubicBezTo>
                        <a:pt x="33" y="48"/>
                        <a:pt x="33" y="49"/>
                        <a:pt x="32" y="49"/>
                      </a:cubicBezTo>
                      <a:close/>
                      <a:moveTo>
                        <a:pt x="33" y="36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1" y="35"/>
                        <a:pt x="32" y="35"/>
                        <a:pt x="33" y="36"/>
                      </a:cubicBezTo>
                      <a:cubicBezTo>
                        <a:pt x="33" y="36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2" y="36"/>
                        <a:pt x="32" y="36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1" y="38"/>
                      </a:moveTo>
                      <a:cubicBezTo>
                        <a:pt x="31" y="38"/>
                        <a:pt x="32" y="38"/>
                        <a:pt x="32" y="38"/>
                      </a:cubicBezTo>
                      <a:cubicBezTo>
                        <a:pt x="32" y="38"/>
                        <a:pt x="32" y="38"/>
                        <a:pt x="31" y="38"/>
                      </a:cubicBezTo>
                      <a:close/>
                      <a:moveTo>
                        <a:pt x="32" y="17"/>
                      </a:moveTo>
                      <a:cubicBezTo>
                        <a:pt x="32" y="17"/>
                        <a:pt x="32" y="17"/>
                        <a:pt x="33" y="18"/>
                      </a:cubicBezTo>
                      <a:cubicBezTo>
                        <a:pt x="33" y="18"/>
                        <a:pt x="33" y="18"/>
                        <a:pt x="33" y="19"/>
                      </a:cubicBezTo>
                      <a:cubicBezTo>
                        <a:pt x="33" y="18"/>
                        <a:pt x="32" y="18"/>
                        <a:pt x="32" y="17"/>
                      </a:cubicBezTo>
                      <a:close/>
                      <a:moveTo>
                        <a:pt x="33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19"/>
                        <a:pt x="32" y="19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9"/>
                        <a:pt x="33" y="19"/>
                        <a:pt x="33" y="20"/>
                      </a:cubicBezTo>
                      <a:close/>
                      <a:moveTo>
                        <a:pt x="33" y="29"/>
                      </a:move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3" y="29"/>
                        <a:pt x="33" y="29"/>
                        <a:pt x="34" y="30"/>
                      </a:cubicBezTo>
                      <a:cubicBezTo>
                        <a:pt x="34" y="30"/>
                        <a:pt x="33" y="30"/>
                        <a:pt x="33" y="30"/>
                      </a:cubicBezTo>
                      <a:cubicBezTo>
                        <a:pt x="33" y="30"/>
                        <a:pt x="33" y="29"/>
                        <a:pt x="33" y="29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7"/>
                        <a:pt x="34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lose/>
                      <a:moveTo>
                        <a:pt x="33" y="14"/>
                      </a:moveTo>
                      <a:cubicBezTo>
                        <a:pt x="33" y="15"/>
                        <a:pt x="33" y="14"/>
                        <a:pt x="32" y="14"/>
                      </a:cubicBezTo>
                      <a:cubicBezTo>
                        <a:pt x="32" y="14"/>
                        <a:pt x="33" y="14"/>
                        <a:pt x="33" y="14"/>
                      </a:cubicBezTo>
                      <a:close/>
                      <a:moveTo>
                        <a:pt x="32" y="16"/>
                      </a:moveTo>
                      <a:cubicBezTo>
                        <a:pt x="32" y="16"/>
                        <a:pt x="33" y="16"/>
                        <a:pt x="33" y="17"/>
                      </a:cubicBezTo>
                      <a:cubicBezTo>
                        <a:pt x="33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2" y="18"/>
                        <a:pt x="31" y="18"/>
                      </a:cubicBezTo>
                      <a:close/>
                      <a:moveTo>
                        <a:pt x="30" y="18"/>
                      </a:moveTo>
                      <a:cubicBezTo>
                        <a:pt x="31" y="18"/>
                        <a:pt x="31" y="19"/>
                        <a:pt x="30" y="19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lose/>
                      <a:moveTo>
                        <a:pt x="30" y="14"/>
                      </a:move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lose/>
                      <a:moveTo>
                        <a:pt x="30" y="21"/>
                      </a:moveTo>
                      <a:cubicBezTo>
                        <a:pt x="30" y="21"/>
                        <a:pt x="30" y="22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29" y="18"/>
                        <a:pt x="30" y="18"/>
                        <a:pt x="30" y="17"/>
                      </a:cubicBezTo>
                      <a:close/>
                      <a:moveTo>
                        <a:pt x="29" y="45"/>
                      </a:moveTo>
                      <a:cubicBezTo>
                        <a:pt x="30" y="45"/>
                        <a:pt x="30" y="46"/>
                        <a:pt x="30" y="46"/>
                      </a:cubicBezTo>
                      <a:cubicBezTo>
                        <a:pt x="29" y="46"/>
                        <a:pt x="29" y="46"/>
                        <a:pt x="29" y="45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5"/>
                        <a:pt x="29" y="44"/>
                      </a:cubicBezTo>
                      <a:cubicBezTo>
                        <a:pt x="29" y="45"/>
                        <a:pt x="30" y="45"/>
                        <a:pt x="30" y="45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lose/>
                      <a:moveTo>
                        <a:pt x="29" y="43"/>
                      </a:moveTo>
                      <a:cubicBezTo>
                        <a:pt x="29" y="43"/>
                        <a:pt x="29" y="43"/>
                        <a:pt x="30" y="43"/>
                      </a:cubicBezTo>
                      <a:cubicBezTo>
                        <a:pt x="30" y="43"/>
                        <a:pt x="30" y="44"/>
                        <a:pt x="30" y="44"/>
                      </a:cubicBezTo>
                      <a:cubicBezTo>
                        <a:pt x="29" y="44"/>
                        <a:pt x="30" y="43"/>
                        <a:pt x="29" y="43"/>
                      </a:cubicBezTo>
                      <a:close/>
                      <a:moveTo>
                        <a:pt x="30" y="33"/>
                      </a:moveTo>
                      <a:cubicBezTo>
                        <a:pt x="30" y="32"/>
                        <a:pt x="30" y="33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lose/>
                      <a:moveTo>
                        <a:pt x="30" y="19"/>
                      </a:move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30" y="20"/>
                        <a:pt x="30" y="19"/>
                      </a:cubicBezTo>
                      <a:close/>
                      <a:moveTo>
                        <a:pt x="31" y="42"/>
                      </a:moveTo>
                      <a:cubicBezTo>
                        <a:pt x="31" y="42"/>
                        <a:pt x="31" y="42"/>
                        <a:pt x="31" y="43"/>
                      </a:cubicBezTo>
                      <a:cubicBezTo>
                        <a:pt x="31" y="43"/>
                        <a:pt x="31" y="42"/>
                        <a:pt x="31" y="42"/>
                      </a:cubicBezTo>
                      <a:cubicBezTo>
                        <a:pt x="31" y="41"/>
                        <a:pt x="31" y="41"/>
                        <a:pt x="31" y="40"/>
                      </a:cubicBezTo>
                      <a:cubicBezTo>
                        <a:pt x="31" y="40"/>
                        <a:pt x="31" y="40"/>
                        <a:pt x="31" y="39"/>
                      </a:cubicBezTo>
                      <a:cubicBezTo>
                        <a:pt x="31" y="39"/>
                        <a:pt x="31" y="40"/>
                        <a:pt x="32" y="40"/>
                      </a:cubicBezTo>
                      <a:cubicBezTo>
                        <a:pt x="32" y="40"/>
                        <a:pt x="31" y="40"/>
                        <a:pt x="31" y="40"/>
                      </a:cubicBezTo>
                      <a:cubicBezTo>
                        <a:pt x="31" y="41"/>
                        <a:pt x="31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ubicBezTo>
                        <a:pt x="32" y="41"/>
                        <a:pt x="32" y="40"/>
                        <a:pt x="32" y="40"/>
                      </a:cubicBezTo>
                      <a:cubicBezTo>
                        <a:pt x="33" y="41"/>
                        <a:pt x="33" y="42"/>
                        <a:pt x="33" y="42"/>
                      </a:cubicBezTo>
                      <a:cubicBezTo>
                        <a:pt x="32" y="42"/>
                        <a:pt x="33" y="41"/>
                        <a:pt x="32" y="41"/>
                      </a:cubicBezTo>
                      <a:cubicBezTo>
                        <a:pt x="32" y="41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1" y="42"/>
                      </a:cubicBezTo>
                      <a:close/>
                      <a:moveTo>
                        <a:pt x="33" y="46"/>
                      </a:move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4"/>
                        <a:pt x="32" y="44"/>
                        <a:pt x="32" y="44"/>
                      </a:cubicBezTo>
                      <a:cubicBezTo>
                        <a:pt x="32" y="44"/>
                        <a:pt x="32" y="43"/>
                        <a:pt x="32" y="43"/>
                      </a:cubicBezTo>
                      <a:cubicBezTo>
                        <a:pt x="32" y="44"/>
                        <a:pt x="33" y="44"/>
                        <a:pt x="33" y="44"/>
                      </a:cubicBezTo>
                      <a:cubicBezTo>
                        <a:pt x="33" y="44"/>
                        <a:pt x="34" y="44"/>
                        <a:pt x="34" y="45"/>
                      </a:cubicBez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5"/>
                        <a:pt x="33" y="46"/>
                        <a:pt x="33" y="46"/>
                      </a:cubicBezTo>
                      <a:close/>
                      <a:moveTo>
                        <a:pt x="32" y="40"/>
                      </a:moveTo>
                      <a:cubicBezTo>
                        <a:pt x="32" y="40"/>
                        <a:pt x="32" y="39"/>
                        <a:pt x="32" y="39"/>
                      </a:cubicBezTo>
                      <a:cubicBezTo>
                        <a:pt x="32" y="39"/>
                        <a:pt x="32" y="39"/>
                        <a:pt x="33" y="39"/>
                      </a:cubicBezTo>
                      <a:cubicBezTo>
                        <a:pt x="33" y="39"/>
                        <a:pt x="33" y="38"/>
                        <a:pt x="33" y="39"/>
                      </a:cubicBezTo>
                      <a:cubicBezTo>
                        <a:pt x="34" y="39"/>
                        <a:pt x="33" y="40"/>
                        <a:pt x="34" y="40"/>
                      </a:cubicBezTo>
                      <a:cubicBezTo>
                        <a:pt x="34" y="41"/>
                        <a:pt x="34" y="40"/>
                        <a:pt x="34" y="40"/>
                      </a:cubicBezTo>
                      <a:cubicBezTo>
                        <a:pt x="34" y="41"/>
                        <a:pt x="33" y="40"/>
                        <a:pt x="32" y="40"/>
                      </a:cubicBezTo>
                      <a:close/>
                      <a:moveTo>
                        <a:pt x="35" y="44"/>
                      </a:move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5"/>
                        <a:pt x="35" y="45"/>
                        <a:pt x="35" y="44"/>
                      </a:cubicBezTo>
                      <a:close/>
                      <a:moveTo>
                        <a:pt x="35" y="48"/>
                      </a:moveTo>
                      <a:cubicBezTo>
                        <a:pt x="35" y="48"/>
                        <a:pt x="35" y="47"/>
                        <a:pt x="35" y="47"/>
                      </a:cubicBezTo>
                      <a:cubicBezTo>
                        <a:pt x="35" y="47"/>
                        <a:pt x="36" y="48"/>
                        <a:pt x="36" y="48"/>
                      </a:cubicBezTo>
                      <a:cubicBezTo>
                        <a:pt x="35" y="48"/>
                        <a:pt x="35" y="48"/>
                        <a:pt x="35" y="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3" name="任意多边形 11312"/>
                <p:cNvSpPr/>
                <p:nvPr/>
              </p:nvSpPr>
              <p:spPr>
                <a:xfrm>
                  <a:off x="4432" y="3437"/>
                  <a:ext cx="237" cy="307"/>
                </a:xfrm>
                <a:custGeom>
                  <a:avLst/>
                  <a:gdLst/>
                  <a:ahLst/>
                  <a:cxnLst/>
                  <a:pathLst>
                    <a:path w="282" h="365">
                      <a:moveTo>
                        <a:pt x="45" y="219"/>
                      </a:moveTo>
                      <a:lnTo>
                        <a:pt x="278" y="365"/>
                      </a:lnTo>
                      <a:lnTo>
                        <a:pt x="282" y="131"/>
                      </a:lnTo>
                      <a:lnTo>
                        <a:pt x="0" y="0"/>
                      </a:lnTo>
                      <a:lnTo>
                        <a:pt x="45" y="21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4" name="任意多边形 11313"/>
                <p:cNvSpPr/>
                <p:nvPr/>
              </p:nvSpPr>
              <p:spPr>
                <a:xfrm>
                  <a:off x="4665" y="3423"/>
                  <a:ext cx="167" cy="321"/>
                </a:xfrm>
                <a:custGeom>
                  <a:avLst/>
                  <a:gdLst/>
                  <a:ahLst/>
                  <a:cxnLst/>
                  <a:pathLst>
                    <a:path w="198" h="382">
                      <a:moveTo>
                        <a:pt x="198" y="0"/>
                      </a:moveTo>
                      <a:lnTo>
                        <a:pt x="4" y="148"/>
                      </a:lnTo>
                      <a:lnTo>
                        <a:pt x="0" y="382"/>
                      </a:lnTo>
                      <a:lnTo>
                        <a:pt x="164" y="214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5" name="任意多边形 11314"/>
                <p:cNvSpPr/>
                <p:nvPr/>
              </p:nvSpPr>
              <p:spPr>
                <a:xfrm>
                  <a:off x="4432" y="3361"/>
                  <a:ext cx="400" cy="186"/>
                </a:xfrm>
                <a:custGeom>
                  <a:avLst/>
                  <a:gdLst/>
                  <a:ahLst/>
                  <a:cxnLst/>
                  <a:pathLst>
                    <a:path w="476" h="221">
                      <a:moveTo>
                        <a:pt x="0" y="90"/>
                      </a:moveTo>
                      <a:lnTo>
                        <a:pt x="244" y="0"/>
                      </a:lnTo>
                      <a:lnTo>
                        <a:pt x="476" y="73"/>
                      </a:lnTo>
                      <a:lnTo>
                        <a:pt x="282" y="221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6" name="任意多边形 11315"/>
                <p:cNvSpPr/>
                <p:nvPr/>
              </p:nvSpPr>
              <p:spPr>
                <a:xfrm>
                  <a:off x="4460" y="3371"/>
                  <a:ext cx="178" cy="71"/>
                </a:xfrm>
                <a:custGeom>
                  <a:avLst/>
                  <a:gdLst/>
                  <a:ahLst/>
                  <a:cxnLst/>
                  <a:pathLst>
                    <a:path w="212" h="85">
                      <a:moveTo>
                        <a:pt x="0" y="81"/>
                      </a:moveTo>
                      <a:lnTo>
                        <a:pt x="212" y="0"/>
                      </a:lnTo>
                      <a:lnTo>
                        <a:pt x="210" y="6"/>
                      </a:lnTo>
                      <a:lnTo>
                        <a:pt x="9" y="85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555248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7" name="任意多边形 11316"/>
                <p:cNvSpPr/>
                <p:nvPr/>
              </p:nvSpPr>
              <p:spPr>
                <a:xfrm>
                  <a:off x="4637" y="3371"/>
                  <a:ext cx="170" cy="59"/>
                </a:xfrm>
                <a:custGeom>
                  <a:avLst/>
                  <a:gdLst/>
                  <a:ahLst/>
                  <a:cxnLst/>
                  <a:pathLst>
                    <a:path w="202" h="70">
                      <a:moveTo>
                        <a:pt x="2" y="0"/>
                      </a:moveTo>
                      <a:lnTo>
                        <a:pt x="202" y="66"/>
                      </a:lnTo>
                      <a:lnTo>
                        <a:pt x="196" y="70"/>
                      </a:lnTo>
                      <a:lnTo>
                        <a:pt x="0" y="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8" name="任意多边形 11317"/>
                <p:cNvSpPr/>
                <p:nvPr/>
              </p:nvSpPr>
              <p:spPr>
                <a:xfrm>
                  <a:off x="4468" y="3430"/>
                  <a:ext cx="334" cy="98"/>
                </a:xfrm>
                <a:custGeom>
                  <a:avLst/>
                  <a:gdLst/>
                  <a:ahLst/>
                  <a:cxnLst/>
                  <a:pathLst>
                    <a:path w="397" h="117">
                      <a:moveTo>
                        <a:pt x="0" y="15"/>
                      </a:moveTo>
                      <a:lnTo>
                        <a:pt x="233" y="117"/>
                      </a:lnTo>
                      <a:lnTo>
                        <a:pt x="397" y="0"/>
                      </a:lnTo>
                      <a:lnTo>
                        <a:pt x="397" y="0"/>
                      </a:lnTo>
                      <a:lnTo>
                        <a:pt x="233" y="115"/>
                      </a:lnTo>
                      <a:lnTo>
                        <a:pt x="2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9" name="任意多边形 11318"/>
                <p:cNvSpPr/>
                <p:nvPr/>
              </p:nvSpPr>
              <p:spPr>
                <a:xfrm>
                  <a:off x="4453" y="3460"/>
                  <a:ext cx="34" cy="160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0" y="0"/>
                      </a:moveTo>
                      <a:lnTo>
                        <a:pt x="35" y="191"/>
                      </a:lnTo>
                      <a:lnTo>
                        <a:pt x="41" y="185"/>
                      </a:lnTo>
                      <a:lnTo>
                        <a:pt x="9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0" name="任意多边形 11319"/>
                <p:cNvSpPr/>
                <p:nvPr/>
              </p:nvSpPr>
              <p:spPr>
                <a:xfrm>
                  <a:off x="4482" y="3615"/>
                  <a:ext cx="169" cy="108"/>
                </a:xfrm>
                <a:custGeom>
                  <a:avLst/>
                  <a:gdLst/>
                  <a:ahLst/>
                  <a:cxnLst/>
                  <a:pathLst>
                    <a:path w="201" h="128">
                      <a:moveTo>
                        <a:pt x="201" y="128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201" y="123"/>
                      </a:lnTo>
                      <a:lnTo>
                        <a:pt x="201" y="128"/>
                      </a:lnTo>
                      <a:close/>
                    </a:path>
                  </a:pathLst>
                </a:custGeom>
                <a:solidFill>
                  <a:srgbClr val="E9D9C5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1" name="任意多边形 11320"/>
                <p:cNvSpPr/>
                <p:nvPr/>
              </p:nvSpPr>
              <p:spPr>
                <a:xfrm>
                  <a:off x="4460" y="3464"/>
                  <a:ext cx="193" cy="259"/>
                </a:xfrm>
                <a:custGeom>
                  <a:avLst/>
                  <a:gdLst/>
                  <a:ahLst/>
                  <a:cxnLst/>
                  <a:pathLst>
                    <a:path w="229" h="308">
                      <a:moveTo>
                        <a:pt x="0" y="0"/>
                      </a:moveTo>
                      <a:lnTo>
                        <a:pt x="227" y="110"/>
                      </a:lnTo>
                      <a:lnTo>
                        <a:pt x="229" y="308"/>
                      </a:lnTo>
                      <a:lnTo>
                        <a:pt x="227" y="308"/>
                      </a:lnTo>
                      <a:lnTo>
                        <a:pt x="225" y="1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2" name="任意多边形 11321"/>
                <p:cNvSpPr/>
                <p:nvPr/>
              </p:nvSpPr>
              <p:spPr>
                <a:xfrm>
                  <a:off x="4794" y="3441"/>
                  <a:ext cx="29" cy="157"/>
                </a:xfrm>
                <a:custGeom>
                  <a:avLst/>
                  <a:gdLst/>
                  <a:ahLst/>
                  <a:cxnLst/>
                  <a:pathLst>
                    <a:path w="34" h="187">
                      <a:moveTo>
                        <a:pt x="34" y="0"/>
                      </a:moveTo>
                      <a:lnTo>
                        <a:pt x="6" y="187"/>
                      </a:lnTo>
                      <a:lnTo>
                        <a:pt x="0" y="185"/>
                      </a:lnTo>
                      <a:lnTo>
                        <a:pt x="26" y="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5C5546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3" name="任意多边形 11322"/>
                <p:cNvSpPr/>
                <p:nvPr/>
              </p:nvSpPr>
              <p:spPr>
                <a:xfrm>
                  <a:off x="4676" y="3596"/>
                  <a:ext cx="123" cy="125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0" y="79"/>
                      </a:moveTo>
                      <a:cubicBezTo>
                        <a:pt x="0" y="78"/>
                        <a:pt x="0" y="74"/>
                        <a:pt x="0" y="7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4" name="任意多边形 11323"/>
                <p:cNvSpPr/>
                <p:nvPr/>
              </p:nvSpPr>
              <p:spPr>
                <a:xfrm>
                  <a:off x="4676" y="3441"/>
                  <a:ext cx="147" cy="273"/>
                </a:xfrm>
                <a:custGeom>
                  <a:avLst/>
                  <a:gdLst/>
                  <a:ahLst/>
                  <a:cxnLst/>
                  <a:pathLst>
                    <a:path w="174" h="325">
                      <a:moveTo>
                        <a:pt x="0" y="325"/>
                      </a:moveTo>
                      <a:lnTo>
                        <a:pt x="4" y="132"/>
                      </a:lnTo>
                      <a:lnTo>
                        <a:pt x="174" y="0"/>
                      </a:lnTo>
                      <a:lnTo>
                        <a:pt x="166" y="8"/>
                      </a:lnTo>
                      <a:lnTo>
                        <a:pt x="6" y="134"/>
                      </a:lnTo>
                      <a:lnTo>
                        <a:pt x="0" y="325"/>
                      </a:lnTo>
                      <a:lnTo>
                        <a:pt x="0" y="32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4763" cap="flat" cmpd="sng">
                  <a:solidFill>
                    <a:srgbClr val="231F20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325" name="组合 11324"/>
              <p:cNvGrpSpPr/>
              <p:nvPr/>
            </p:nvGrpSpPr>
            <p:grpSpPr>
              <a:xfrm>
                <a:off x="4700" y="3225"/>
                <a:ext cx="447" cy="429"/>
                <a:chOff x="2622" y="3342"/>
                <a:chExt cx="524" cy="503"/>
              </a:xfrm>
            </p:grpSpPr>
            <p:sp>
              <p:nvSpPr>
                <p:cNvPr id="11326" name="任意多边形 11325"/>
                <p:cNvSpPr/>
                <p:nvPr/>
              </p:nvSpPr>
              <p:spPr>
                <a:xfrm>
                  <a:off x="2836" y="3442"/>
                  <a:ext cx="310" cy="397"/>
                </a:xfrm>
                <a:custGeom>
                  <a:avLst/>
                  <a:gdLst/>
                  <a:ahLst/>
                  <a:cxnLst/>
                  <a:pathLst>
                    <a:path w="282" h="362">
                      <a:moveTo>
                        <a:pt x="237" y="217"/>
                      </a:moveTo>
                      <a:lnTo>
                        <a:pt x="4" y="362"/>
                      </a:lnTo>
                      <a:lnTo>
                        <a:pt x="0" y="128"/>
                      </a:lnTo>
                      <a:lnTo>
                        <a:pt x="282" y="0"/>
                      </a:lnTo>
                      <a:lnTo>
                        <a:pt x="237" y="217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7" name="任意多边形 11326"/>
                <p:cNvSpPr/>
                <p:nvPr/>
              </p:nvSpPr>
              <p:spPr>
                <a:xfrm>
                  <a:off x="2625" y="3427"/>
                  <a:ext cx="218" cy="418"/>
                </a:xfrm>
                <a:custGeom>
                  <a:avLst/>
                  <a:gdLst/>
                  <a:ahLst/>
                  <a:cxnLst/>
                  <a:pathLst>
                    <a:path w="198" h="381">
                      <a:moveTo>
                        <a:pt x="0" y="0"/>
                      </a:moveTo>
                      <a:lnTo>
                        <a:pt x="194" y="147"/>
                      </a:lnTo>
                      <a:lnTo>
                        <a:pt x="198" y="381"/>
                      </a:lnTo>
                      <a:lnTo>
                        <a:pt x="34" y="2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8" name="任意多边形 11327"/>
                <p:cNvSpPr/>
                <p:nvPr/>
              </p:nvSpPr>
              <p:spPr>
                <a:xfrm>
                  <a:off x="2622" y="3342"/>
                  <a:ext cx="524" cy="241"/>
                </a:xfrm>
                <a:custGeom>
                  <a:avLst/>
                  <a:gdLst/>
                  <a:ahLst/>
                  <a:cxnLst/>
                  <a:pathLst>
                    <a:path w="476" h="219">
                      <a:moveTo>
                        <a:pt x="476" y="91"/>
                      </a:moveTo>
                      <a:lnTo>
                        <a:pt x="232" y="0"/>
                      </a:lnTo>
                      <a:lnTo>
                        <a:pt x="0" y="72"/>
                      </a:lnTo>
                      <a:lnTo>
                        <a:pt x="194" y="219"/>
                      </a:lnTo>
                      <a:lnTo>
                        <a:pt x="476" y="9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9" name="任意多边形 11328"/>
                <p:cNvSpPr/>
                <p:nvPr/>
              </p:nvSpPr>
              <p:spPr>
                <a:xfrm>
                  <a:off x="2875" y="3354"/>
                  <a:ext cx="233" cy="93"/>
                </a:xfrm>
                <a:custGeom>
                  <a:avLst/>
                  <a:gdLst/>
                  <a:ahLst/>
                  <a:cxnLst/>
                  <a:pathLst>
                    <a:path w="212" h="84">
                      <a:moveTo>
                        <a:pt x="212" y="80"/>
                      </a:moveTo>
                      <a:lnTo>
                        <a:pt x="0" y="0"/>
                      </a:lnTo>
                      <a:lnTo>
                        <a:pt x="2" y="6"/>
                      </a:lnTo>
                      <a:lnTo>
                        <a:pt x="202" y="84"/>
                      </a:lnTo>
                      <a:lnTo>
                        <a:pt x="212" y="8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0" name="任意多边形 11329"/>
                <p:cNvSpPr/>
                <p:nvPr/>
              </p:nvSpPr>
              <p:spPr>
                <a:xfrm>
                  <a:off x="2656" y="3354"/>
                  <a:ext cx="221" cy="76"/>
                </a:xfrm>
                <a:custGeom>
                  <a:avLst/>
                  <a:gdLst/>
                  <a:ahLst/>
                  <a:cxnLst/>
                  <a:pathLst>
                    <a:path w="202" h="68">
                      <a:moveTo>
                        <a:pt x="200" y="0"/>
                      </a:moveTo>
                      <a:lnTo>
                        <a:pt x="0" y="65"/>
                      </a:lnTo>
                      <a:lnTo>
                        <a:pt x="6" y="68"/>
                      </a:lnTo>
                      <a:lnTo>
                        <a:pt x="202" y="6"/>
                      </a:lnTo>
                      <a:lnTo>
                        <a:pt x="20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1" name="任意多边形 11330"/>
                <p:cNvSpPr/>
                <p:nvPr/>
              </p:nvSpPr>
              <p:spPr>
                <a:xfrm>
                  <a:off x="2662" y="3430"/>
                  <a:ext cx="435" cy="130"/>
                </a:xfrm>
                <a:custGeom>
                  <a:avLst/>
                  <a:gdLst/>
                  <a:ahLst/>
                  <a:cxnLst/>
                  <a:pathLst>
                    <a:path w="396" h="119">
                      <a:moveTo>
                        <a:pt x="396" y="16"/>
                      </a:moveTo>
                      <a:lnTo>
                        <a:pt x="164" y="119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64" y="116"/>
                      </a:lnTo>
                      <a:lnTo>
                        <a:pt x="396" y="16"/>
                      </a:lnTo>
                      <a:lnTo>
                        <a:pt x="396" y="16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2" name="任意多边形 11331"/>
                <p:cNvSpPr/>
                <p:nvPr/>
              </p:nvSpPr>
              <p:spPr>
                <a:xfrm>
                  <a:off x="3072" y="3468"/>
                  <a:ext cx="46" cy="209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41" y="0"/>
                      </a:moveTo>
                      <a:lnTo>
                        <a:pt x="5" y="191"/>
                      </a:lnTo>
                      <a:lnTo>
                        <a:pt x="0" y="185"/>
                      </a:lnTo>
                      <a:lnTo>
                        <a:pt x="32" y="6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6C6452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3" name="任意多边形 11332"/>
                <p:cNvSpPr/>
                <p:nvPr/>
              </p:nvSpPr>
              <p:spPr>
                <a:xfrm>
                  <a:off x="2858" y="3670"/>
                  <a:ext cx="220" cy="145"/>
                </a:xfrm>
                <a:custGeom>
                  <a:avLst/>
                  <a:gdLst/>
                  <a:ahLst/>
                  <a:cxnLst/>
                  <a:pathLst>
                    <a:path w="200" h="131">
                      <a:moveTo>
                        <a:pt x="0" y="131"/>
                      </a:moveTo>
                      <a:lnTo>
                        <a:pt x="200" y="6"/>
                      </a:lnTo>
                      <a:lnTo>
                        <a:pt x="195" y="0"/>
                      </a:lnTo>
                      <a:lnTo>
                        <a:pt x="0" y="123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4" name="任意多边形 11333"/>
                <p:cNvSpPr/>
                <p:nvPr/>
              </p:nvSpPr>
              <p:spPr>
                <a:xfrm>
                  <a:off x="2858" y="3474"/>
                  <a:ext cx="250" cy="341"/>
                </a:xfrm>
                <a:custGeom>
                  <a:avLst/>
                  <a:gdLst/>
                  <a:ahLst/>
                  <a:cxnLst/>
                  <a:pathLst>
                    <a:path w="227" h="310">
                      <a:moveTo>
                        <a:pt x="227" y="0"/>
                      </a:moveTo>
                      <a:lnTo>
                        <a:pt x="0" y="110"/>
                      </a:lnTo>
                      <a:lnTo>
                        <a:pt x="0" y="310"/>
                      </a:lnTo>
                      <a:lnTo>
                        <a:pt x="0" y="310"/>
                      </a:lnTo>
                      <a:lnTo>
                        <a:pt x="2" y="111"/>
                      </a:lnTo>
                      <a:lnTo>
                        <a:pt x="227" y="0"/>
                      </a:lnTo>
                      <a:lnTo>
                        <a:pt x="22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 cap="flat" cmpd="sng">
                  <a:solidFill>
                    <a:srgbClr val="231F2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5" name="任意多边形 11334"/>
                <p:cNvSpPr/>
                <p:nvPr/>
              </p:nvSpPr>
              <p:spPr>
                <a:xfrm>
                  <a:off x="2638" y="3452"/>
                  <a:ext cx="37" cy="203"/>
                </a:xfrm>
                <a:custGeom>
                  <a:avLst/>
                  <a:gdLst/>
                  <a:ahLst/>
                  <a:cxnLst/>
                  <a:pathLst>
                    <a:path w="34" h="185">
                      <a:moveTo>
                        <a:pt x="0" y="0"/>
                      </a:moveTo>
                      <a:lnTo>
                        <a:pt x="28" y="185"/>
                      </a:lnTo>
                      <a:lnTo>
                        <a:pt x="34" y="183"/>
                      </a:lnTo>
                      <a:lnTo>
                        <a:pt x="8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6" name="任意多边形 11335"/>
                <p:cNvSpPr/>
                <p:nvPr/>
              </p:nvSpPr>
              <p:spPr>
                <a:xfrm>
                  <a:off x="2668" y="3653"/>
                  <a:ext cx="161" cy="163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77" y="79"/>
                      </a:moveTo>
                      <a:cubicBezTo>
                        <a:pt x="77" y="79"/>
                        <a:pt x="77" y="74"/>
                        <a:pt x="77" y="74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77" y="79"/>
                      </a:lnTo>
                      <a:close/>
                    </a:path>
                  </a:pathLst>
                </a:custGeom>
                <a:solidFill>
                  <a:srgbClr val="DEC5A7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7" name="任意多边形 11336"/>
                <p:cNvSpPr/>
                <p:nvPr/>
              </p:nvSpPr>
              <p:spPr>
                <a:xfrm>
                  <a:off x="2638" y="3452"/>
                  <a:ext cx="191" cy="355"/>
                </a:xfrm>
                <a:custGeom>
                  <a:avLst/>
                  <a:gdLst/>
                  <a:ahLst/>
                  <a:cxnLst/>
                  <a:pathLst>
                    <a:path w="174" h="323">
                      <a:moveTo>
                        <a:pt x="174" y="323"/>
                      </a:moveTo>
                      <a:lnTo>
                        <a:pt x="170" y="132"/>
                      </a:lnTo>
                      <a:lnTo>
                        <a:pt x="0" y="0"/>
                      </a:lnTo>
                      <a:lnTo>
                        <a:pt x="8" y="7"/>
                      </a:lnTo>
                      <a:lnTo>
                        <a:pt x="168" y="132"/>
                      </a:lnTo>
                      <a:lnTo>
                        <a:pt x="174" y="323"/>
                      </a:lnTo>
                      <a:lnTo>
                        <a:pt x="174" y="323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338" name="组合 11337"/>
              <p:cNvGrpSpPr/>
              <p:nvPr/>
            </p:nvGrpSpPr>
            <p:grpSpPr>
              <a:xfrm>
                <a:off x="4720" y="2994"/>
                <a:ext cx="445" cy="426"/>
                <a:chOff x="3878" y="2568"/>
                <a:chExt cx="522" cy="500"/>
              </a:xfrm>
            </p:grpSpPr>
            <p:sp>
              <p:nvSpPr>
                <p:cNvPr id="11339" name="任意多边形 11338"/>
                <p:cNvSpPr/>
                <p:nvPr/>
              </p:nvSpPr>
              <p:spPr>
                <a:xfrm>
                  <a:off x="4143" y="2582"/>
                  <a:ext cx="122" cy="94"/>
                </a:xfrm>
                <a:custGeom>
                  <a:avLst/>
                  <a:gdLst/>
                  <a:ahLst/>
                  <a:cxnLst/>
                  <a:pathLst>
                    <a:path w="111" h="85">
                      <a:moveTo>
                        <a:pt x="0" y="0"/>
                      </a:moveTo>
                      <a:lnTo>
                        <a:pt x="110" y="85"/>
                      </a:lnTo>
                      <a:lnTo>
                        <a:pt x="111" y="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0"/>
                  </a:srgbClr>
                </a:solidFill>
                <a:ln w="8001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0" name="任意多边形 11339"/>
                <p:cNvSpPr/>
                <p:nvPr/>
              </p:nvSpPr>
              <p:spPr>
                <a:xfrm>
                  <a:off x="4188" y="2603"/>
                  <a:ext cx="14" cy="17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3" y="7"/>
                      </a:moveTo>
                      <a:cubicBezTo>
                        <a:pt x="5" y="8"/>
                        <a:pt x="6" y="7"/>
                        <a:pt x="6" y="7"/>
                      </a:cubicBezTo>
                      <a:cubicBezTo>
                        <a:pt x="7" y="5"/>
                        <a:pt x="6" y="2"/>
                        <a:pt x="4" y="1"/>
                      </a:cubicBezTo>
                      <a:cubicBezTo>
                        <a:pt x="2" y="0"/>
                        <a:pt x="1" y="0"/>
                        <a:pt x="0" y="2"/>
                      </a:cubicBezTo>
                      <a:cubicBezTo>
                        <a:pt x="0" y="3"/>
                        <a:pt x="1" y="6"/>
                        <a:pt x="3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1" name="任意多边形 11340"/>
                <p:cNvSpPr/>
                <p:nvPr/>
              </p:nvSpPr>
              <p:spPr>
                <a:xfrm>
                  <a:off x="4188" y="2617"/>
                  <a:ext cx="14" cy="17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1" y="1"/>
                      </a:moveTo>
                      <a:cubicBezTo>
                        <a:pt x="0" y="2"/>
                        <a:pt x="0" y="5"/>
                        <a:pt x="1" y="6"/>
                      </a:cubicBezTo>
                      <a:cubicBezTo>
                        <a:pt x="3" y="8"/>
                        <a:pt x="6" y="8"/>
                        <a:pt x="7" y="7"/>
                      </a:cubicBezTo>
                      <a:cubicBezTo>
                        <a:pt x="7" y="6"/>
                        <a:pt x="7" y="6"/>
                        <a:pt x="7" y="4"/>
                      </a:cubicBezTo>
                      <a:cubicBezTo>
                        <a:pt x="6" y="2"/>
                        <a:pt x="2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2" name="任意多边形 11341"/>
                <p:cNvSpPr>
                  <a:spLocks noEditPoints="1"/>
                </p:cNvSpPr>
                <p:nvPr/>
              </p:nvSpPr>
              <p:spPr>
                <a:xfrm>
                  <a:off x="4251" y="2613"/>
                  <a:ext cx="75" cy="107"/>
                </a:xfrm>
                <a:custGeom>
                  <a:avLst/>
                  <a:gdLst/>
                  <a:ahLst/>
                  <a:cxnLst/>
                  <a:pathLst>
                    <a:path w="36" h="52">
                      <a:moveTo>
                        <a:pt x="36" y="26"/>
                      </a:moveTo>
                      <a:cubicBezTo>
                        <a:pt x="36" y="22"/>
                        <a:pt x="36" y="18"/>
                        <a:pt x="36" y="15"/>
                      </a:cubicBezTo>
                      <a:cubicBezTo>
                        <a:pt x="33" y="13"/>
                        <a:pt x="29" y="11"/>
                        <a:pt x="25" y="10"/>
                      </a:cubicBezTo>
                      <a:cubicBezTo>
                        <a:pt x="24" y="10"/>
                        <a:pt x="22" y="8"/>
                        <a:pt x="20" y="8"/>
                      </a:cubicBezTo>
                      <a:cubicBezTo>
                        <a:pt x="17" y="7"/>
                        <a:pt x="14" y="5"/>
                        <a:pt x="10" y="4"/>
                      </a:cubicBezTo>
                      <a:cubicBezTo>
                        <a:pt x="10" y="4"/>
                        <a:pt x="9" y="3"/>
                        <a:pt x="9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5" y="2"/>
                        <a:pt x="3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8"/>
                        <a:pt x="2" y="8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6"/>
                        <a:pt x="2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5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8"/>
                        <a:pt x="4" y="8"/>
                        <a:pt x="5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4" y="11"/>
                        <a:pt x="5" y="11"/>
                      </a:cubicBezTo>
                      <a:cubicBezTo>
                        <a:pt x="5" y="11"/>
                        <a:pt x="5" y="11"/>
                        <a:pt x="6" y="10"/>
                      </a:cubicBezTo>
                      <a:cubicBezTo>
                        <a:pt x="6" y="11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3" y="10"/>
                      </a:cubicBezTo>
                      <a:cubicBezTo>
                        <a:pt x="2" y="10"/>
                        <a:pt x="3" y="10"/>
                        <a:pt x="2" y="10"/>
                      </a:cubicBezTo>
                      <a:cubicBezTo>
                        <a:pt x="2" y="11"/>
                        <a:pt x="2" y="11"/>
                        <a:pt x="2" y="12"/>
                      </a:cubicBezTo>
                      <a:cubicBezTo>
                        <a:pt x="2" y="12"/>
                        <a:pt x="2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2" y="13"/>
                        <a:pt x="2" y="12"/>
                        <a:pt x="1" y="12"/>
                      </a:cubicBezTo>
                      <a:cubicBezTo>
                        <a:pt x="1" y="12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1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9"/>
                        <a:pt x="0" y="9"/>
                        <a:pt x="0" y="9"/>
                      </a:cubicBezTo>
                      <a:cubicBezTo>
                        <a:pt x="0" y="10"/>
                        <a:pt x="0" y="13"/>
                        <a:pt x="0" y="15"/>
                      </a:cubicBezTo>
                      <a:cubicBezTo>
                        <a:pt x="0" y="18"/>
                        <a:pt x="1" y="22"/>
                        <a:pt x="0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0" y="32"/>
                        <a:pt x="1" y="35"/>
                        <a:pt x="1" y="36"/>
                      </a:cubicBezTo>
                      <a:cubicBezTo>
                        <a:pt x="1" y="37"/>
                        <a:pt x="1" y="37"/>
                        <a:pt x="2" y="37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1" y="37"/>
                        <a:pt x="1" y="37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4" y="39"/>
                        <a:pt x="4" y="38"/>
                        <a:pt x="4" y="38"/>
                      </a:cubicBezTo>
                      <a:cubicBezTo>
                        <a:pt x="4" y="38"/>
                        <a:pt x="4" y="39"/>
                        <a:pt x="4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40"/>
                        <a:pt x="6" y="39"/>
                        <a:pt x="7" y="40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40"/>
                        <a:pt x="9" y="39"/>
                        <a:pt x="9" y="40"/>
                      </a:cubicBezTo>
                      <a:cubicBezTo>
                        <a:pt x="9" y="40"/>
                        <a:pt x="8" y="40"/>
                        <a:pt x="9" y="41"/>
                      </a:cubicBezTo>
                      <a:cubicBezTo>
                        <a:pt x="10" y="42"/>
                        <a:pt x="13" y="43"/>
                        <a:pt x="14" y="43"/>
                      </a:cubicBezTo>
                      <a:cubicBezTo>
                        <a:pt x="14" y="43"/>
                        <a:pt x="14" y="43"/>
                        <a:pt x="15" y="43"/>
                      </a:cubicBezTo>
                      <a:cubicBezTo>
                        <a:pt x="15" y="43"/>
                        <a:pt x="14" y="43"/>
                        <a:pt x="15" y="43"/>
                      </a:cubicBezTo>
                      <a:cubicBezTo>
                        <a:pt x="15" y="44"/>
                        <a:pt x="16" y="44"/>
                        <a:pt x="17" y="44"/>
                      </a:cubicBezTo>
                      <a:cubicBezTo>
                        <a:pt x="17" y="44"/>
                        <a:pt x="16" y="44"/>
                        <a:pt x="16" y="44"/>
                      </a:cubicBezTo>
                      <a:cubicBezTo>
                        <a:pt x="16" y="43"/>
                        <a:pt x="16" y="44"/>
                        <a:pt x="16" y="44"/>
                      </a:cubicBezTo>
                      <a:cubicBezTo>
                        <a:pt x="16" y="43"/>
                        <a:pt x="15" y="43"/>
                        <a:pt x="15" y="43"/>
                      </a:cubicBezTo>
                      <a:cubicBezTo>
                        <a:pt x="16" y="43"/>
                        <a:pt x="18" y="44"/>
                        <a:pt x="19" y="44"/>
                      </a:cubicBezTo>
                      <a:cubicBezTo>
                        <a:pt x="19" y="44"/>
                        <a:pt x="19" y="45"/>
                        <a:pt x="20" y="45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20" y="46"/>
                        <a:pt x="20" y="45"/>
                        <a:pt x="20" y="46"/>
                      </a:cubicBezTo>
                      <a:cubicBezTo>
                        <a:pt x="21" y="46"/>
                        <a:pt x="22" y="47"/>
                        <a:pt x="23" y="47"/>
                      </a:cubicBezTo>
                      <a:cubicBezTo>
                        <a:pt x="23" y="46"/>
                        <a:pt x="23" y="47"/>
                        <a:pt x="22" y="46"/>
                      </a:cubicBezTo>
                      <a:cubicBezTo>
                        <a:pt x="23" y="46"/>
                        <a:pt x="23" y="45"/>
                        <a:pt x="23" y="45"/>
                      </a:cubicBezTo>
                      <a:cubicBezTo>
                        <a:pt x="24" y="46"/>
                        <a:pt x="24" y="46"/>
                        <a:pt x="24" y="45"/>
                      </a:cubicBezTo>
                      <a:cubicBezTo>
                        <a:pt x="24" y="45"/>
                        <a:pt x="24" y="45"/>
                        <a:pt x="23" y="45"/>
                      </a:cubicBezTo>
                      <a:cubicBezTo>
                        <a:pt x="23" y="44"/>
                        <a:pt x="23" y="44"/>
                        <a:pt x="23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4" y="42"/>
                        <a:pt x="22" y="39"/>
                        <a:pt x="23" y="39"/>
                      </a:cubicBezTo>
                      <a:cubicBezTo>
                        <a:pt x="23" y="39"/>
                        <a:pt x="23" y="38"/>
                        <a:pt x="23" y="38"/>
                      </a:cubicBezTo>
                      <a:cubicBezTo>
                        <a:pt x="23" y="39"/>
                        <a:pt x="24" y="38"/>
                        <a:pt x="24" y="39"/>
                      </a:cubicBezTo>
                      <a:cubicBezTo>
                        <a:pt x="24" y="39"/>
                        <a:pt x="24" y="39"/>
                        <a:pt x="24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4" y="40"/>
                        <a:pt x="24" y="41"/>
                        <a:pt x="24" y="41"/>
                      </a:cubicBezTo>
                      <a:cubicBezTo>
                        <a:pt x="24" y="41"/>
                        <a:pt x="24" y="42"/>
                        <a:pt x="25" y="42"/>
                      </a:cubicBezTo>
                      <a:cubicBezTo>
                        <a:pt x="25" y="42"/>
                        <a:pt x="25" y="41"/>
                        <a:pt x="26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2"/>
                        <a:pt x="24" y="42"/>
                        <a:pt x="24" y="42"/>
                      </a:cubicBezTo>
                      <a:cubicBezTo>
                        <a:pt x="24" y="42"/>
                        <a:pt x="24" y="42"/>
                        <a:pt x="24" y="43"/>
                      </a:cubicBezTo>
                      <a:cubicBezTo>
                        <a:pt x="24" y="43"/>
                        <a:pt x="24" y="43"/>
                        <a:pt x="24" y="44"/>
                      </a:cubicBezTo>
                      <a:cubicBezTo>
                        <a:pt x="24" y="44"/>
                        <a:pt x="25" y="44"/>
                        <a:pt x="25" y="45"/>
                      </a:cubicBezTo>
                      <a:cubicBezTo>
                        <a:pt x="25" y="46"/>
                        <a:pt x="25" y="46"/>
                        <a:pt x="25" y="47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8"/>
                        <a:pt x="24" y="47"/>
                        <a:pt x="24" y="47"/>
                      </a:cubicBezTo>
                      <a:cubicBezTo>
                        <a:pt x="25" y="48"/>
                        <a:pt x="26" y="48"/>
                        <a:pt x="27" y="49"/>
                      </a:cubicBezTo>
                      <a:cubicBezTo>
                        <a:pt x="27" y="49"/>
                        <a:pt x="27" y="48"/>
                        <a:pt x="27" y="48"/>
                      </a:cubicBezTo>
                      <a:cubicBezTo>
                        <a:pt x="28" y="49"/>
                        <a:pt x="27" y="49"/>
                        <a:pt x="28" y="49"/>
                      </a:cubicBezTo>
                      <a:cubicBezTo>
                        <a:pt x="29" y="50"/>
                        <a:pt x="31" y="51"/>
                        <a:pt x="32" y="51"/>
                      </a:cubicBezTo>
                      <a:cubicBezTo>
                        <a:pt x="32" y="51"/>
                        <a:pt x="32" y="50"/>
                        <a:pt x="32" y="50"/>
                      </a:cubicBezTo>
                      <a:cubicBezTo>
                        <a:pt x="33" y="50"/>
                        <a:pt x="34" y="51"/>
                        <a:pt x="33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2"/>
                        <a:pt x="34" y="52"/>
                        <a:pt x="35" y="52"/>
                      </a:cubicBezTo>
                      <a:cubicBezTo>
                        <a:pt x="36" y="51"/>
                        <a:pt x="36" y="49"/>
                        <a:pt x="35" y="47"/>
                      </a:cubicBezTo>
                      <a:cubicBezTo>
                        <a:pt x="35" y="45"/>
                        <a:pt x="36" y="44"/>
                        <a:pt x="36" y="41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38"/>
                        <a:pt x="36" y="34"/>
                        <a:pt x="36" y="31"/>
                      </a:cubicBezTo>
                      <a:cubicBezTo>
                        <a:pt x="36" y="31"/>
                        <a:pt x="35" y="30"/>
                        <a:pt x="36" y="30"/>
                      </a:cubicBez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6"/>
                        <a:pt x="36" y="26"/>
                      </a:cubicBezTo>
                      <a:close/>
                      <a:moveTo>
                        <a:pt x="1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lose/>
                      <a:moveTo>
                        <a:pt x="4" y="6"/>
                      </a:moveTo>
                      <a:cubicBezTo>
                        <a:pt x="3" y="6"/>
                        <a:pt x="3" y="5"/>
                        <a:pt x="4" y="5"/>
                      </a:cubicBezTo>
                      <a:cubicBezTo>
                        <a:pt x="4" y="5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lose/>
                      <a:moveTo>
                        <a:pt x="5" y="4"/>
                      </a:moveTo>
                      <a:cubicBezTo>
                        <a:pt x="5" y="3"/>
                        <a:pt x="6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lose/>
                      <a:moveTo>
                        <a:pt x="5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lose/>
                      <a:moveTo>
                        <a:pt x="25" y="44"/>
                      </a:moveTo>
                      <a:cubicBezTo>
                        <a:pt x="25" y="44"/>
                        <a:pt x="25" y="43"/>
                        <a:pt x="25" y="43"/>
                      </a:cubicBezTo>
                      <a:cubicBezTo>
                        <a:pt x="25" y="43"/>
                        <a:pt x="25" y="44"/>
                        <a:pt x="25" y="44"/>
                      </a:cubicBezTo>
                      <a:cubicBezTo>
                        <a:pt x="25" y="44"/>
                        <a:pt x="25" y="44"/>
                        <a:pt x="25" y="4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5" y="18"/>
                      </a:cubicBezTo>
                      <a:close/>
                      <a:moveTo>
                        <a:pt x="34" y="20"/>
                      </a:moveTo>
                      <a:cubicBezTo>
                        <a:pt x="35" y="20"/>
                        <a:pt x="34" y="20"/>
                        <a:pt x="34" y="21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lose/>
                      <a:moveTo>
                        <a:pt x="34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2"/>
                      </a:cubicBezTo>
                      <a:close/>
                      <a:moveTo>
                        <a:pt x="34" y="35"/>
                      </a:moveTo>
                      <a:cubicBezTo>
                        <a:pt x="34" y="35"/>
                        <a:pt x="34" y="35"/>
                        <a:pt x="35" y="34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5" y="36"/>
                        <a:pt x="34" y="35"/>
                        <a:pt x="34" y="35"/>
                      </a:cubicBezTo>
                      <a:close/>
                      <a:moveTo>
                        <a:pt x="35" y="43"/>
                      </a:moveTo>
                      <a:cubicBezTo>
                        <a:pt x="35" y="43"/>
                        <a:pt x="34" y="43"/>
                        <a:pt x="34" y="42"/>
                      </a:cubicBezTo>
                      <a:cubicBezTo>
                        <a:pt x="34" y="42"/>
                        <a:pt x="35" y="42"/>
                        <a:pt x="35" y="42"/>
                      </a:cubicBezTo>
                      <a:cubicBezTo>
                        <a:pt x="35" y="42"/>
                        <a:pt x="35" y="43"/>
                        <a:pt x="35" y="43"/>
                      </a:cubicBezTo>
                      <a:close/>
                      <a:moveTo>
                        <a:pt x="32" y="26"/>
                      </a:moveTo>
                      <a:cubicBezTo>
                        <a:pt x="32" y="26"/>
                        <a:pt x="32" y="27"/>
                        <a:pt x="33" y="27"/>
                      </a:cubicBezTo>
                      <a:cubicBezTo>
                        <a:pt x="33" y="28"/>
                        <a:pt x="32" y="28"/>
                        <a:pt x="32" y="28"/>
                      </a:cubicBezTo>
                      <a:cubicBezTo>
                        <a:pt x="32" y="27"/>
                        <a:pt x="32" y="27"/>
                        <a:pt x="31" y="27"/>
                      </a:cubicBezTo>
                      <a:cubicBezTo>
                        <a:pt x="32" y="27"/>
                        <a:pt x="32" y="26"/>
                        <a:pt x="32" y="26"/>
                      </a:cubicBezTo>
                      <a:close/>
                      <a:moveTo>
                        <a:pt x="32" y="25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5"/>
                        <a:pt x="32" y="25"/>
                        <a:pt x="32" y="25"/>
                      </a:cubicBezTo>
                      <a:close/>
                      <a:moveTo>
                        <a:pt x="34" y="38"/>
                      </a:move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4" y="38"/>
                        <a:pt x="33" y="38"/>
                        <a:pt x="34" y="38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lose/>
                      <a:moveTo>
                        <a:pt x="33" y="36"/>
                      </a:moveTo>
                      <a:cubicBezTo>
                        <a:pt x="33" y="36"/>
                        <a:pt x="33" y="35"/>
                        <a:pt x="33" y="35"/>
                      </a:cubicBezTo>
                      <a:cubicBezTo>
                        <a:pt x="34" y="35"/>
                        <a:pt x="34" y="36"/>
                        <a:pt x="34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3" y="34"/>
                      </a:moveTo>
                      <a:cubicBezTo>
                        <a:pt x="33" y="34"/>
                        <a:pt x="33" y="34"/>
                        <a:pt x="32" y="34"/>
                      </a:cubicBezTo>
                      <a:cubicBezTo>
                        <a:pt x="32" y="33"/>
                        <a:pt x="33" y="33"/>
                        <a:pt x="33" y="33"/>
                      </a:cubicBezTo>
                      <a:cubicBezTo>
                        <a:pt x="33" y="33"/>
                        <a:pt x="33" y="32"/>
                        <a:pt x="33" y="32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3" y="33"/>
                        <a:pt x="34" y="33"/>
                        <a:pt x="34" y="33"/>
                      </a:cubicBezTo>
                      <a:cubicBezTo>
                        <a:pt x="34" y="34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3" y="34"/>
                      </a:cubicBezTo>
                      <a:close/>
                      <a:moveTo>
                        <a:pt x="32" y="38"/>
                      </a:moveTo>
                      <a:cubicBezTo>
                        <a:pt x="32" y="38"/>
                        <a:pt x="33" y="39"/>
                        <a:pt x="33" y="38"/>
                      </a:cubicBezTo>
                      <a:cubicBezTo>
                        <a:pt x="33" y="39"/>
                        <a:pt x="32" y="39"/>
                        <a:pt x="32" y="38"/>
                      </a:cubicBezTo>
                      <a:close/>
                      <a:moveTo>
                        <a:pt x="32" y="38"/>
                      </a:move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2" y="37"/>
                        <a:pt x="32" y="37"/>
                        <a:pt x="32" y="38"/>
                      </a:cubicBezTo>
                      <a:cubicBezTo>
                        <a:pt x="32" y="37"/>
                        <a:pt x="32" y="38"/>
                        <a:pt x="32" y="38"/>
                      </a:cubicBezTo>
                      <a:close/>
                      <a:moveTo>
                        <a:pt x="33" y="37"/>
                      </a:move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3" y="38"/>
                        <a:pt x="32" y="38"/>
                        <a:pt x="33" y="37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5" y="33"/>
                        <a:pt x="35" y="34"/>
                      </a:cubicBezTo>
                      <a:cubicBezTo>
                        <a:pt x="34" y="33"/>
                        <a:pt x="34" y="33"/>
                        <a:pt x="34" y="32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3"/>
                        <a:pt x="35" y="24"/>
                      </a:cubicBezTo>
                      <a:cubicBezTo>
                        <a:pt x="35" y="24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4" y="24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2" y="32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4" y="31"/>
                        <a:pt x="35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7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1" y="31"/>
                        <a:pt x="31" y="31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lose/>
                      <a:moveTo>
                        <a:pt x="33" y="40"/>
                      </a:moveTo>
                      <a:cubicBezTo>
                        <a:pt x="33" y="40"/>
                        <a:pt x="32" y="40"/>
                        <a:pt x="32" y="40"/>
                      </a:cubicBezTo>
                      <a:cubicBezTo>
                        <a:pt x="32" y="39"/>
                        <a:pt x="33" y="40"/>
                        <a:pt x="33" y="40"/>
                      </a:cubicBezTo>
                      <a:close/>
                      <a:moveTo>
                        <a:pt x="32" y="40"/>
                      </a:moveTo>
                      <a:cubicBezTo>
                        <a:pt x="33" y="40"/>
                        <a:pt x="32" y="41"/>
                        <a:pt x="33" y="41"/>
                      </a:cubicBezTo>
                      <a:cubicBezTo>
                        <a:pt x="33" y="41"/>
                        <a:pt x="33" y="40"/>
                        <a:pt x="33" y="40"/>
                      </a:cubicBezTo>
                      <a:cubicBezTo>
                        <a:pt x="33" y="40"/>
                        <a:pt x="34" y="40"/>
                        <a:pt x="34" y="41"/>
                      </a:cubicBezTo>
                      <a:cubicBezTo>
                        <a:pt x="33" y="41"/>
                        <a:pt x="33" y="41"/>
                        <a:pt x="33" y="42"/>
                      </a:cubicBezTo>
                      <a:cubicBezTo>
                        <a:pt x="33" y="42"/>
                        <a:pt x="33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3" y="41"/>
                        <a:pt x="34" y="41"/>
                        <a:pt x="34" y="41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2"/>
                        <a:pt x="34" y="22"/>
                      </a:cubicBezTo>
                      <a:cubicBezTo>
                        <a:pt x="34" y="23"/>
                        <a:pt x="34" y="22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5" y="25"/>
                        <a:pt x="34" y="25"/>
                      </a:cubicBezTo>
                      <a:cubicBezTo>
                        <a:pt x="33" y="25"/>
                        <a:pt x="33" y="24"/>
                        <a:pt x="32" y="23"/>
                      </a:cubicBezTo>
                      <a:cubicBezTo>
                        <a:pt x="32" y="23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3" y="23"/>
                        <a:pt x="33" y="23"/>
                        <a:pt x="34" y="23"/>
                      </a:cubicBezTo>
                      <a:cubicBezTo>
                        <a:pt x="33" y="24"/>
                        <a:pt x="33" y="23"/>
                        <a:pt x="33" y="24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3" y="23"/>
                      </a:moveTo>
                      <a:cubicBezTo>
                        <a:pt x="33" y="22"/>
                        <a:pt x="33" y="22"/>
                        <a:pt x="34" y="22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33" y="20"/>
                      </a:move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19"/>
                        <a:pt x="32" y="19"/>
                      </a:cubicBezTo>
                      <a:cubicBezTo>
                        <a:pt x="33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3" y="16"/>
                        <a:pt x="32" y="18"/>
                        <a:pt x="33" y="19"/>
                      </a:cubicBezTo>
                      <a:close/>
                      <a:moveTo>
                        <a:pt x="31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1"/>
                        <a:pt x="32" y="21"/>
                      </a:cubicBezTo>
                      <a:cubicBezTo>
                        <a:pt x="31" y="21"/>
                        <a:pt x="31" y="20"/>
                        <a:pt x="31" y="20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ubicBezTo>
                        <a:pt x="30" y="15"/>
                        <a:pt x="30" y="16"/>
                        <a:pt x="31" y="16"/>
                      </a:cubicBezTo>
                      <a:close/>
                      <a:moveTo>
                        <a:pt x="30" y="45"/>
                      </a:moveTo>
                      <a:cubicBezTo>
                        <a:pt x="30" y="45"/>
                        <a:pt x="30" y="46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lose/>
                      <a:moveTo>
                        <a:pt x="30" y="18"/>
                      </a:moveTo>
                      <a:cubicBezTo>
                        <a:pt x="30" y="19"/>
                        <a:pt x="30" y="18"/>
                        <a:pt x="30" y="19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lose/>
                      <a:moveTo>
                        <a:pt x="30" y="41"/>
                      </a:moveTo>
                      <a:cubicBezTo>
                        <a:pt x="30" y="41"/>
                        <a:pt x="30" y="40"/>
                        <a:pt x="29" y="40"/>
                      </a:cubicBezTo>
                      <a:cubicBezTo>
                        <a:pt x="29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1"/>
                      </a:cubicBezTo>
                      <a:close/>
                      <a:moveTo>
                        <a:pt x="27" y="42"/>
                      </a:moveTo>
                      <a:cubicBezTo>
                        <a:pt x="27" y="42"/>
                        <a:pt x="26" y="42"/>
                        <a:pt x="27" y="41"/>
                      </a:cubicBezTo>
                      <a:cubicBezTo>
                        <a:pt x="27" y="41"/>
                        <a:pt x="27" y="42"/>
                        <a:pt x="27" y="42"/>
                      </a:cubicBezTo>
                      <a:close/>
                      <a:moveTo>
                        <a:pt x="27" y="23"/>
                      </a:moveTo>
                      <a:cubicBezTo>
                        <a:pt x="27" y="23"/>
                        <a:pt x="27" y="23"/>
                        <a:pt x="27" y="24"/>
                      </a:cubicBezTo>
                      <a:cubicBezTo>
                        <a:pt x="27" y="24"/>
                        <a:pt x="27" y="23"/>
                        <a:pt x="27" y="23"/>
                      </a:cubicBezTo>
                      <a:close/>
                      <a:moveTo>
                        <a:pt x="28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8" y="34"/>
                        <a:pt x="28" y="34"/>
                      </a:cubicBezTo>
                      <a:close/>
                      <a:moveTo>
                        <a:pt x="28" y="43"/>
                      </a:moveTo>
                      <a:cubicBezTo>
                        <a:pt x="28" y="43"/>
                        <a:pt x="28" y="43"/>
                        <a:pt x="28" y="44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7" y="43"/>
                        <a:pt x="27" y="43"/>
                        <a:pt x="28" y="43"/>
                      </a:cubicBezTo>
                      <a:close/>
                      <a:moveTo>
                        <a:pt x="28" y="22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2"/>
                        <a:pt x="28" y="22"/>
                      </a:cubicBezTo>
                      <a:close/>
                      <a:moveTo>
                        <a:pt x="28" y="22"/>
                      </a:moveTo>
                      <a:cubicBezTo>
                        <a:pt x="28" y="22"/>
                        <a:pt x="29" y="22"/>
                        <a:pt x="29" y="21"/>
                      </a:cubicBezTo>
                      <a:cubicBezTo>
                        <a:pt x="29" y="21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8" y="22"/>
                      </a:cubicBezTo>
                      <a:close/>
                      <a:moveTo>
                        <a:pt x="29" y="23"/>
                      </a:moveTo>
                      <a:cubicBezTo>
                        <a:pt x="29" y="23"/>
                        <a:pt x="30" y="23"/>
                        <a:pt x="30" y="24"/>
                      </a:cubicBezTo>
                      <a:cubicBezTo>
                        <a:pt x="29" y="24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3"/>
                      </a:cubicBezTo>
                      <a:close/>
                      <a:moveTo>
                        <a:pt x="30" y="19"/>
                      </a:move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lose/>
                      <a:moveTo>
                        <a:pt x="29" y="13"/>
                      </a:moveTo>
                      <a:cubicBezTo>
                        <a:pt x="29" y="13"/>
                        <a:pt x="29" y="14"/>
                        <a:pt x="29" y="14"/>
                      </a:cubicBezTo>
                      <a:cubicBezTo>
                        <a:pt x="29" y="14"/>
                        <a:pt x="29" y="13"/>
                        <a:pt x="29" y="13"/>
                      </a:cubicBezTo>
                      <a:close/>
                      <a:moveTo>
                        <a:pt x="29" y="18"/>
                      </a:move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17"/>
                        <a:pt x="29" y="18"/>
                        <a:pt x="29" y="18"/>
                      </a:cubicBezTo>
                      <a:close/>
                      <a:moveTo>
                        <a:pt x="27" y="12"/>
                      </a:move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7" y="13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lose/>
                      <a:moveTo>
                        <a:pt x="27" y="13"/>
                      </a:moveTo>
                      <a:cubicBezTo>
                        <a:pt x="27" y="13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lose/>
                      <a:moveTo>
                        <a:pt x="24" y="16"/>
                      </a:moveTo>
                      <a:cubicBezTo>
                        <a:pt x="24" y="15"/>
                        <a:pt x="24" y="15"/>
                        <a:pt x="24" y="14"/>
                      </a:cubicBezTo>
                      <a:cubicBezTo>
                        <a:pt x="24" y="14"/>
                        <a:pt x="23" y="13"/>
                        <a:pt x="23" y="13"/>
                      </a:cubicBezTo>
                      <a:cubicBezTo>
                        <a:pt x="24" y="13"/>
                        <a:pt x="24" y="12"/>
                        <a:pt x="24" y="11"/>
                      </a:cubicBezTo>
                      <a:cubicBezTo>
                        <a:pt x="24" y="11"/>
                        <a:pt x="25" y="11"/>
                        <a:pt x="25" y="11"/>
                      </a:cubicBezTo>
                      <a:cubicBezTo>
                        <a:pt x="25" y="12"/>
                        <a:pt x="25" y="12"/>
                        <a:pt x="24" y="12"/>
                      </a:cubicBezTo>
                      <a:cubicBezTo>
                        <a:pt x="25" y="12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4"/>
                        <a:pt x="25" y="14"/>
                        <a:pt x="26" y="14"/>
                      </a:cubicBezTo>
                      <a:cubicBezTo>
                        <a:pt x="26" y="14"/>
                        <a:pt x="26" y="13"/>
                        <a:pt x="26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7" y="14"/>
                        <a:pt x="27" y="14"/>
                        <a:pt x="28" y="15"/>
                      </a:cubicBezTo>
                      <a:cubicBezTo>
                        <a:pt x="28" y="16"/>
                        <a:pt x="27" y="15"/>
                        <a:pt x="28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8" y="17"/>
                        <a:pt x="28" y="18"/>
                        <a:pt x="28" y="17"/>
                      </a:cubicBezTo>
                      <a:cubicBezTo>
                        <a:pt x="29" y="18"/>
                        <a:pt x="28" y="18"/>
                        <a:pt x="28" y="19"/>
                      </a:cubicBezTo>
                      <a:cubicBezTo>
                        <a:pt x="28" y="19"/>
                        <a:pt x="28" y="19"/>
                        <a:pt x="28" y="20"/>
                      </a:cubicBezTo>
                      <a:cubicBezTo>
                        <a:pt x="29" y="20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20"/>
                      </a:cubicBezTo>
                      <a:cubicBezTo>
                        <a:pt x="29" y="20"/>
                        <a:pt x="29" y="20"/>
                        <a:pt x="29" y="21"/>
                      </a:cubicBezTo>
                      <a:cubicBezTo>
                        <a:pt x="29" y="21"/>
                        <a:pt x="29" y="20"/>
                        <a:pt x="29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19"/>
                        <a:pt x="27" y="19"/>
                      </a:cubicBezTo>
                      <a:cubicBezTo>
                        <a:pt x="27" y="19"/>
                        <a:pt x="27" y="19"/>
                        <a:pt x="26" y="19"/>
                      </a:cubicBezTo>
                      <a:cubicBezTo>
                        <a:pt x="26" y="19"/>
                        <a:pt x="26" y="19"/>
                        <a:pt x="26" y="18"/>
                      </a:cubicBezTo>
                      <a:cubicBezTo>
                        <a:pt x="26" y="18"/>
                        <a:pt x="26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4" y="18"/>
                        <a:pt x="25" y="18"/>
                        <a:pt x="25" y="17"/>
                      </a:cubicBezTo>
                      <a:cubicBezTo>
                        <a:pt x="25" y="17"/>
                        <a:pt x="25" y="18"/>
                        <a:pt x="26" y="18"/>
                      </a:cubicBezTo>
                      <a:cubicBezTo>
                        <a:pt x="26" y="18"/>
                        <a:pt x="25" y="16"/>
                        <a:pt x="25" y="16"/>
                      </a:cubicBezTo>
                      <a:cubicBezTo>
                        <a:pt x="24" y="16"/>
                        <a:pt x="23" y="19"/>
                        <a:pt x="25" y="21"/>
                      </a:cubicBezTo>
                      <a:cubicBezTo>
                        <a:pt x="24" y="21"/>
                        <a:pt x="24" y="20"/>
                        <a:pt x="24" y="20"/>
                      </a:cubicBezTo>
                      <a:cubicBezTo>
                        <a:pt x="24" y="20"/>
                        <a:pt x="24" y="21"/>
                        <a:pt x="23" y="21"/>
                      </a:cubicBezTo>
                      <a:cubicBezTo>
                        <a:pt x="23" y="20"/>
                        <a:pt x="23" y="19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4" y="19"/>
                        <a:pt x="23" y="16"/>
                        <a:pt x="24" y="16"/>
                      </a:cubicBezTo>
                      <a:close/>
                      <a:moveTo>
                        <a:pt x="25" y="20"/>
                      </a:move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0"/>
                        <a:pt x="25" y="21"/>
                        <a:pt x="25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lose/>
                      <a:moveTo>
                        <a:pt x="25" y="22"/>
                      </a:move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4" y="22"/>
                        <a:pt x="24" y="21"/>
                        <a:pt x="24" y="21"/>
                      </a:cubicBezTo>
                      <a:cubicBezTo>
                        <a:pt x="25" y="21"/>
                        <a:pt x="25" y="22"/>
                        <a:pt x="25" y="22"/>
                      </a:cubicBezTo>
                      <a:close/>
                      <a:moveTo>
                        <a:pt x="26" y="24"/>
                      </a:moveTo>
                      <a:cubicBezTo>
                        <a:pt x="26" y="24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4"/>
                      </a:cubicBezTo>
                      <a:close/>
                      <a:moveTo>
                        <a:pt x="23" y="17"/>
                      </a:moveTo>
                      <a:cubicBezTo>
                        <a:pt x="23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3" y="17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0" y="10"/>
                      </a:move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0" y="12"/>
                        <a:pt x="21" y="12"/>
                        <a:pt x="21" y="12"/>
                      </a:cubicBezTo>
                      <a:cubicBezTo>
                        <a:pt x="22" y="12"/>
                        <a:pt x="22" y="12"/>
                        <a:pt x="23" y="13"/>
                      </a:cubicBezTo>
                      <a:cubicBezTo>
                        <a:pt x="23" y="14"/>
                        <a:pt x="22" y="13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1" y="13"/>
                        <a:pt x="21" y="13"/>
                      </a:cubicBezTo>
                      <a:cubicBezTo>
                        <a:pt x="21" y="12"/>
                        <a:pt x="20" y="13"/>
                        <a:pt x="20" y="12"/>
                      </a:cubicBezTo>
                      <a:cubicBezTo>
                        <a:pt x="20" y="12"/>
                        <a:pt x="20" y="13"/>
                        <a:pt x="19" y="13"/>
                      </a:cubicBezTo>
                      <a:cubicBezTo>
                        <a:pt x="19" y="12"/>
                        <a:pt x="20" y="11"/>
                        <a:pt x="19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lose/>
                      <a:moveTo>
                        <a:pt x="20" y="17"/>
                      </a:move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7"/>
                        <a:pt x="20" y="18"/>
                        <a:pt x="20" y="17"/>
                      </a:cubicBezTo>
                      <a:close/>
                      <a:moveTo>
                        <a:pt x="20" y="17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9" y="15"/>
                        <a:pt x="20" y="15"/>
                        <a:pt x="21" y="16"/>
                      </a:cubicBezTo>
                      <a:cubicBezTo>
                        <a:pt x="21" y="16"/>
                        <a:pt x="20" y="16"/>
                        <a:pt x="20" y="17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1" y="15"/>
                        <a:pt x="20" y="14"/>
                      </a:cubicBezTo>
                      <a:close/>
                      <a:moveTo>
                        <a:pt x="19" y="15"/>
                      </a:move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lose/>
                      <a:moveTo>
                        <a:pt x="18" y="9"/>
                      </a:moveTo>
                      <a:cubicBezTo>
                        <a:pt x="19" y="9"/>
                        <a:pt x="19" y="9"/>
                        <a:pt x="20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9"/>
                        <a:pt x="18" y="9"/>
                        <a:pt x="18" y="9"/>
                      </a:cubicBezTo>
                      <a:close/>
                      <a:moveTo>
                        <a:pt x="18" y="9"/>
                      </a:move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9"/>
                        <a:pt x="17" y="9"/>
                        <a:pt x="17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7" y="13"/>
                      </a:move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8" y="12"/>
                        <a:pt x="19" y="12"/>
                        <a:pt x="19" y="13"/>
                      </a:cubicBezTo>
                      <a:cubicBezTo>
                        <a:pt x="18" y="13"/>
                        <a:pt x="18" y="14"/>
                        <a:pt x="18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lose/>
                      <a:moveTo>
                        <a:pt x="17" y="13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7" y="14"/>
                        <a:pt x="17" y="15"/>
                      </a:cubicBezTo>
                      <a:cubicBezTo>
                        <a:pt x="16" y="14"/>
                        <a:pt x="16" y="14"/>
                        <a:pt x="17" y="13"/>
                      </a:cubicBezTo>
                      <a:close/>
                      <a:moveTo>
                        <a:pt x="14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lose/>
                      <a:moveTo>
                        <a:pt x="14" y="15"/>
                      </a:move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3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3" y="11"/>
                        <a:pt x="14" y="10"/>
                        <a:pt x="14" y="12"/>
                      </a:cubicBezTo>
                      <a:close/>
                      <a:moveTo>
                        <a:pt x="13" y="13"/>
                      </a:moveTo>
                      <a:cubicBezTo>
                        <a:pt x="14" y="14"/>
                        <a:pt x="13" y="14"/>
                        <a:pt x="13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7"/>
                        <a:pt x="12" y="16"/>
                      </a:cubicBezTo>
                      <a:close/>
                      <a:moveTo>
                        <a:pt x="12" y="9"/>
                      </a:moveTo>
                      <a:cubicBezTo>
                        <a:pt x="12" y="10"/>
                        <a:pt x="12" y="9"/>
                        <a:pt x="12" y="10"/>
                      </a:cubicBezTo>
                      <a:cubicBezTo>
                        <a:pt x="10" y="9"/>
                        <a:pt x="11" y="8"/>
                        <a:pt x="12" y="9"/>
                      </a:cubicBezTo>
                      <a:close/>
                      <a:moveTo>
                        <a:pt x="11" y="12"/>
                      </a:moveTo>
                      <a:cubicBezTo>
                        <a:pt x="12" y="12"/>
                        <a:pt x="12" y="13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lose/>
                      <a:moveTo>
                        <a:pt x="11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2" y="16"/>
                        <a:pt x="11" y="16"/>
                      </a:cubicBezTo>
                      <a:close/>
                      <a:moveTo>
                        <a:pt x="8" y="4"/>
                      </a:moveTo>
                      <a:cubicBezTo>
                        <a:pt x="8" y="4"/>
                        <a:pt x="8" y="5"/>
                        <a:pt x="8" y="5"/>
                      </a:cubicBezTo>
                      <a:cubicBezTo>
                        <a:pt x="8" y="5"/>
                        <a:pt x="7" y="5"/>
                        <a:pt x="8" y="4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ubicBezTo>
                        <a:pt x="8" y="5"/>
                        <a:pt x="8" y="6"/>
                        <a:pt x="8" y="5"/>
                      </a:cubicBezTo>
                      <a:cubicBezTo>
                        <a:pt x="8" y="5"/>
                        <a:pt x="8" y="5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9" y="6"/>
                        <a:pt x="9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1" y="5"/>
                      </a:cubicBezTo>
                      <a:cubicBezTo>
                        <a:pt x="11" y="6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9" y="7"/>
                        <a:pt x="10" y="7"/>
                      </a:cubicBezTo>
                      <a:cubicBezTo>
                        <a:pt x="10" y="8"/>
                        <a:pt x="10" y="8"/>
                        <a:pt x="11" y="9"/>
                      </a:cubicBezTo>
                      <a:cubicBezTo>
                        <a:pt x="11" y="10"/>
                        <a:pt x="10" y="10"/>
                        <a:pt x="1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1" y="13"/>
                        <a:pt x="10" y="13"/>
                        <a:pt x="10" y="14"/>
                      </a:cubicBezTo>
                      <a:cubicBezTo>
                        <a:pt x="10" y="14"/>
                        <a:pt x="10" y="14"/>
                        <a:pt x="10" y="13"/>
                      </a:cubicBezTo>
                      <a:cubicBezTo>
                        <a:pt x="10" y="13"/>
                        <a:pt x="10" y="13"/>
                        <a:pt x="10" y="12"/>
                      </a:cubicBez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10" y="12"/>
                        <a:pt x="10" y="11"/>
                        <a:pt x="10" y="10"/>
                      </a:cubicBezTo>
                      <a:cubicBezTo>
                        <a:pt x="9" y="10"/>
                        <a:pt x="9" y="11"/>
                        <a:pt x="9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7" y="10"/>
                        <a:pt x="8" y="10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7"/>
                        <a:pt x="7" y="6"/>
                        <a:pt x="8" y="6"/>
                      </a:cubicBezTo>
                      <a:close/>
                      <a:moveTo>
                        <a:pt x="8" y="35"/>
                      </a:moveTo>
                      <a:cubicBezTo>
                        <a:pt x="9" y="35"/>
                        <a:pt x="8" y="35"/>
                        <a:pt x="8" y="34"/>
                      </a:cubicBezTo>
                      <a:cubicBezTo>
                        <a:pt x="8" y="34"/>
                        <a:pt x="8" y="34"/>
                        <a:pt x="8" y="35"/>
                      </a:cubicBezTo>
                      <a:close/>
                      <a:moveTo>
                        <a:pt x="8" y="32"/>
                      </a:move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3"/>
                        <a:pt x="8" y="32"/>
                        <a:pt x="8" y="32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10" y="15"/>
                        <a:pt x="9" y="15"/>
                      </a:cubicBezTo>
                      <a:cubicBezTo>
                        <a:pt x="9" y="15"/>
                        <a:pt x="8" y="14"/>
                        <a:pt x="7" y="14"/>
                      </a:cubicBezTo>
                      <a:close/>
                      <a:moveTo>
                        <a:pt x="7" y="11"/>
                      </a:moveTo>
                      <a:cubicBezTo>
                        <a:pt x="6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8" y="12"/>
                      </a:moveTo>
                      <a:cubicBezTo>
                        <a:pt x="9" y="12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3"/>
                        <a:pt x="8" y="12"/>
                        <a:pt x="8" y="12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9" y="16"/>
                        <a:pt x="9" y="16"/>
                        <a:pt x="9" y="15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lose/>
                      <a:moveTo>
                        <a:pt x="10" y="15"/>
                      </a:moveTo>
                      <a:cubicBezTo>
                        <a:pt x="10" y="16"/>
                        <a:pt x="10" y="16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0" y="38"/>
                      </a:moveTo>
                      <a:cubicBezTo>
                        <a:pt x="10" y="39"/>
                        <a:pt x="9" y="38"/>
                        <a:pt x="9" y="39"/>
                      </a:cubicBezTo>
                      <a:cubicBezTo>
                        <a:pt x="9" y="39"/>
                        <a:pt x="9" y="38"/>
                        <a:pt x="9" y="38"/>
                      </a:cubicBezTo>
                      <a:cubicBezTo>
                        <a:pt x="9" y="38"/>
                        <a:pt x="10" y="38"/>
                        <a:pt x="10" y="38"/>
                      </a:cubicBezTo>
                      <a:close/>
                      <a:moveTo>
                        <a:pt x="7" y="9"/>
                      </a:moveTo>
                      <a:cubicBezTo>
                        <a:pt x="7" y="9"/>
                        <a:pt x="7" y="10"/>
                        <a:pt x="7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0"/>
                        <a:pt x="6" y="10"/>
                        <a:pt x="7" y="10"/>
                      </a:cubicBezTo>
                      <a:cubicBezTo>
                        <a:pt x="6" y="9"/>
                        <a:pt x="7" y="9"/>
                        <a:pt x="7" y="9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6" y="12"/>
                        <a:pt x="6" y="11"/>
                      </a:cubicBezTo>
                      <a:cubicBezTo>
                        <a:pt x="6" y="10"/>
                        <a:pt x="7" y="11"/>
                        <a:pt x="7" y="12"/>
                      </a:cubicBezTo>
                      <a:close/>
                      <a:moveTo>
                        <a:pt x="6" y="12"/>
                      </a:moveTo>
                      <a:cubicBezTo>
                        <a:pt x="6" y="13"/>
                        <a:pt x="5" y="13"/>
                        <a:pt x="4" y="13"/>
                      </a:cubicBezTo>
                      <a:cubicBezTo>
                        <a:pt x="5" y="12"/>
                        <a:pt x="5" y="12"/>
                        <a:pt x="6" y="12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4" y="23"/>
                      </a:moveTo>
                      <a:cubicBezTo>
                        <a:pt x="5" y="23"/>
                        <a:pt x="5" y="23"/>
                        <a:pt x="4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lose/>
                      <a:moveTo>
                        <a:pt x="5" y="24"/>
                      </a:move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4"/>
                        <a:pt x="5" y="24"/>
                        <a:pt x="5" y="24"/>
                      </a:cubicBezTo>
                      <a:close/>
                      <a:moveTo>
                        <a:pt x="3" y="33"/>
                      </a:move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2"/>
                        <a:pt x="2" y="32"/>
                        <a:pt x="2" y="32"/>
                      </a:cubicBezTo>
                      <a:cubicBezTo>
                        <a:pt x="3" y="31"/>
                        <a:pt x="2" y="30"/>
                        <a:pt x="2" y="30"/>
                      </a:cubicBezTo>
                      <a:cubicBezTo>
                        <a:pt x="3" y="30"/>
                        <a:pt x="3" y="30"/>
                        <a:pt x="3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3" y="31"/>
                        <a:pt x="3" y="32"/>
                        <a:pt x="3" y="32"/>
                      </a:cubicBezTo>
                      <a:cubicBezTo>
                        <a:pt x="3" y="32"/>
                        <a:pt x="3" y="31"/>
                        <a:pt x="4" y="32"/>
                      </a:cubicBezTo>
                      <a:cubicBezTo>
                        <a:pt x="4" y="32"/>
                        <a:pt x="3" y="33"/>
                        <a:pt x="3" y="33"/>
                      </a:cubicBezTo>
                      <a:close/>
                      <a:moveTo>
                        <a:pt x="3" y="29"/>
                      </a:move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29"/>
                        <a:pt x="3" y="30"/>
                        <a:pt x="3" y="30"/>
                      </a:cubicBezTo>
                      <a:cubicBezTo>
                        <a:pt x="3" y="30"/>
                        <a:pt x="3" y="29"/>
                        <a:pt x="3" y="29"/>
                      </a:cubicBezTo>
                      <a:close/>
                      <a:moveTo>
                        <a:pt x="4" y="33"/>
                      </a:moveTo>
                      <a:cubicBezTo>
                        <a:pt x="4" y="33"/>
                        <a:pt x="4" y="33"/>
                        <a:pt x="4" y="34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4" y="33"/>
                        <a:pt x="4" y="33"/>
                        <a:pt x="4" y="33"/>
                      </a:cubicBezTo>
                      <a:close/>
                      <a:moveTo>
                        <a:pt x="4" y="31"/>
                      </a:move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lose/>
                      <a:moveTo>
                        <a:pt x="5" y="32"/>
                      </a:moveTo>
                      <a:cubicBezTo>
                        <a:pt x="5" y="32"/>
                        <a:pt x="4" y="32"/>
                        <a:pt x="4" y="32"/>
                      </a:cubicBezTo>
                      <a:cubicBezTo>
                        <a:pt x="4" y="32"/>
                        <a:pt x="4" y="32"/>
                        <a:pt x="5" y="32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20"/>
                        <a:pt x="4" y="21"/>
                        <a:pt x="4" y="20"/>
                      </a:cubicBezTo>
                      <a:close/>
                      <a:moveTo>
                        <a:pt x="4" y="25"/>
                      </a:move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4"/>
                        <a:pt x="4" y="25"/>
                        <a:pt x="4" y="25"/>
                      </a:cubicBezTo>
                      <a:close/>
                      <a:moveTo>
                        <a:pt x="4" y="23"/>
                      </a:moveTo>
                      <a:cubicBezTo>
                        <a:pt x="3" y="23"/>
                        <a:pt x="3" y="22"/>
                        <a:pt x="3" y="22"/>
                      </a:cubicBezTo>
                      <a:cubicBezTo>
                        <a:pt x="3" y="22"/>
                        <a:pt x="4" y="23"/>
                        <a:pt x="4" y="23"/>
                      </a:cubicBezTo>
                      <a:close/>
                      <a:moveTo>
                        <a:pt x="2" y="27"/>
                      </a:moveTo>
                      <a:cubicBezTo>
                        <a:pt x="2" y="27"/>
                        <a:pt x="2" y="26"/>
                        <a:pt x="2" y="26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2" y="27"/>
                      </a:cubicBezTo>
                      <a:close/>
                      <a:moveTo>
                        <a:pt x="3" y="21"/>
                      </a:moveTo>
                      <a:cubicBezTo>
                        <a:pt x="3" y="21"/>
                        <a:pt x="2" y="21"/>
                        <a:pt x="2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lose/>
                      <a:moveTo>
                        <a:pt x="3" y="18"/>
                      </a:moveTo>
                      <a:cubicBezTo>
                        <a:pt x="2" y="18"/>
                        <a:pt x="2" y="17"/>
                        <a:pt x="3" y="17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lose/>
                      <a:moveTo>
                        <a:pt x="3" y="14"/>
                      </a:move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2" y="15"/>
                        <a:pt x="2" y="14"/>
                        <a:pt x="3" y="14"/>
                      </a:cubicBezTo>
                      <a:close/>
                      <a:moveTo>
                        <a:pt x="3" y="16"/>
                      </a:moveTo>
                      <a:cubicBezTo>
                        <a:pt x="3" y="17"/>
                        <a:pt x="2" y="16"/>
                        <a:pt x="2" y="16"/>
                      </a:cubicBezTo>
                      <a:cubicBezTo>
                        <a:pt x="2" y="16"/>
                        <a:pt x="3" y="16"/>
                        <a:pt x="3" y="16"/>
                      </a:cubicBez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cubicBezTo>
                        <a:pt x="2" y="14"/>
                        <a:pt x="2" y="13"/>
                        <a:pt x="2" y="13"/>
                      </a:cubicBezTo>
                      <a:close/>
                      <a:moveTo>
                        <a:pt x="1" y="12"/>
                      </a:moveTo>
                      <a:cubicBezTo>
                        <a:pt x="1" y="13"/>
                        <a:pt x="2" y="14"/>
                        <a:pt x="1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2"/>
                        <a:pt x="1" y="12"/>
                      </a:cubicBezTo>
                      <a:close/>
                      <a:moveTo>
                        <a:pt x="1" y="14"/>
                      </a:moveTo>
                      <a:cubicBezTo>
                        <a:pt x="1" y="14"/>
                        <a:pt x="2" y="15"/>
                        <a:pt x="2" y="14"/>
                      </a:cubicBezTo>
                      <a:cubicBezTo>
                        <a:pt x="2" y="15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1" y="18"/>
                        <a:pt x="1" y="19"/>
                      </a:cubicBezTo>
                      <a:cubicBezTo>
                        <a:pt x="1" y="19"/>
                        <a:pt x="1" y="18"/>
                        <a:pt x="1" y="18"/>
                      </a:cubicBezTo>
                      <a:close/>
                      <a:moveTo>
                        <a:pt x="1" y="19"/>
                      </a:moveTo>
                      <a:cubicBezTo>
                        <a:pt x="1" y="19"/>
                        <a:pt x="2" y="19"/>
                        <a:pt x="2" y="20"/>
                      </a:cubicBezTo>
                      <a:cubicBezTo>
                        <a:pt x="2" y="20"/>
                        <a:pt x="1" y="20"/>
                        <a:pt x="1" y="20"/>
                      </a:cubicBezTo>
                      <a:cubicBezTo>
                        <a:pt x="1" y="19"/>
                        <a:pt x="1" y="19"/>
                        <a:pt x="1" y="19"/>
                      </a:cubicBezTo>
                      <a:close/>
                      <a:moveTo>
                        <a:pt x="1" y="29"/>
                      </a:moveTo>
                      <a:cubicBezTo>
                        <a:pt x="1" y="29"/>
                        <a:pt x="1" y="28"/>
                        <a:pt x="2" y="29"/>
                      </a:cubicBezTo>
                      <a:cubicBezTo>
                        <a:pt x="2" y="29"/>
                        <a:pt x="2" y="29"/>
                        <a:pt x="2" y="30"/>
                      </a:cubicBezTo>
                      <a:cubicBezTo>
                        <a:pt x="2" y="29"/>
                        <a:pt x="2" y="30"/>
                        <a:pt x="1" y="29"/>
                      </a:cubicBezTo>
                      <a:close/>
                      <a:moveTo>
                        <a:pt x="4" y="36"/>
                      </a:moveTo>
                      <a:cubicBezTo>
                        <a:pt x="3" y="36"/>
                        <a:pt x="3" y="36"/>
                        <a:pt x="2" y="35"/>
                      </a:cubicBezTo>
                      <a:cubicBezTo>
                        <a:pt x="2" y="35"/>
                        <a:pt x="3" y="35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34"/>
                        <a:pt x="2" y="34"/>
                        <a:pt x="2" y="35"/>
                      </a:cubicBezTo>
                      <a:cubicBezTo>
                        <a:pt x="2" y="34"/>
                        <a:pt x="2" y="33"/>
                        <a:pt x="2" y="32"/>
                      </a:cubicBezTo>
                      <a:cubicBezTo>
                        <a:pt x="3" y="32"/>
                        <a:pt x="2" y="33"/>
                        <a:pt x="2" y="33"/>
                      </a:cubicBezTo>
                      <a:cubicBezTo>
                        <a:pt x="3" y="34"/>
                        <a:pt x="3" y="34"/>
                        <a:pt x="4" y="35"/>
                      </a:cubicBezTo>
                      <a:cubicBezTo>
                        <a:pt x="3" y="35"/>
                        <a:pt x="3" y="35"/>
                        <a:pt x="4" y="36"/>
                      </a:cubicBezTo>
                      <a:close/>
                      <a:moveTo>
                        <a:pt x="4" y="37"/>
                      </a:moveTo>
                      <a:cubicBezTo>
                        <a:pt x="4" y="36"/>
                        <a:pt x="4" y="35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3"/>
                        <a:pt x="4" y="33"/>
                        <a:pt x="5" y="33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7"/>
                        <a:pt x="5" y="37"/>
                        <a:pt x="4" y="37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4" y="18"/>
                        <a:pt x="4" y="18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5" y="16"/>
                        <a:pt x="5" y="15"/>
                        <a:pt x="6" y="15"/>
                      </a:cubicBezTo>
                      <a:cubicBezTo>
                        <a:pt x="6" y="16"/>
                        <a:pt x="5" y="16"/>
                        <a:pt x="6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4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6" y="18"/>
                      </a:cubicBezTo>
                      <a:cubicBezTo>
                        <a:pt x="6" y="19"/>
                        <a:pt x="5" y="19"/>
                        <a:pt x="5" y="19"/>
                      </a:cubicBezTo>
                      <a:close/>
                      <a:moveTo>
                        <a:pt x="5" y="26"/>
                      </a:move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7"/>
                        <a:pt x="5" y="27"/>
                        <a:pt x="5" y="26"/>
                      </a:cubicBezTo>
                      <a:close/>
                      <a:moveTo>
                        <a:pt x="5" y="6"/>
                      </a:moveTo>
                      <a:cubicBezTo>
                        <a:pt x="6" y="6"/>
                        <a:pt x="6" y="6"/>
                        <a:pt x="6" y="7"/>
                      </a:cubicBezTo>
                      <a:cubicBezTo>
                        <a:pt x="5" y="6"/>
                        <a:pt x="6" y="6"/>
                        <a:pt x="5" y="6"/>
                      </a:cubicBezTo>
                      <a:close/>
                      <a:moveTo>
                        <a:pt x="6" y="36"/>
                      </a:moveTo>
                      <a:cubicBezTo>
                        <a:pt x="6" y="35"/>
                        <a:pt x="6" y="35"/>
                        <a:pt x="6" y="34"/>
                      </a:cubicBezTo>
                      <a:cubicBezTo>
                        <a:pt x="6" y="35"/>
                        <a:pt x="7" y="35"/>
                        <a:pt x="7" y="35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8" y="34"/>
                        <a:pt x="7" y="34"/>
                        <a:pt x="7" y="35"/>
                      </a:cubicBezTo>
                      <a:cubicBezTo>
                        <a:pt x="8" y="35"/>
                        <a:pt x="8" y="35"/>
                        <a:pt x="9" y="35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8" y="36"/>
                        <a:pt x="8" y="36"/>
                        <a:pt x="8" y="35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7" y="36"/>
                        <a:pt x="8" y="37"/>
                        <a:pt x="7" y="37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7" y="35"/>
                        <a:pt x="6" y="35"/>
                        <a:pt x="6" y="36"/>
                      </a:cubicBezTo>
                      <a:close/>
                      <a:moveTo>
                        <a:pt x="8" y="39"/>
                      </a:moveTo>
                      <a:cubicBezTo>
                        <a:pt x="8" y="39"/>
                        <a:pt x="8" y="39"/>
                        <a:pt x="8" y="38"/>
                      </a:cubicBezTo>
                      <a:cubicBezTo>
                        <a:pt x="8" y="38"/>
                        <a:pt x="8" y="39"/>
                        <a:pt x="7" y="39"/>
                      </a:cubicBezTo>
                      <a:cubicBezTo>
                        <a:pt x="7" y="38"/>
                        <a:pt x="7" y="37"/>
                        <a:pt x="8" y="38"/>
                      </a:cubicBezTo>
                      <a:cubicBezTo>
                        <a:pt x="8" y="37"/>
                        <a:pt x="8" y="37"/>
                        <a:pt x="9" y="37"/>
                      </a:cubicBezTo>
                      <a:cubicBezTo>
                        <a:pt x="8" y="38"/>
                        <a:pt x="9" y="39"/>
                        <a:pt x="8" y="39"/>
                      </a:cubicBezTo>
                      <a:close/>
                      <a:moveTo>
                        <a:pt x="10" y="36"/>
                      </a:move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5"/>
                        <a:pt x="10" y="36"/>
                        <a:pt x="10" y="36"/>
                      </a:cubicBezTo>
                      <a:close/>
                      <a:moveTo>
                        <a:pt x="9" y="40"/>
                      </a:moveTo>
                      <a:cubicBezTo>
                        <a:pt x="9" y="40"/>
                        <a:pt x="10" y="41"/>
                        <a:pt x="10" y="41"/>
                      </a:cubicBezTo>
                      <a:cubicBezTo>
                        <a:pt x="10" y="41"/>
                        <a:pt x="9" y="41"/>
                        <a:pt x="9" y="40"/>
                      </a:cubicBezTo>
                      <a:close/>
                      <a:moveTo>
                        <a:pt x="10" y="36"/>
                      </a:moveTo>
                      <a:cubicBezTo>
                        <a:pt x="10" y="36"/>
                        <a:pt x="11" y="37"/>
                        <a:pt x="11" y="37"/>
                      </a:cubicBezTo>
                      <a:cubicBezTo>
                        <a:pt x="11" y="37"/>
                        <a:pt x="11" y="37"/>
                        <a:pt x="10" y="37"/>
                      </a:cubicBezTo>
                      <a:cubicBezTo>
                        <a:pt x="10" y="37"/>
                        <a:pt x="10" y="37"/>
                        <a:pt x="10" y="36"/>
                      </a:cubicBezTo>
                      <a:close/>
                      <a:moveTo>
                        <a:pt x="11" y="41"/>
                      </a:move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2"/>
                        <a:pt x="11" y="41"/>
                        <a:pt x="11" y="41"/>
                      </a:cubicBezTo>
                      <a:close/>
                      <a:moveTo>
                        <a:pt x="11" y="35"/>
                      </a:moveTo>
                      <a:cubicBezTo>
                        <a:pt x="11" y="35"/>
                        <a:pt x="12" y="35"/>
                        <a:pt x="12" y="35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lose/>
                      <a:moveTo>
                        <a:pt x="11" y="39"/>
                      </a:move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2" y="39"/>
                        <a:pt x="12" y="39"/>
                        <a:pt x="11" y="39"/>
                      </a:cubicBezTo>
                      <a:close/>
                      <a:moveTo>
                        <a:pt x="12" y="38"/>
                      </a:moveTo>
                      <a:cubicBezTo>
                        <a:pt x="11" y="38"/>
                        <a:pt x="11" y="37"/>
                        <a:pt x="12" y="37"/>
                      </a:cubicBezTo>
                      <a:cubicBezTo>
                        <a:pt x="12" y="37"/>
                        <a:pt x="12" y="38"/>
                        <a:pt x="12" y="38"/>
                      </a:cubicBezTo>
                      <a:close/>
                      <a:moveTo>
                        <a:pt x="12" y="42"/>
                      </a:moveTo>
                      <a:cubicBezTo>
                        <a:pt x="12" y="42"/>
                        <a:pt x="13" y="42"/>
                        <a:pt x="13" y="42"/>
                      </a:cubicBezTo>
                      <a:cubicBezTo>
                        <a:pt x="13" y="42"/>
                        <a:pt x="13" y="42"/>
                        <a:pt x="12" y="42"/>
                      </a:cubicBezTo>
                      <a:close/>
                      <a:moveTo>
                        <a:pt x="14" y="43"/>
                      </a:moveTo>
                      <a:cubicBezTo>
                        <a:pt x="14" y="43"/>
                        <a:pt x="14" y="42"/>
                        <a:pt x="13" y="42"/>
                      </a:cubicBezTo>
                      <a:cubicBezTo>
                        <a:pt x="13" y="42"/>
                        <a:pt x="14" y="42"/>
                        <a:pt x="14" y="42"/>
                      </a:cubicBezTo>
                      <a:cubicBezTo>
                        <a:pt x="14" y="43"/>
                        <a:pt x="14" y="43"/>
                        <a:pt x="14" y="43"/>
                      </a:cubicBezTo>
                      <a:close/>
                      <a:moveTo>
                        <a:pt x="19" y="43"/>
                      </a:move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8" y="43"/>
                        <a:pt x="18" y="43"/>
                        <a:pt x="19" y="43"/>
                      </a:cubicBezTo>
                      <a:close/>
                      <a:moveTo>
                        <a:pt x="20" y="26"/>
                      </a:moveTo>
                      <a:cubicBezTo>
                        <a:pt x="20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lose/>
                      <a:moveTo>
                        <a:pt x="20" y="42"/>
                      </a:moveTo>
                      <a:cubicBezTo>
                        <a:pt x="21" y="42"/>
                        <a:pt x="21" y="43"/>
                        <a:pt x="21" y="43"/>
                      </a:cubicBezTo>
                      <a:cubicBezTo>
                        <a:pt x="20" y="43"/>
                        <a:pt x="20" y="42"/>
                        <a:pt x="20" y="42"/>
                      </a:cubicBezTo>
                      <a:close/>
                      <a:moveTo>
                        <a:pt x="20" y="38"/>
                      </a:moveTo>
                      <a:cubicBezTo>
                        <a:pt x="21" y="38"/>
                        <a:pt x="21" y="39"/>
                        <a:pt x="21" y="39"/>
                      </a:cubicBezTo>
                      <a:cubicBezTo>
                        <a:pt x="21" y="39"/>
                        <a:pt x="21" y="39"/>
                        <a:pt x="21" y="39"/>
                      </a:cubicBezTo>
                      <a:cubicBezTo>
                        <a:pt x="20" y="39"/>
                        <a:pt x="20" y="39"/>
                        <a:pt x="20" y="38"/>
                      </a:cubicBezTo>
                      <a:close/>
                      <a:moveTo>
                        <a:pt x="20" y="44"/>
                      </a:moveTo>
                      <a:cubicBezTo>
                        <a:pt x="21" y="44"/>
                        <a:pt x="21" y="44"/>
                        <a:pt x="21" y="44"/>
                      </a:cubicBezTo>
                      <a:cubicBezTo>
                        <a:pt x="21" y="45"/>
                        <a:pt x="20" y="44"/>
                        <a:pt x="20" y="44"/>
                      </a:cubicBezTo>
                      <a:close/>
                      <a:moveTo>
                        <a:pt x="21" y="46"/>
                      </a:moveTo>
                      <a:cubicBezTo>
                        <a:pt x="21" y="46"/>
                        <a:pt x="21" y="46"/>
                        <a:pt x="21" y="46"/>
                      </a:cubicBezTo>
                      <a:cubicBezTo>
                        <a:pt x="21" y="46"/>
                        <a:pt x="21" y="46"/>
                        <a:pt x="21" y="46"/>
                      </a:cubicBezTo>
                      <a:close/>
                      <a:moveTo>
                        <a:pt x="22" y="40"/>
                      </a:moveTo>
                      <a:cubicBezTo>
                        <a:pt x="21" y="40"/>
                        <a:pt x="21" y="39"/>
                        <a:pt x="21" y="39"/>
                      </a:cubicBezTo>
                      <a:cubicBezTo>
                        <a:pt x="22" y="39"/>
                        <a:pt x="22" y="40"/>
                        <a:pt x="22" y="40"/>
                      </a:cubicBezTo>
                      <a:close/>
                      <a:moveTo>
                        <a:pt x="23" y="37"/>
                      </a:moveTo>
                      <a:cubicBezTo>
                        <a:pt x="23" y="36"/>
                        <a:pt x="24" y="36"/>
                        <a:pt x="24" y="37"/>
                      </a:cubicBezTo>
                      <a:cubicBezTo>
                        <a:pt x="24" y="37"/>
                        <a:pt x="24" y="37"/>
                        <a:pt x="23" y="37"/>
                      </a:cubicBezTo>
                      <a:close/>
                      <a:moveTo>
                        <a:pt x="24" y="35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4" y="34"/>
                        <a:pt x="24" y="35"/>
                        <a:pt x="24" y="35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3" y="36"/>
                        <a:pt x="23" y="35"/>
                      </a:cubicBezTo>
                      <a:cubicBezTo>
                        <a:pt x="24" y="35"/>
                        <a:pt x="24" y="35"/>
                        <a:pt x="24" y="36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lose/>
                      <a:moveTo>
                        <a:pt x="23" y="26"/>
                      </a:moveTo>
                      <a:cubicBezTo>
                        <a:pt x="23" y="26"/>
                        <a:pt x="23" y="25"/>
                        <a:pt x="22" y="25"/>
                      </a:cubicBezTo>
                      <a:cubicBezTo>
                        <a:pt x="21" y="24"/>
                        <a:pt x="20" y="24"/>
                        <a:pt x="19" y="24"/>
                      </a:cubicBezTo>
                      <a:cubicBezTo>
                        <a:pt x="19" y="24"/>
                        <a:pt x="19" y="24"/>
                        <a:pt x="19" y="23"/>
                      </a:cubicBezTo>
                      <a:cubicBezTo>
                        <a:pt x="18" y="23"/>
                        <a:pt x="19" y="24"/>
                        <a:pt x="19" y="25"/>
                      </a:cubicBezTo>
                      <a:cubicBezTo>
                        <a:pt x="19" y="27"/>
                        <a:pt x="18" y="29"/>
                        <a:pt x="19" y="31"/>
                      </a:cubicBezTo>
                      <a:cubicBezTo>
                        <a:pt x="18" y="31"/>
                        <a:pt x="19" y="32"/>
                        <a:pt x="18" y="33"/>
                      </a:cubicBezTo>
                      <a:cubicBezTo>
                        <a:pt x="19" y="33"/>
                        <a:pt x="19" y="34"/>
                        <a:pt x="19" y="34"/>
                      </a:cubicBezTo>
                      <a:cubicBezTo>
                        <a:pt x="18" y="36"/>
                        <a:pt x="19" y="40"/>
                        <a:pt x="18" y="41"/>
                      </a:cubicBezTo>
                      <a:cubicBezTo>
                        <a:pt x="18" y="42"/>
                        <a:pt x="17" y="43"/>
                        <a:pt x="16" y="42"/>
                      </a:cubicBezTo>
                      <a:cubicBezTo>
                        <a:pt x="14" y="42"/>
                        <a:pt x="12" y="40"/>
                        <a:pt x="12" y="37"/>
                      </a:cubicBezTo>
                      <a:cubicBezTo>
                        <a:pt x="13" y="37"/>
                        <a:pt x="14" y="39"/>
                        <a:pt x="14" y="40"/>
                      </a:cubicBezTo>
                      <a:cubicBezTo>
                        <a:pt x="16" y="41"/>
                        <a:pt x="18" y="41"/>
                        <a:pt x="17" y="39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7" y="36"/>
                        <a:pt x="17" y="33"/>
                        <a:pt x="17" y="30"/>
                      </a:cubicBezTo>
                      <a:cubicBezTo>
                        <a:pt x="17" y="28"/>
                        <a:pt x="17" y="25"/>
                        <a:pt x="17" y="23"/>
                      </a:cubicBezTo>
                      <a:cubicBezTo>
                        <a:pt x="17" y="22"/>
                        <a:pt x="17" y="23"/>
                        <a:pt x="16" y="23"/>
                      </a:cubicBezTo>
                      <a:cubicBezTo>
                        <a:pt x="16" y="22"/>
                        <a:pt x="13" y="21"/>
                        <a:pt x="13" y="22"/>
                      </a:cubicBezTo>
                      <a:cubicBezTo>
                        <a:pt x="12" y="21"/>
                        <a:pt x="11" y="20"/>
                        <a:pt x="10" y="20"/>
                      </a:cubicBezTo>
                      <a:cubicBezTo>
                        <a:pt x="11" y="18"/>
                        <a:pt x="13" y="18"/>
                        <a:pt x="15" y="17"/>
                      </a:cubicBezTo>
                      <a:cubicBezTo>
                        <a:pt x="16" y="18"/>
                        <a:pt x="17" y="18"/>
                        <a:pt x="17" y="18"/>
                      </a:cubicBezTo>
                      <a:cubicBezTo>
                        <a:pt x="17" y="18"/>
                        <a:pt x="17" y="18"/>
                        <a:pt x="17" y="17"/>
                      </a:cubicBezTo>
                      <a:cubicBezTo>
                        <a:pt x="18" y="17"/>
                        <a:pt x="18" y="17"/>
                        <a:pt x="19" y="18"/>
                      </a:cubicBezTo>
                      <a:cubicBezTo>
                        <a:pt x="19" y="18"/>
                        <a:pt x="18" y="18"/>
                        <a:pt x="18" y="18"/>
                      </a:cubicBezTo>
                      <a:cubicBezTo>
                        <a:pt x="19" y="19"/>
                        <a:pt x="21" y="20"/>
                        <a:pt x="23" y="22"/>
                      </a:cubicBezTo>
                      <a:cubicBezTo>
                        <a:pt x="23" y="22"/>
                        <a:pt x="23" y="22"/>
                        <a:pt x="24" y="22"/>
                      </a:cubicBezTo>
                      <a:cubicBezTo>
                        <a:pt x="24" y="23"/>
                        <a:pt x="25" y="24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7" y="26"/>
                        <a:pt x="26" y="26"/>
                        <a:pt x="26" y="27"/>
                      </a:cubicBezTo>
                      <a:cubicBezTo>
                        <a:pt x="25" y="26"/>
                        <a:pt x="24" y="25"/>
                        <a:pt x="23" y="2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4" y="34"/>
                        <a:pt x="14" y="34"/>
                      </a:cubicBezTo>
                      <a:cubicBezTo>
                        <a:pt x="14" y="35"/>
                        <a:pt x="14" y="35"/>
                        <a:pt x="13" y="35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6" y="35"/>
                      </a:moveTo>
                      <a:cubicBezTo>
                        <a:pt x="16" y="35"/>
                        <a:pt x="17" y="36"/>
                        <a:pt x="17" y="36"/>
                      </a:cubicBezTo>
                      <a:cubicBezTo>
                        <a:pt x="17" y="36"/>
                        <a:pt x="16" y="36"/>
                        <a:pt x="16" y="35"/>
                      </a:cubicBezTo>
                      <a:close/>
                      <a:moveTo>
                        <a:pt x="26" y="43"/>
                      </a:moveTo>
                      <a:cubicBezTo>
                        <a:pt x="26" y="43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lose/>
                      <a:moveTo>
                        <a:pt x="27" y="48"/>
                      </a:moveTo>
                      <a:cubicBezTo>
                        <a:pt x="27" y="48"/>
                        <a:pt x="27" y="47"/>
                        <a:pt x="27" y="47"/>
                      </a:cubicBezTo>
                      <a:cubicBezTo>
                        <a:pt x="27" y="47"/>
                        <a:pt x="27" y="47"/>
                        <a:pt x="28" y="47"/>
                      </a:cubicBezTo>
                      <a:cubicBezTo>
                        <a:pt x="28" y="48"/>
                        <a:pt x="27" y="48"/>
                        <a:pt x="27" y="48"/>
                      </a:cubicBezTo>
                      <a:close/>
                      <a:moveTo>
                        <a:pt x="28" y="46"/>
                      </a:move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28" y="46"/>
                        <a:pt x="28" y="46"/>
                        <a:pt x="28" y="46"/>
                      </a:cubicBezTo>
                      <a:close/>
                      <a:moveTo>
                        <a:pt x="28" y="46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7" y="45"/>
                        <a:pt x="27" y="45"/>
                        <a:pt x="27" y="46"/>
                      </a:cubicBezTo>
                      <a:cubicBezTo>
                        <a:pt x="26" y="45"/>
                        <a:pt x="27" y="46"/>
                        <a:pt x="26" y="46"/>
                      </a:cubicBezTo>
                      <a:cubicBezTo>
                        <a:pt x="26" y="45"/>
                        <a:pt x="26" y="45"/>
                        <a:pt x="26" y="4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7" y="44"/>
                        <a:pt x="27" y="45"/>
                        <a:pt x="27" y="44"/>
                      </a:cubicBezTo>
                      <a:cubicBezTo>
                        <a:pt x="27" y="44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9" y="45"/>
                        <a:pt x="29" y="45"/>
                      </a:cubicBezTo>
                      <a:cubicBezTo>
                        <a:pt x="29" y="45"/>
                        <a:pt x="28" y="46"/>
                        <a:pt x="28" y="46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4"/>
                        <a:pt x="29" y="44"/>
                      </a:cubicBezTo>
                      <a:cubicBezTo>
                        <a:pt x="29" y="44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29" y="45"/>
                      </a:cubicBezTo>
                      <a:close/>
                      <a:moveTo>
                        <a:pt x="30" y="46"/>
                      </a:moveTo>
                      <a:cubicBezTo>
                        <a:pt x="30" y="47"/>
                        <a:pt x="31" y="47"/>
                        <a:pt x="31" y="48"/>
                      </a:cubicBezTo>
                      <a:cubicBezTo>
                        <a:pt x="30" y="48"/>
                        <a:pt x="29" y="46"/>
                        <a:pt x="30" y="46"/>
                      </a:cubicBezTo>
                      <a:close/>
                      <a:moveTo>
                        <a:pt x="31" y="37"/>
                      </a:moveTo>
                      <a:cubicBezTo>
                        <a:pt x="31" y="37"/>
                        <a:pt x="31" y="38"/>
                        <a:pt x="32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7"/>
                      </a:cubicBezTo>
                      <a:close/>
                      <a:moveTo>
                        <a:pt x="34" y="48"/>
                      </a:move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4" y="49"/>
                        <a:pt x="34" y="48"/>
                        <a:pt x="34" y="48"/>
                      </a:cubicBezTo>
                      <a:close/>
                      <a:moveTo>
                        <a:pt x="34" y="50"/>
                      </a:moveTo>
                      <a:cubicBezTo>
                        <a:pt x="34" y="50"/>
                        <a:pt x="34" y="50"/>
                        <a:pt x="34" y="50"/>
                      </a:cubicBezTo>
                      <a:cubicBezTo>
                        <a:pt x="35" y="50"/>
                        <a:pt x="35" y="50"/>
                        <a:pt x="34" y="50"/>
                      </a:cubicBezTo>
                      <a:close/>
                      <a:moveTo>
                        <a:pt x="35" y="49"/>
                      </a:moveTo>
                      <a:cubicBezTo>
                        <a:pt x="34" y="48"/>
                        <a:pt x="34" y="48"/>
                        <a:pt x="34" y="48"/>
                      </a:cubicBezTo>
                      <a:cubicBezTo>
                        <a:pt x="34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7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2" y="50"/>
                        <a:pt x="32" y="49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1" y="47"/>
                      </a:cubicBezTo>
                      <a:cubicBezTo>
                        <a:pt x="32" y="47"/>
                        <a:pt x="32" y="48"/>
                        <a:pt x="32" y="47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2" y="47"/>
                        <a:pt x="32" y="47"/>
                        <a:pt x="31" y="47"/>
                      </a:cubicBezTo>
                      <a:cubicBezTo>
                        <a:pt x="31" y="46"/>
                        <a:pt x="31" y="46"/>
                        <a:pt x="31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2" y="45"/>
                        <a:pt x="32" y="44"/>
                        <a:pt x="32" y="44"/>
                      </a:cubicBezTo>
                      <a:cubicBezTo>
                        <a:pt x="32" y="44"/>
                        <a:pt x="32" y="44"/>
                        <a:pt x="33" y="45"/>
                      </a:cubicBezTo>
                      <a:cubicBezTo>
                        <a:pt x="33" y="44"/>
                        <a:pt x="32" y="44"/>
                        <a:pt x="32" y="43"/>
                      </a:cubicBezTo>
                      <a:cubicBezTo>
                        <a:pt x="32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4"/>
                        <a:pt x="33" y="43"/>
                        <a:pt x="33" y="44"/>
                      </a:cubicBezTo>
                      <a:cubicBezTo>
                        <a:pt x="34" y="44"/>
                        <a:pt x="33" y="43"/>
                        <a:pt x="34" y="43"/>
                      </a:cubicBezTo>
                      <a:cubicBezTo>
                        <a:pt x="34" y="43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5" y="44"/>
                      </a:cubicBezTo>
                      <a:cubicBezTo>
                        <a:pt x="35" y="45"/>
                        <a:pt x="35" y="45"/>
                        <a:pt x="35" y="46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7"/>
                        <a:pt x="35" y="48"/>
                        <a:pt x="35" y="49"/>
                      </a:cubicBezTo>
                      <a:close/>
                      <a:moveTo>
                        <a:pt x="35" y="22"/>
                      </a:moveTo>
                      <a:cubicBezTo>
                        <a:pt x="35" y="22"/>
                        <a:pt x="35" y="21"/>
                        <a:pt x="34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0"/>
                        <a:pt x="35" y="21"/>
                        <a:pt x="35" y="22"/>
                      </a:cubicBezTo>
                      <a:cubicBezTo>
                        <a:pt x="35" y="22"/>
                        <a:pt x="35" y="23"/>
                        <a:pt x="35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3" name="任意多边形 11342"/>
                <p:cNvSpPr>
                  <a:spLocks noEditPoints="1"/>
                </p:cNvSpPr>
                <p:nvPr/>
              </p:nvSpPr>
              <p:spPr>
                <a:xfrm>
                  <a:off x="4154" y="2574"/>
                  <a:ext cx="77" cy="106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37" y="43"/>
                      </a:moveTo>
                      <a:cubicBezTo>
                        <a:pt x="37" y="42"/>
                        <a:pt x="37" y="42"/>
                        <a:pt x="37" y="41"/>
                      </a:cubicBezTo>
                      <a:cubicBezTo>
                        <a:pt x="37" y="39"/>
                        <a:pt x="37" y="37"/>
                        <a:pt x="36" y="35"/>
                      </a:cubicBezTo>
                      <a:cubicBezTo>
                        <a:pt x="37" y="33"/>
                        <a:pt x="37" y="31"/>
                        <a:pt x="37" y="28"/>
                      </a:cubicBezTo>
                      <a:cubicBezTo>
                        <a:pt x="37" y="27"/>
                        <a:pt x="36" y="25"/>
                        <a:pt x="36" y="23"/>
                      </a:cubicBezTo>
                      <a:cubicBezTo>
                        <a:pt x="36" y="21"/>
                        <a:pt x="37" y="19"/>
                        <a:pt x="36" y="17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4" y="13"/>
                        <a:pt x="32" y="13"/>
                        <a:pt x="31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29" y="11"/>
                        <a:pt x="28" y="12"/>
                      </a:cubicBezTo>
                      <a:cubicBezTo>
                        <a:pt x="27" y="10"/>
                        <a:pt x="25" y="10"/>
                        <a:pt x="23" y="9"/>
                      </a:cubicBezTo>
                      <a:cubicBezTo>
                        <a:pt x="23" y="9"/>
                        <a:pt x="22" y="9"/>
                        <a:pt x="21" y="8"/>
                      </a:cubicBezTo>
                      <a:cubicBezTo>
                        <a:pt x="18" y="7"/>
                        <a:pt x="16" y="6"/>
                        <a:pt x="13" y="5"/>
                      </a:cubicBezTo>
                      <a:cubicBezTo>
                        <a:pt x="11" y="4"/>
                        <a:pt x="8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1"/>
                        <a:pt x="2" y="1"/>
                        <a:pt x="1" y="1"/>
                      </a:cubicBezTo>
                      <a:cubicBezTo>
                        <a:pt x="0" y="0"/>
                        <a:pt x="0" y="3"/>
                        <a:pt x="0" y="4"/>
                      </a:cubicBezTo>
                      <a:cubicBezTo>
                        <a:pt x="0" y="8"/>
                        <a:pt x="1" y="12"/>
                        <a:pt x="1" y="17"/>
                      </a:cubicBezTo>
                      <a:cubicBezTo>
                        <a:pt x="1" y="20"/>
                        <a:pt x="1" y="23"/>
                        <a:pt x="1" y="26"/>
                      </a:cubicBezTo>
                      <a:cubicBezTo>
                        <a:pt x="1" y="26"/>
                        <a:pt x="1" y="27"/>
                        <a:pt x="2" y="27"/>
                      </a:cubicBezTo>
                      <a:cubicBezTo>
                        <a:pt x="2" y="30"/>
                        <a:pt x="2" y="32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4" y="37"/>
                        <a:pt x="7" y="38"/>
                        <a:pt x="9" y="39"/>
                      </a:cubicBezTo>
                      <a:cubicBezTo>
                        <a:pt x="10" y="39"/>
                        <a:pt x="10" y="40"/>
                        <a:pt x="10" y="40"/>
                      </a:cubicBezTo>
                      <a:cubicBezTo>
                        <a:pt x="11" y="40"/>
                        <a:pt x="13" y="41"/>
                        <a:pt x="14" y="41"/>
                      </a:cubicBezTo>
                      <a:cubicBezTo>
                        <a:pt x="14" y="41"/>
                        <a:pt x="13" y="41"/>
                        <a:pt x="14" y="40"/>
                      </a:cubicBezTo>
                      <a:cubicBezTo>
                        <a:pt x="14" y="41"/>
                        <a:pt x="14" y="40"/>
                        <a:pt x="15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41"/>
                        <a:pt x="14" y="40"/>
                        <a:pt x="14" y="41"/>
                      </a:cubicBezTo>
                      <a:cubicBezTo>
                        <a:pt x="15" y="41"/>
                        <a:pt x="15" y="41"/>
                        <a:pt x="15" y="42"/>
                      </a:cubicBezTo>
                      <a:cubicBezTo>
                        <a:pt x="18" y="43"/>
                        <a:pt x="21" y="44"/>
                        <a:pt x="23" y="45"/>
                      </a:cubicBezTo>
                      <a:cubicBezTo>
                        <a:pt x="26" y="46"/>
                        <a:pt x="28" y="48"/>
                        <a:pt x="31" y="48"/>
                      </a:cubicBezTo>
                      <a:cubicBezTo>
                        <a:pt x="30" y="48"/>
                        <a:pt x="30" y="47"/>
                        <a:pt x="29" y="46"/>
                      </a:cubicBezTo>
                      <a:cubicBezTo>
                        <a:pt x="30" y="46"/>
                        <a:pt x="30" y="46"/>
                        <a:pt x="30" y="45"/>
                      </a:cubicBezTo>
                      <a:cubicBezTo>
                        <a:pt x="30" y="45"/>
                        <a:pt x="30" y="44"/>
                        <a:pt x="30" y="44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1" y="43"/>
                        <a:pt x="31" y="43"/>
                        <a:pt x="31" y="43"/>
                      </a:cubicBezTo>
                      <a:cubicBezTo>
                        <a:pt x="31" y="44"/>
                        <a:pt x="32" y="45"/>
                        <a:pt x="32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3" y="46"/>
                        <a:pt x="32" y="46"/>
                        <a:pt x="32" y="46"/>
                      </a:cubicBezTo>
                      <a:cubicBezTo>
                        <a:pt x="32" y="47"/>
                        <a:pt x="32" y="46"/>
                        <a:pt x="33" y="46"/>
                      </a:cubicBezTo>
                      <a:cubicBezTo>
                        <a:pt x="33" y="47"/>
                        <a:pt x="33" y="47"/>
                        <a:pt x="32" y="47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1" y="47"/>
                        <a:pt x="31" y="48"/>
                      </a:cubicBezTo>
                      <a:cubicBezTo>
                        <a:pt x="32" y="48"/>
                        <a:pt x="32" y="49"/>
                        <a:pt x="32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4" y="50"/>
                        <a:pt x="36" y="51"/>
                        <a:pt x="37" y="51"/>
                      </a:cubicBezTo>
                      <a:cubicBezTo>
                        <a:pt x="37" y="51"/>
                        <a:pt x="37" y="50"/>
                        <a:pt x="37" y="49"/>
                      </a:cubicBezTo>
                      <a:cubicBezTo>
                        <a:pt x="37" y="47"/>
                        <a:pt x="37" y="45"/>
                        <a:pt x="37" y="43"/>
                      </a:cubicBezTo>
                      <a:close/>
                      <a:moveTo>
                        <a:pt x="6" y="8"/>
                      </a:move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7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lose/>
                      <a:moveTo>
                        <a:pt x="5" y="9"/>
                      </a:moveTo>
                      <a:cubicBezTo>
                        <a:pt x="6" y="9"/>
                        <a:pt x="5" y="9"/>
                        <a:pt x="6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lose/>
                      <a:moveTo>
                        <a:pt x="5" y="12"/>
                      </a:move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5" y="12"/>
                      </a:cubicBezTo>
                      <a:close/>
                      <a:moveTo>
                        <a:pt x="6" y="11"/>
                      </a:moveTo>
                      <a:cubicBezTo>
                        <a:pt x="7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8" y="11"/>
                      </a:cubicBezTo>
                      <a:cubicBezTo>
                        <a:pt x="8" y="12"/>
                        <a:pt x="7" y="12"/>
                        <a:pt x="6" y="11"/>
                      </a:cubicBezTo>
                      <a:close/>
                      <a:moveTo>
                        <a:pt x="8" y="6"/>
                      </a:move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25" y="30"/>
                      </a:moveTo>
                      <a:cubicBezTo>
                        <a:pt x="25" y="30"/>
                        <a:pt x="25" y="30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lose/>
                      <a:moveTo>
                        <a:pt x="22" y="15"/>
                      </a:moveTo>
                      <a:cubicBezTo>
                        <a:pt x="23" y="17"/>
                        <a:pt x="24" y="18"/>
                        <a:pt x="24" y="20"/>
                      </a:cubicBezTo>
                      <a:cubicBezTo>
                        <a:pt x="24" y="21"/>
                        <a:pt x="22" y="22"/>
                        <a:pt x="21" y="22"/>
                      </a:cubicBezTo>
                      <a:cubicBezTo>
                        <a:pt x="22" y="23"/>
                        <a:pt x="23" y="24"/>
                        <a:pt x="23" y="25"/>
                      </a:cubicBezTo>
                      <a:cubicBezTo>
                        <a:pt x="24" y="25"/>
                        <a:pt x="24" y="26"/>
                        <a:pt x="24" y="26"/>
                      </a:cubicBezTo>
                      <a:cubicBezTo>
                        <a:pt x="25" y="28"/>
                        <a:pt x="24" y="29"/>
                        <a:pt x="23" y="30"/>
                      </a:cubicBezTo>
                      <a:cubicBezTo>
                        <a:pt x="22" y="30"/>
                        <a:pt x="20" y="30"/>
                        <a:pt x="18" y="29"/>
                      </a:cubicBezTo>
                      <a:cubicBezTo>
                        <a:pt x="18" y="28"/>
                        <a:pt x="17" y="27"/>
                        <a:pt x="16" y="27"/>
                      </a:cubicBezTo>
                      <a:cubicBezTo>
                        <a:pt x="15" y="25"/>
                        <a:pt x="14" y="22"/>
                        <a:pt x="16" y="21"/>
                      </a:cubicBezTo>
                      <a:cubicBezTo>
                        <a:pt x="17" y="21"/>
                        <a:pt x="17" y="21"/>
                        <a:pt x="18" y="21"/>
                      </a:cubicBezTo>
                      <a:cubicBezTo>
                        <a:pt x="17" y="20"/>
                        <a:pt x="16" y="20"/>
                        <a:pt x="16" y="19"/>
                      </a:cubicBezTo>
                      <a:cubicBezTo>
                        <a:pt x="15" y="18"/>
                        <a:pt x="15" y="15"/>
                        <a:pt x="15" y="14"/>
                      </a:cubicBezTo>
                      <a:cubicBezTo>
                        <a:pt x="15" y="14"/>
                        <a:pt x="17" y="13"/>
                        <a:pt x="17" y="13"/>
                      </a:cubicBezTo>
                      <a:cubicBezTo>
                        <a:pt x="18" y="13"/>
                        <a:pt x="20" y="14"/>
                        <a:pt x="22" y="15"/>
                      </a:cubicBezTo>
                      <a:close/>
                      <a:moveTo>
                        <a:pt x="24" y="35"/>
                      </a:moveTo>
                      <a:cubicBezTo>
                        <a:pt x="24" y="35"/>
                        <a:pt x="24" y="35"/>
                        <a:pt x="24" y="35"/>
                      </a:cubicBezTo>
                      <a:cubicBezTo>
                        <a:pt x="24" y="35"/>
                        <a:pt x="24" y="35"/>
                        <a:pt x="24" y="35"/>
                      </a:cubicBezTo>
                      <a:close/>
                      <a:moveTo>
                        <a:pt x="15" y="12"/>
                      </a:moveTo>
                      <a:cubicBezTo>
                        <a:pt x="16" y="11"/>
                        <a:pt x="16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lose/>
                      <a:moveTo>
                        <a:pt x="14" y="11"/>
                      </a:move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1"/>
                        <a:pt x="14" y="11"/>
                        <a:pt x="14" y="10"/>
                      </a:cubicBezTo>
                      <a:cubicBezTo>
                        <a:pt x="14" y="10"/>
                        <a:pt x="14" y="10"/>
                        <a:pt x="14" y="11"/>
                      </a:cubicBezTo>
                      <a:close/>
                      <a:moveTo>
                        <a:pt x="13" y="8"/>
                      </a:move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lose/>
                      <a:moveTo>
                        <a:pt x="11" y="30"/>
                      </a:moveTo>
                      <a:cubicBezTo>
                        <a:pt x="17" y="33"/>
                        <a:pt x="23" y="35"/>
                        <a:pt x="28" y="37"/>
                      </a:cubicBezTo>
                      <a:cubicBezTo>
                        <a:pt x="28" y="38"/>
                        <a:pt x="28" y="39"/>
                        <a:pt x="28" y="39"/>
                      </a:cubicBezTo>
                      <a:cubicBezTo>
                        <a:pt x="28" y="40"/>
                        <a:pt x="27" y="39"/>
                        <a:pt x="27" y="39"/>
                      </a:cubicBezTo>
                      <a:cubicBezTo>
                        <a:pt x="23" y="37"/>
                        <a:pt x="20" y="36"/>
                        <a:pt x="17" y="34"/>
                      </a:cubicBezTo>
                      <a:cubicBezTo>
                        <a:pt x="15" y="34"/>
                        <a:pt x="13" y="33"/>
                        <a:pt x="11" y="32"/>
                      </a:cubicBezTo>
                      <a:cubicBezTo>
                        <a:pt x="11" y="31"/>
                        <a:pt x="11" y="30"/>
                        <a:pt x="11" y="30"/>
                      </a:cubicBezTo>
                      <a:close/>
                      <a:moveTo>
                        <a:pt x="28" y="45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lose/>
                      <a:moveTo>
                        <a:pt x="28" y="44"/>
                      </a:moveTo>
                      <a:cubicBezTo>
                        <a:pt x="28" y="44"/>
                        <a:pt x="27" y="44"/>
                        <a:pt x="27" y="44"/>
                      </a:cubicBezTo>
                      <a:cubicBezTo>
                        <a:pt x="27" y="44"/>
                        <a:pt x="27" y="44"/>
                        <a:pt x="27" y="44"/>
                      </a:cubicBezTo>
                      <a:cubicBezTo>
                        <a:pt x="22" y="42"/>
                        <a:pt x="16" y="39"/>
                        <a:pt x="11" y="37"/>
                      </a:cubicBezTo>
                      <a:cubicBezTo>
                        <a:pt x="11" y="36"/>
                        <a:pt x="11" y="35"/>
                        <a:pt x="11" y="35"/>
                      </a:cubicBezTo>
                      <a:cubicBezTo>
                        <a:pt x="14" y="36"/>
                        <a:pt x="17" y="37"/>
                        <a:pt x="20" y="38"/>
                      </a:cubicBezTo>
                      <a:cubicBezTo>
                        <a:pt x="20" y="39"/>
                        <a:pt x="21" y="39"/>
                        <a:pt x="21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4" y="40"/>
                        <a:pt x="25" y="41"/>
                        <a:pt x="26" y="41"/>
                      </a:cubicBezTo>
                      <a:cubicBezTo>
                        <a:pt x="27" y="42"/>
                        <a:pt x="27" y="41"/>
                        <a:pt x="28" y="42"/>
                      </a:cubicBezTo>
                      <a:cubicBezTo>
                        <a:pt x="28" y="42"/>
                        <a:pt x="28" y="44"/>
                        <a:pt x="28" y="44"/>
                      </a:cubicBezTo>
                      <a:close/>
                      <a:moveTo>
                        <a:pt x="32" y="49"/>
                      </a:move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3" y="48"/>
                      </a:cubicBezTo>
                      <a:cubicBezTo>
                        <a:pt x="33" y="48"/>
                        <a:pt x="33" y="49"/>
                        <a:pt x="32" y="49"/>
                      </a:cubicBezTo>
                      <a:close/>
                      <a:moveTo>
                        <a:pt x="33" y="36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1" y="35"/>
                        <a:pt x="32" y="35"/>
                        <a:pt x="33" y="36"/>
                      </a:cubicBezTo>
                      <a:cubicBezTo>
                        <a:pt x="33" y="36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2" y="36"/>
                        <a:pt x="32" y="36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1" y="38"/>
                      </a:moveTo>
                      <a:cubicBezTo>
                        <a:pt x="31" y="38"/>
                        <a:pt x="32" y="38"/>
                        <a:pt x="32" y="38"/>
                      </a:cubicBezTo>
                      <a:cubicBezTo>
                        <a:pt x="32" y="38"/>
                        <a:pt x="32" y="38"/>
                        <a:pt x="31" y="38"/>
                      </a:cubicBezTo>
                      <a:close/>
                      <a:moveTo>
                        <a:pt x="32" y="17"/>
                      </a:moveTo>
                      <a:cubicBezTo>
                        <a:pt x="32" y="17"/>
                        <a:pt x="32" y="17"/>
                        <a:pt x="33" y="18"/>
                      </a:cubicBezTo>
                      <a:cubicBezTo>
                        <a:pt x="33" y="18"/>
                        <a:pt x="33" y="18"/>
                        <a:pt x="33" y="19"/>
                      </a:cubicBezTo>
                      <a:cubicBezTo>
                        <a:pt x="33" y="18"/>
                        <a:pt x="32" y="18"/>
                        <a:pt x="32" y="17"/>
                      </a:cubicBezTo>
                      <a:close/>
                      <a:moveTo>
                        <a:pt x="33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19"/>
                        <a:pt x="32" y="19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9"/>
                        <a:pt x="33" y="19"/>
                        <a:pt x="33" y="20"/>
                      </a:cubicBezTo>
                      <a:close/>
                      <a:moveTo>
                        <a:pt x="33" y="29"/>
                      </a:move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3" y="29"/>
                        <a:pt x="33" y="29"/>
                        <a:pt x="34" y="30"/>
                      </a:cubicBezTo>
                      <a:cubicBezTo>
                        <a:pt x="34" y="30"/>
                        <a:pt x="33" y="30"/>
                        <a:pt x="33" y="30"/>
                      </a:cubicBezTo>
                      <a:cubicBezTo>
                        <a:pt x="33" y="30"/>
                        <a:pt x="33" y="29"/>
                        <a:pt x="33" y="29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7"/>
                        <a:pt x="34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lose/>
                      <a:moveTo>
                        <a:pt x="33" y="14"/>
                      </a:moveTo>
                      <a:cubicBezTo>
                        <a:pt x="33" y="15"/>
                        <a:pt x="33" y="14"/>
                        <a:pt x="32" y="14"/>
                      </a:cubicBezTo>
                      <a:cubicBezTo>
                        <a:pt x="32" y="14"/>
                        <a:pt x="33" y="14"/>
                        <a:pt x="33" y="14"/>
                      </a:cubicBezTo>
                      <a:close/>
                      <a:moveTo>
                        <a:pt x="32" y="16"/>
                      </a:moveTo>
                      <a:cubicBezTo>
                        <a:pt x="32" y="16"/>
                        <a:pt x="33" y="16"/>
                        <a:pt x="33" y="17"/>
                      </a:cubicBezTo>
                      <a:cubicBezTo>
                        <a:pt x="33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2" y="18"/>
                        <a:pt x="31" y="18"/>
                      </a:cubicBezTo>
                      <a:close/>
                      <a:moveTo>
                        <a:pt x="30" y="18"/>
                      </a:moveTo>
                      <a:cubicBezTo>
                        <a:pt x="31" y="18"/>
                        <a:pt x="31" y="19"/>
                        <a:pt x="30" y="19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lose/>
                      <a:moveTo>
                        <a:pt x="30" y="14"/>
                      </a:move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lose/>
                      <a:moveTo>
                        <a:pt x="30" y="21"/>
                      </a:moveTo>
                      <a:cubicBezTo>
                        <a:pt x="30" y="21"/>
                        <a:pt x="30" y="22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29" y="18"/>
                        <a:pt x="30" y="18"/>
                        <a:pt x="30" y="17"/>
                      </a:cubicBezTo>
                      <a:close/>
                      <a:moveTo>
                        <a:pt x="29" y="45"/>
                      </a:moveTo>
                      <a:cubicBezTo>
                        <a:pt x="30" y="45"/>
                        <a:pt x="30" y="46"/>
                        <a:pt x="30" y="46"/>
                      </a:cubicBezTo>
                      <a:cubicBezTo>
                        <a:pt x="29" y="46"/>
                        <a:pt x="29" y="46"/>
                        <a:pt x="29" y="45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5"/>
                        <a:pt x="29" y="44"/>
                      </a:cubicBezTo>
                      <a:cubicBezTo>
                        <a:pt x="29" y="45"/>
                        <a:pt x="30" y="45"/>
                        <a:pt x="30" y="45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lose/>
                      <a:moveTo>
                        <a:pt x="29" y="43"/>
                      </a:moveTo>
                      <a:cubicBezTo>
                        <a:pt x="29" y="43"/>
                        <a:pt x="29" y="43"/>
                        <a:pt x="30" y="43"/>
                      </a:cubicBezTo>
                      <a:cubicBezTo>
                        <a:pt x="30" y="43"/>
                        <a:pt x="30" y="44"/>
                        <a:pt x="30" y="44"/>
                      </a:cubicBezTo>
                      <a:cubicBezTo>
                        <a:pt x="29" y="44"/>
                        <a:pt x="30" y="43"/>
                        <a:pt x="29" y="43"/>
                      </a:cubicBezTo>
                      <a:close/>
                      <a:moveTo>
                        <a:pt x="30" y="33"/>
                      </a:moveTo>
                      <a:cubicBezTo>
                        <a:pt x="30" y="32"/>
                        <a:pt x="30" y="33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lose/>
                      <a:moveTo>
                        <a:pt x="30" y="19"/>
                      </a:move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30" y="20"/>
                        <a:pt x="30" y="19"/>
                      </a:cubicBezTo>
                      <a:close/>
                      <a:moveTo>
                        <a:pt x="31" y="42"/>
                      </a:moveTo>
                      <a:cubicBezTo>
                        <a:pt x="31" y="42"/>
                        <a:pt x="31" y="42"/>
                        <a:pt x="31" y="43"/>
                      </a:cubicBezTo>
                      <a:cubicBezTo>
                        <a:pt x="31" y="43"/>
                        <a:pt x="31" y="42"/>
                        <a:pt x="31" y="42"/>
                      </a:cubicBezTo>
                      <a:cubicBezTo>
                        <a:pt x="31" y="41"/>
                        <a:pt x="31" y="41"/>
                        <a:pt x="31" y="40"/>
                      </a:cubicBezTo>
                      <a:cubicBezTo>
                        <a:pt x="31" y="40"/>
                        <a:pt x="31" y="40"/>
                        <a:pt x="31" y="39"/>
                      </a:cubicBezTo>
                      <a:cubicBezTo>
                        <a:pt x="31" y="39"/>
                        <a:pt x="31" y="40"/>
                        <a:pt x="32" y="40"/>
                      </a:cubicBezTo>
                      <a:cubicBezTo>
                        <a:pt x="32" y="40"/>
                        <a:pt x="31" y="40"/>
                        <a:pt x="31" y="40"/>
                      </a:cubicBezTo>
                      <a:cubicBezTo>
                        <a:pt x="31" y="41"/>
                        <a:pt x="31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ubicBezTo>
                        <a:pt x="32" y="41"/>
                        <a:pt x="32" y="40"/>
                        <a:pt x="32" y="40"/>
                      </a:cubicBezTo>
                      <a:cubicBezTo>
                        <a:pt x="33" y="41"/>
                        <a:pt x="33" y="42"/>
                        <a:pt x="33" y="42"/>
                      </a:cubicBezTo>
                      <a:cubicBezTo>
                        <a:pt x="32" y="42"/>
                        <a:pt x="33" y="41"/>
                        <a:pt x="32" y="41"/>
                      </a:cubicBezTo>
                      <a:cubicBezTo>
                        <a:pt x="32" y="41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1" y="42"/>
                      </a:cubicBezTo>
                      <a:close/>
                      <a:moveTo>
                        <a:pt x="33" y="46"/>
                      </a:move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4"/>
                        <a:pt x="32" y="44"/>
                        <a:pt x="32" y="44"/>
                      </a:cubicBezTo>
                      <a:cubicBezTo>
                        <a:pt x="32" y="44"/>
                        <a:pt x="32" y="43"/>
                        <a:pt x="32" y="43"/>
                      </a:cubicBezTo>
                      <a:cubicBezTo>
                        <a:pt x="32" y="44"/>
                        <a:pt x="33" y="44"/>
                        <a:pt x="33" y="44"/>
                      </a:cubicBezTo>
                      <a:cubicBezTo>
                        <a:pt x="33" y="44"/>
                        <a:pt x="34" y="44"/>
                        <a:pt x="34" y="45"/>
                      </a:cubicBez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5"/>
                        <a:pt x="33" y="46"/>
                        <a:pt x="33" y="46"/>
                      </a:cubicBezTo>
                      <a:close/>
                      <a:moveTo>
                        <a:pt x="32" y="40"/>
                      </a:moveTo>
                      <a:cubicBezTo>
                        <a:pt x="32" y="40"/>
                        <a:pt x="32" y="39"/>
                        <a:pt x="32" y="39"/>
                      </a:cubicBezTo>
                      <a:cubicBezTo>
                        <a:pt x="32" y="39"/>
                        <a:pt x="32" y="39"/>
                        <a:pt x="33" y="39"/>
                      </a:cubicBezTo>
                      <a:cubicBezTo>
                        <a:pt x="33" y="39"/>
                        <a:pt x="33" y="38"/>
                        <a:pt x="33" y="39"/>
                      </a:cubicBezTo>
                      <a:cubicBezTo>
                        <a:pt x="34" y="39"/>
                        <a:pt x="33" y="40"/>
                        <a:pt x="34" y="40"/>
                      </a:cubicBezTo>
                      <a:cubicBezTo>
                        <a:pt x="34" y="41"/>
                        <a:pt x="34" y="40"/>
                        <a:pt x="34" y="40"/>
                      </a:cubicBezTo>
                      <a:cubicBezTo>
                        <a:pt x="34" y="41"/>
                        <a:pt x="33" y="40"/>
                        <a:pt x="32" y="40"/>
                      </a:cubicBezTo>
                      <a:close/>
                      <a:moveTo>
                        <a:pt x="35" y="44"/>
                      </a:move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5"/>
                        <a:pt x="35" y="45"/>
                        <a:pt x="35" y="44"/>
                      </a:cubicBezTo>
                      <a:close/>
                      <a:moveTo>
                        <a:pt x="35" y="48"/>
                      </a:moveTo>
                      <a:cubicBezTo>
                        <a:pt x="35" y="48"/>
                        <a:pt x="35" y="47"/>
                        <a:pt x="35" y="47"/>
                      </a:cubicBezTo>
                      <a:cubicBezTo>
                        <a:pt x="35" y="47"/>
                        <a:pt x="36" y="48"/>
                        <a:pt x="36" y="48"/>
                      </a:cubicBezTo>
                      <a:cubicBezTo>
                        <a:pt x="35" y="48"/>
                        <a:pt x="35" y="48"/>
                        <a:pt x="35" y="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4" name="任意多边形 11343"/>
                <p:cNvSpPr/>
                <p:nvPr/>
              </p:nvSpPr>
              <p:spPr>
                <a:xfrm>
                  <a:off x="3878" y="2667"/>
                  <a:ext cx="310" cy="401"/>
                </a:xfrm>
                <a:custGeom>
                  <a:avLst/>
                  <a:gdLst/>
                  <a:ahLst/>
                  <a:cxnLst/>
                  <a:pathLst>
                    <a:path w="282" h="365">
                      <a:moveTo>
                        <a:pt x="45" y="219"/>
                      </a:moveTo>
                      <a:lnTo>
                        <a:pt x="278" y="365"/>
                      </a:lnTo>
                      <a:lnTo>
                        <a:pt x="282" y="131"/>
                      </a:lnTo>
                      <a:lnTo>
                        <a:pt x="0" y="0"/>
                      </a:lnTo>
                      <a:lnTo>
                        <a:pt x="45" y="21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5" name="任意多边形 11344"/>
                <p:cNvSpPr/>
                <p:nvPr/>
              </p:nvSpPr>
              <p:spPr>
                <a:xfrm>
                  <a:off x="4182" y="2648"/>
                  <a:ext cx="218" cy="420"/>
                </a:xfrm>
                <a:custGeom>
                  <a:avLst/>
                  <a:gdLst/>
                  <a:ahLst/>
                  <a:cxnLst/>
                  <a:pathLst>
                    <a:path w="198" h="382">
                      <a:moveTo>
                        <a:pt x="198" y="0"/>
                      </a:moveTo>
                      <a:lnTo>
                        <a:pt x="4" y="148"/>
                      </a:lnTo>
                      <a:lnTo>
                        <a:pt x="0" y="382"/>
                      </a:lnTo>
                      <a:lnTo>
                        <a:pt x="164" y="214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6" name="任意多边形 11345"/>
                <p:cNvSpPr/>
                <p:nvPr/>
              </p:nvSpPr>
              <p:spPr>
                <a:xfrm>
                  <a:off x="3878" y="2568"/>
                  <a:ext cx="522" cy="242"/>
                </a:xfrm>
                <a:custGeom>
                  <a:avLst/>
                  <a:gdLst/>
                  <a:ahLst/>
                  <a:cxnLst/>
                  <a:pathLst>
                    <a:path w="476" h="221">
                      <a:moveTo>
                        <a:pt x="0" y="90"/>
                      </a:moveTo>
                      <a:lnTo>
                        <a:pt x="244" y="0"/>
                      </a:lnTo>
                      <a:lnTo>
                        <a:pt x="476" y="73"/>
                      </a:lnTo>
                      <a:lnTo>
                        <a:pt x="282" y="221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7" name="任意多边形 11346"/>
                <p:cNvSpPr/>
                <p:nvPr/>
              </p:nvSpPr>
              <p:spPr>
                <a:xfrm>
                  <a:off x="3915" y="2581"/>
                  <a:ext cx="232" cy="92"/>
                </a:xfrm>
                <a:custGeom>
                  <a:avLst/>
                  <a:gdLst/>
                  <a:ahLst/>
                  <a:cxnLst/>
                  <a:pathLst>
                    <a:path w="212" h="85">
                      <a:moveTo>
                        <a:pt x="0" y="81"/>
                      </a:moveTo>
                      <a:lnTo>
                        <a:pt x="212" y="0"/>
                      </a:lnTo>
                      <a:lnTo>
                        <a:pt x="210" y="6"/>
                      </a:lnTo>
                      <a:lnTo>
                        <a:pt x="9" y="85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555248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8" name="任意多边形 11347"/>
                <p:cNvSpPr/>
                <p:nvPr/>
              </p:nvSpPr>
              <p:spPr>
                <a:xfrm>
                  <a:off x="4146" y="2581"/>
                  <a:ext cx="222" cy="77"/>
                </a:xfrm>
                <a:custGeom>
                  <a:avLst/>
                  <a:gdLst/>
                  <a:ahLst/>
                  <a:cxnLst/>
                  <a:pathLst>
                    <a:path w="202" h="70">
                      <a:moveTo>
                        <a:pt x="2" y="0"/>
                      </a:moveTo>
                      <a:lnTo>
                        <a:pt x="202" y="66"/>
                      </a:lnTo>
                      <a:lnTo>
                        <a:pt x="196" y="70"/>
                      </a:lnTo>
                      <a:lnTo>
                        <a:pt x="0" y="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9" name="任意多边形 11348"/>
                <p:cNvSpPr/>
                <p:nvPr/>
              </p:nvSpPr>
              <p:spPr>
                <a:xfrm>
                  <a:off x="3925" y="2658"/>
                  <a:ext cx="436" cy="128"/>
                </a:xfrm>
                <a:custGeom>
                  <a:avLst/>
                  <a:gdLst/>
                  <a:ahLst/>
                  <a:cxnLst/>
                  <a:pathLst>
                    <a:path w="397" h="117">
                      <a:moveTo>
                        <a:pt x="0" y="15"/>
                      </a:moveTo>
                      <a:lnTo>
                        <a:pt x="233" y="117"/>
                      </a:lnTo>
                      <a:lnTo>
                        <a:pt x="397" y="0"/>
                      </a:lnTo>
                      <a:lnTo>
                        <a:pt x="397" y="0"/>
                      </a:lnTo>
                      <a:lnTo>
                        <a:pt x="233" y="115"/>
                      </a:lnTo>
                      <a:lnTo>
                        <a:pt x="2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0" name="任意多边形 11349"/>
                <p:cNvSpPr/>
                <p:nvPr/>
              </p:nvSpPr>
              <p:spPr>
                <a:xfrm>
                  <a:off x="3905" y="2697"/>
                  <a:ext cx="45" cy="209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0" y="0"/>
                      </a:moveTo>
                      <a:lnTo>
                        <a:pt x="35" y="191"/>
                      </a:lnTo>
                      <a:lnTo>
                        <a:pt x="41" y="185"/>
                      </a:lnTo>
                      <a:lnTo>
                        <a:pt x="9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1" name="任意多边形 11350"/>
                <p:cNvSpPr/>
                <p:nvPr/>
              </p:nvSpPr>
              <p:spPr>
                <a:xfrm>
                  <a:off x="3943" y="2899"/>
                  <a:ext cx="221" cy="141"/>
                </a:xfrm>
                <a:custGeom>
                  <a:avLst/>
                  <a:gdLst/>
                  <a:ahLst/>
                  <a:cxnLst/>
                  <a:pathLst>
                    <a:path w="201" h="128">
                      <a:moveTo>
                        <a:pt x="201" y="128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201" y="123"/>
                      </a:lnTo>
                      <a:lnTo>
                        <a:pt x="201" y="128"/>
                      </a:lnTo>
                      <a:close/>
                    </a:path>
                  </a:pathLst>
                </a:custGeom>
                <a:solidFill>
                  <a:srgbClr val="DEC5A7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2" name="任意多边形 11351"/>
                <p:cNvSpPr/>
                <p:nvPr/>
              </p:nvSpPr>
              <p:spPr>
                <a:xfrm>
                  <a:off x="3915" y="2702"/>
                  <a:ext cx="252" cy="338"/>
                </a:xfrm>
                <a:custGeom>
                  <a:avLst/>
                  <a:gdLst/>
                  <a:ahLst/>
                  <a:cxnLst/>
                  <a:pathLst>
                    <a:path w="229" h="308">
                      <a:moveTo>
                        <a:pt x="0" y="0"/>
                      </a:moveTo>
                      <a:lnTo>
                        <a:pt x="227" y="110"/>
                      </a:lnTo>
                      <a:lnTo>
                        <a:pt x="229" y="308"/>
                      </a:lnTo>
                      <a:lnTo>
                        <a:pt x="227" y="308"/>
                      </a:lnTo>
                      <a:lnTo>
                        <a:pt x="225" y="1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3" name="任意多边形 11352"/>
                <p:cNvSpPr/>
                <p:nvPr/>
              </p:nvSpPr>
              <p:spPr>
                <a:xfrm>
                  <a:off x="4351" y="2672"/>
                  <a:ext cx="38" cy="205"/>
                </a:xfrm>
                <a:custGeom>
                  <a:avLst/>
                  <a:gdLst/>
                  <a:ahLst/>
                  <a:cxnLst/>
                  <a:pathLst>
                    <a:path w="34" h="187">
                      <a:moveTo>
                        <a:pt x="34" y="0"/>
                      </a:moveTo>
                      <a:lnTo>
                        <a:pt x="6" y="187"/>
                      </a:lnTo>
                      <a:lnTo>
                        <a:pt x="0" y="185"/>
                      </a:lnTo>
                      <a:lnTo>
                        <a:pt x="26" y="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6C6452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4" name="任意多边形 11353"/>
                <p:cNvSpPr/>
                <p:nvPr/>
              </p:nvSpPr>
              <p:spPr>
                <a:xfrm>
                  <a:off x="4197" y="2874"/>
                  <a:ext cx="160" cy="164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0" y="79"/>
                      </a:moveTo>
                      <a:cubicBezTo>
                        <a:pt x="0" y="78"/>
                        <a:pt x="0" y="74"/>
                        <a:pt x="0" y="7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5" name="任意多边形 11354"/>
                <p:cNvSpPr/>
                <p:nvPr/>
              </p:nvSpPr>
              <p:spPr>
                <a:xfrm>
                  <a:off x="4197" y="2672"/>
                  <a:ext cx="192" cy="357"/>
                </a:xfrm>
                <a:custGeom>
                  <a:avLst/>
                  <a:gdLst/>
                  <a:ahLst/>
                  <a:cxnLst/>
                  <a:pathLst>
                    <a:path w="174" h="325">
                      <a:moveTo>
                        <a:pt x="0" y="325"/>
                      </a:moveTo>
                      <a:lnTo>
                        <a:pt x="4" y="132"/>
                      </a:lnTo>
                      <a:lnTo>
                        <a:pt x="174" y="0"/>
                      </a:lnTo>
                      <a:lnTo>
                        <a:pt x="166" y="8"/>
                      </a:lnTo>
                      <a:lnTo>
                        <a:pt x="6" y="134"/>
                      </a:lnTo>
                      <a:lnTo>
                        <a:pt x="0" y="325"/>
                      </a:lnTo>
                      <a:lnTo>
                        <a:pt x="0" y="32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4763" cap="flat" cmpd="sng">
                  <a:solidFill>
                    <a:srgbClr val="231F20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11431" name="矩形 11430"/>
          <p:cNvSpPr>
            <a:spLocks noChangeAspect="1" noTextEdit="1"/>
          </p:cNvSpPr>
          <p:nvPr/>
        </p:nvSpPr>
        <p:spPr>
          <a:xfrm>
            <a:off x="10045700" y="1968500"/>
            <a:ext cx="280988" cy="2698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2" name="图片 1" descr="The weibo2 for Android 设置模块功能结构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015" y="866775"/>
            <a:ext cx="6511925" cy="55422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0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03" name="任意多边形 11502"/>
          <p:cNvSpPr/>
          <p:nvPr/>
        </p:nvSpPr>
        <p:spPr>
          <a:xfrm>
            <a:off x="6011863" y="111125"/>
            <a:ext cx="2076450" cy="192088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F1C23F">
                  <a:alpha val="100000"/>
                </a:srgbClr>
              </a:gs>
              <a:gs pos="100000">
                <a:srgbClr val="EDB143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C7871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4" name="任意多边形 11403"/>
          <p:cNvSpPr/>
          <p:nvPr/>
        </p:nvSpPr>
        <p:spPr>
          <a:xfrm>
            <a:off x="6011863" y="615950"/>
            <a:ext cx="2076450" cy="192088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F1C23F">
                  <a:alpha val="100000"/>
                </a:srgbClr>
              </a:gs>
              <a:gs pos="100000">
                <a:srgbClr val="EDB143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C7871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3" name="任意多边形 11402"/>
          <p:cNvSpPr/>
          <p:nvPr/>
        </p:nvSpPr>
        <p:spPr>
          <a:xfrm>
            <a:off x="2411413" y="190500"/>
            <a:ext cx="5676900" cy="527050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979797">
                  <a:alpha val="100000"/>
                </a:srgbClr>
              </a:gs>
              <a:gs pos="100000">
                <a:srgbClr val="7B7B7B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797979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5" name="标题 11404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效果演示</a:t>
            </a:r>
            <a:endParaRPr lang="en-US" altLang="zh-CN"/>
          </a:p>
        </p:txBody>
      </p:sp>
      <p:grpSp>
        <p:nvGrpSpPr>
          <p:cNvPr id="11666" name="组合 11665"/>
          <p:cNvGrpSpPr/>
          <p:nvPr/>
        </p:nvGrpSpPr>
        <p:grpSpPr>
          <a:xfrm>
            <a:off x="0" y="4052888"/>
            <a:ext cx="9271000" cy="2805112"/>
            <a:chOff x="0" y="2553"/>
            <a:chExt cx="5840" cy="1767"/>
          </a:xfrm>
        </p:grpSpPr>
        <p:grpSp>
          <p:nvGrpSpPr>
            <p:cNvPr id="11273" name="组合 11272"/>
            <p:cNvGrpSpPr/>
            <p:nvPr/>
          </p:nvGrpSpPr>
          <p:grpSpPr>
            <a:xfrm>
              <a:off x="5042" y="3530"/>
              <a:ext cx="561" cy="643"/>
              <a:chOff x="5250" y="3618"/>
              <a:chExt cx="658" cy="754"/>
            </a:xfrm>
          </p:grpSpPr>
          <p:sp>
            <p:nvSpPr>
              <p:cNvPr id="11274" name="任意多边形 11273"/>
              <p:cNvSpPr/>
              <p:nvPr/>
            </p:nvSpPr>
            <p:spPr>
              <a:xfrm>
                <a:off x="5494" y="3714"/>
                <a:ext cx="414" cy="658"/>
              </a:xfrm>
              <a:custGeom>
                <a:avLst/>
                <a:gdLst/>
                <a:ahLst/>
                <a:cxnLst/>
                <a:pathLst>
                  <a:path w="414" h="658">
                    <a:moveTo>
                      <a:pt x="0" y="188"/>
                    </a:moveTo>
                    <a:lnTo>
                      <a:pt x="414" y="0"/>
                    </a:lnTo>
                    <a:lnTo>
                      <a:pt x="390" y="450"/>
                    </a:lnTo>
                    <a:lnTo>
                      <a:pt x="2" y="658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6C5938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75" name="任意多边形 11274"/>
              <p:cNvSpPr/>
              <p:nvPr/>
            </p:nvSpPr>
            <p:spPr>
              <a:xfrm>
                <a:off x="5250" y="3618"/>
                <a:ext cx="253" cy="746"/>
              </a:xfrm>
              <a:custGeom>
                <a:avLst/>
                <a:gdLst/>
                <a:ahLst/>
                <a:cxnLst/>
                <a:pathLst>
                  <a:path w="253" h="746">
                    <a:moveTo>
                      <a:pt x="253" y="276"/>
                    </a:moveTo>
                    <a:lnTo>
                      <a:pt x="0" y="0"/>
                    </a:lnTo>
                    <a:lnTo>
                      <a:pt x="24" y="518"/>
                    </a:lnTo>
                    <a:lnTo>
                      <a:pt x="251" y="746"/>
                    </a:lnTo>
                    <a:lnTo>
                      <a:pt x="253" y="276"/>
                    </a:lnTo>
                    <a:close/>
                  </a:path>
                </a:pathLst>
              </a:custGeom>
              <a:solidFill>
                <a:srgbClr val="B39A6D">
                  <a:alpha val="100000"/>
                </a:srgbClr>
              </a:solidFill>
              <a:ln w="8001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1276" name="组合 11275"/>
            <p:cNvGrpSpPr/>
            <p:nvPr/>
          </p:nvGrpSpPr>
          <p:grpSpPr>
            <a:xfrm>
              <a:off x="4782" y="3685"/>
              <a:ext cx="378" cy="305"/>
              <a:chOff x="4612" y="3798"/>
              <a:chExt cx="444" cy="358"/>
            </a:xfrm>
          </p:grpSpPr>
          <p:sp>
            <p:nvSpPr>
              <p:cNvPr id="11277" name="任意多边形 11276"/>
              <p:cNvSpPr/>
              <p:nvPr/>
            </p:nvSpPr>
            <p:spPr>
              <a:xfrm>
                <a:off x="4862" y="3798"/>
                <a:ext cx="194" cy="358"/>
              </a:xfrm>
              <a:custGeom>
                <a:avLst/>
                <a:gdLst/>
                <a:ahLst/>
                <a:cxnLst/>
                <a:pathLst>
                  <a:path w="194" h="358">
                    <a:moveTo>
                      <a:pt x="0" y="176"/>
                    </a:moveTo>
                    <a:lnTo>
                      <a:pt x="178" y="0"/>
                    </a:lnTo>
                    <a:lnTo>
                      <a:pt x="194" y="186"/>
                    </a:lnTo>
                    <a:lnTo>
                      <a:pt x="20" y="358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rgbClr val="9B8E7B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78" name="任意多边形 11277"/>
              <p:cNvSpPr/>
              <p:nvPr/>
            </p:nvSpPr>
            <p:spPr>
              <a:xfrm>
                <a:off x="4612" y="3818"/>
                <a:ext cx="266" cy="330"/>
              </a:xfrm>
              <a:custGeom>
                <a:avLst/>
                <a:gdLst/>
                <a:ahLst/>
                <a:cxnLst/>
                <a:pathLst>
                  <a:path w="266" h="330">
                    <a:moveTo>
                      <a:pt x="0" y="0"/>
                    </a:moveTo>
                    <a:lnTo>
                      <a:pt x="250" y="164"/>
                    </a:lnTo>
                    <a:lnTo>
                      <a:pt x="266" y="330"/>
                    </a:lnTo>
                    <a:lnTo>
                      <a:pt x="2" y="1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CBA4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1281" name="椭圆 11280"/>
            <p:cNvSpPr/>
            <p:nvPr/>
          </p:nvSpPr>
          <p:spPr>
            <a:xfrm>
              <a:off x="4691" y="3548"/>
              <a:ext cx="619" cy="373"/>
            </a:xfrm>
            <a:prstGeom prst="ellipse">
              <a:avLst/>
            </a:prstGeom>
            <a:gradFill rotWithShape="1">
              <a:gsLst>
                <a:gs pos="0">
                  <a:srgbClr val="828282">
                    <a:alpha val="60001"/>
                  </a:srgbClr>
                </a:gs>
                <a:gs pos="100000">
                  <a:srgbClr val="828282">
                    <a:gamma/>
                    <a:tint val="0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1665" name="组合 11664"/>
            <p:cNvGrpSpPr/>
            <p:nvPr/>
          </p:nvGrpSpPr>
          <p:grpSpPr>
            <a:xfrm>
              <a:off x="0" y="2553"/>
              <a:ext cx="5840" cy="1767"/>
              <a:chOff x="0" y="2553"/>
              <a:chExt cx="5840" cy="1767"/>
            </a:xfrm>
          </p:grpSpPr>
          <p:sp>
            <p:nvSpPr>
              <p:cNvPr id="11406" name="矩形 11405"/>
              <p:cNvSpPr/>
              <p:nvPr/>
            </p:nvSpPr>
            <p:spPr>
              <a:xfrm>
                <a:off x="0" y="3113"/>
                <a:ext cx="5760" cy="1207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80" name="椭圆 11279"/>
              <p:cNvSpPr/>
              <p:nvPr/>
            </p:nvSpPr>
            <p:spPr>
              <a:xfrm>
                <a:off x="4693" y="3438"/>
                <a:ext cx="1147" cy="417"/>
              </a:xfrm>
              <a:prstGeom prst="ellipse">
                <a:avLst/>
              </a:prstGeom>
              <a:gradFill rotWithShape="1">
                <a:gsLst>
                  <a:gs pos="0">
                    <a:srgbClr val="828282">
                      <a:alpha val="80000"/>
                    </a:srgbClr>
                  </a:gs>
                  <a:gs pos="100000">
                    <a:srgbClr val="828282">
                      <a:gamma/>
                      <a:tint val="0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1282" name="组合 11281"/>
              <p:cNvGrpSpPr/>
              <p:nvPr/>
            </p:nvGrpSpPr>
            <p:grpSpPr>
              <a:xfrm>
                <a:off x="5009" y="3031"/>
                <a:ext cx="637" cy="737"/>
                <a:chOff x="4933" y="3016"/>
                <a:chExt cx="747" cy="864"/>
              </a:xfrm>
            </p:grpSpPr>
            <p:sp>
              <p:nvSpPr>
                <p:cNvPr id="11283" name="任意多边形 11282"/>
                <p:cNvSpPr/>
                <p:nvPr/>
              </p:nvSpPr>
              <p:spPr>
                <a:xfrm>
                  <a:off x="4933" y="3016"/>
                  <a:ext cx="747" cy="285"/>
                </a:xfrm>
                <a:custGeom>
                  <a:avLst/>
                  <a:gdLst/>
                  <a:ahLst/>
                  <a:cxnLst/>
                  <a:pathLst>
                    <a:path w="680" h="259">
                      <a:moveTo>
                        <a:pt x="680" y="140"/>
                      </a:moveTo>
                      <a:lnTo>
                        <a:pt x="387" y="0"/>
                      </a:lnTo>
                      <a:lnTo>
                        <a:pt x="0" y="68"/>
                      </a:lnTo>
                      <a:lnTo>
                        <a:pt x="246" y="259"/>
                      </a:lnTo>
                      <a:lnTo>
                        <a:pt x="680" y="140"/>
                      </a:lnTo>
                      <a:close/>
                    </a:path>
                  </a:pathLst>
                </a:custGeom>
                <a:solidFill>
                  <a:srgbClr val="AC9265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4" name="任意多边形 11283"/>
                <p:cNvSpPr/>
                <p:nvPr/>
              </p:nvSpPr>
              <p:spPr>
                <a:xfrm>
                  <a:off x="4933" y="3091"/>
                  <a:ext cx="297" cy="789"/>
                </a:xfrm>
                <a:custGeom>
                  <a:avLst/>
                  <a:gdLst/>
                  <a:ahLst/>
                  <a:cxnLst/>
                  <a:pathLst>
                    <a:path w="270" h="718">
                      <a:moveTo>
                        <a:pt x="47" y="463"/>
                      </a:moveTo>
                      <a:lnTo>
                        <a:pt x="270" y="718"/>
                      </a:lnTo>
                      <a:lnTo>
                        <a:pt x="246" y="191"/>
                      </a:lnTo>
                      <a:lnTo>
                        <a:pt x="0" y="0"/>
                      </a:lnTo>
                      <a:lnTo>
                        <a:pt x="47" y="463"/>
                      </a:lnTo>
                      <a:close/>
                    </a:path>
                  </a:pathLst>
                </a:custGeom>
                <a:solidFill>
                  <a:srgbClr val="B39A6D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5" name="任意多边形 11284"/>
                <p:cNvSpPr/>
                <p:nvPr/>
              </p:nvSpPr>
              <p:spPr>
                <a:xfrm>
                  <a:off x="5203" y="3171"/>
                  <a:ext cx="477" cy="709"/>
                </a:xfrm>
                <a:custGeom>
                  <a:avLst/>
                  <a:gdLst/>
                  <a:ahLst/>
                  <a:cxnLst/>
                  <a:pathLst>
                    <a:path w="434" h="646">
                      <a:moveTo>
                        <a:pt x="400" y="478"/>
                      </a:moveTo>
                      <a:lnTo>
                        <a:pt x="434" y="0"/>
                      </a:lnTo>
                      <a:lnTo>
                        <a:pt x="0" y="119"/>
                      </a:lnTo>
                      <a:lnTo>
                        <a:pt x="24" y="646"/>
                      </a:lnTo>
                      <a:lnTo>
                        <a:pt x="400" y="478"/>
                      </a:lnTo>
                      <a:close/>
                    </a:path>
                  </a:pathLst>
                </a:custGeom>
                <a:solidFill>
                  <a:srgbClr val="A88B58">
                    <a:alpha val="100000"/>
                  </a:srgbClr>
                </a:solidFill>
                <a:ln w="8001" cap="flat" cmpd="sng">
                  <a:solidFill>
                    <a:srgbClr val="B0966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6" name="任意多边形 11285"/>
                <p:cNvSpPr/>
                <p:nvPr/>
              </p:nvSpPr>
              <p:spPr>
                <a:xfrm>
                  <a:off x="5055" y="3080"/>
                  <a:ext cx="483" cy="221"/>
                </a:xfrm>
                <a:custGeom>
                  <a:avLst/>
                  <a:gdLst/>
                  <a:ahLst/>
                  <a:cxnLst/>
                  <a:pathLst>
                    <a:path w="440" h="201">
                      <a:moveTo>
                        <a:pt x="32" y="199"/>
                      </a:moveTo>
                      <a:lnTo>
                        <a:pt x="32" y="201"/>
                      </a:lnTo>
                      <a:lnTo>
                        <a:pt x="32" y="195"/>
                      </a:lnTo>
                      <a:lnTo>
                        <a:pt x="28" y="197"/>
                      </a:lnTo>
                      <a:lnTo>
                        <a:pt x="28" y="191"/>
                      </a:lnTo>
                      <a:lnTo>
                        <a:pt x="26" y="193"/>
                      </a:lnTo>
                      <a:lnTo>
                        <a:pt x="26" y="189"/>
                      </a:lnTo>
                      <a:lnTo>
                        <a:pt x="22" y="191"/>
                      </a:lnTo>
                      <a:lnTo>
                        <a:pt x="22" y="185"/>
                      </a:lnTo>
                      <a:lnTo>
                        <a:pt x="20" y="189"/>
                      </a:lnTo>
                      <a:lnTo>
                        <a:pt x="20" y="184"/>
                      </a:lnTo>
                      <a:lnTo>
                        <a:pt x="18" y="187"/>
                      </a:lnTo>
                      <a:lnTo>
                        <a:pt x="18" y="182"/>
                      </a:lnTo>
                      <a:lnTo>
                        <a:pt x="17" y="184"/>
                      </a:lnTo>
                      <a:lnTo>
                        <a:pt x="17" y="180"/>
                      </a:lnTo>
                      <a:lnTo>
                        <a:pt x="13" y="184"/>
                      </a:lnTo>
                      <a:lnTo>
                        <a:pt x="11" y="182"/>
                      </a:lnTo>
                      <a:lnTo>
                        <a:pt x="11" y="176"/>
                      </a:lnTo>
                      <a:lnTo>
                        <a:pt x="9" y="180"/>
                      </a:lnTo>
                      <a:lnTo>
                        <a:pt x="9" y="174"/>
                      </a:lnTo>
                      <a:lnTo>
                        <a:pt x="7" y="176"/>
                      </a:lnTo>
                      <a:lnTo>
                        <a:pt x="7" y="170"/>
                      </a:lnTo>
                      <a:lnTo>
                        <a:pt x="5" y="172"/>
                      </a:lnTo>
                      <a:lnTo>
                        <a:pt x="5" y="167"/>
                      </a:lnTo>
                      <a:lnTo>
                        <a:pt x="1" y="170"/>
                      </a:lnTo>
                      <a:lnTo>
                        <a:pt x="1" y="165"/>
                      </a:lnTo>
                      <a:lnTo>
                        <a:pt x="0" y="167"/>
                      </a:lnTo>
                      <a:lnTo>
                        <a:pt x="0" y="95"/>
                      </a:lnTo>
                      <a:lnTo>
                        <a:pt x="400" y="0"/>
                      </a:lnTo>
                      <a:lnTo>
                        <a:pt x="440" y="19"/>
                      </a:lnTo>
                      <a:lnTo>
                        <a:pt x="32" y="119"/>
                      </a:lnTo>
                      <a:lnTo>
                        <a:pt x="32" y="199"/>
                      </a:lnTo>
                      <a:close/>
                    </a:path>
                  </a:pathLst>
                </a:custGeom>
                <a:solidFill>
                  <a:srgbClr val="D8C9B3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7" name="任意多边形 11286"/>
                <p:cNvSpPr/>
                <p:nvPr/>
              </p:nvSpPr>
              <p:spPr>
                <a:xfrm>
                  <a:off x="5073" y="3091"/>
                  <a:ext cx="445" cy="108"/>
                </a:xfrm>
                <a:custGeom>
                  <a:avLst/>
                  <a:gdLst/>
                  <a:ahLst/>
                  <a:cxnLst/>
                  <a:pathLst>
                    <a:path w="406" h="98">
                      <a:moveTo>
                        <a:pt x="406" y="2"/>
                      </a:moveTo>
                      <a:lnTo>
                        <a:pt x="1" y="98"/>
                      </a:lnTo>
                      <a:lnTo>
                        <a:pt x="0" y="96"/>
                      </a:lnTo>
                      <a:lnTo>
                        <a:pt x="404" y="0"/>
                      </a:lnTo>
                      <a:lnTo>
                        <a:pt x="406" y="2"/>
                      </a:lnTo>
                      <a:close/>
                    </a:path>
                  </a:pathLst>
                </a:custGeom>
                <a:solidFill>
                  <a:srgbClr val="D0C0A8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8" name="任意多边形 11287"/>
                <p:cNvSpPr/>
                <p:nvPr/>
              </p:nvSpPr>
              <p:spPr>
                <a:xfrm>
                  <a:off x="5577" y="3637"/>
                  <a:ext cx="17" cy="14"/>
                </a:xfrm>
                <a:custGeom>
                  <a:avLst/>
                  <a:gdLst/>
                  <a:ahLst/>
                  <a:cxnLst/>
                  <a:pathLst>
                    <a:path w="8" h="7">
                      <a:moveTo>
                        <a:pt x="5" y="6"/>
                      </a:moveTo>
                      <a:cubicBezTo>
                        <a:pt x="3" y="7"/>
                        <a:pt x="2" y="7"/>
                        <a:pt x="1" y="6"/>
                      </a:cubicBezTo>
                      <a:cubicBezTo>
                        <a:pt x="0" y="4"/>
                        <a:pt x="2" y="2"/>
                        <a:pt x="4" y="1"/>
                      </a:cubicBezTo>
                      <a:cubicBezTo>
                        <a:pt x="5" y="0"/>
                        <a:pt x="7" y="0"/>
                        <a:pt x="7" y="1"/>
                      </a:cubicBezTo>
                      <a:cubicBezTo>
                        <a:pt x="8" y="3"/>
                        <a:pt x="6" y="5"/>
                        <a:pt x="5" y="6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9" name="任意多边形 11288"/>
                <p:cNvSpPr/>
                <p:nvPr/>
              </p:nvSpPr>
              <p:spPr>
                <a:xfrm>
                  <a:off x="5579" y="3650"/>
                  <a:ext cx="12" cy="18"/>
                </a:xfrm>
                <a:custGeom>
                  <a:avLst/>
                  <a:gdLst/>
                  <a:ahLst/>
                  <a:cxnLst/>
                  <a:pathLst>
                    <a:path w="6" h="9">
                      <a:moveTo>
                        <a:pt x="6" y="2"/>
                      </a:moveTo>
                      <a:cubicBezTo>
                        <a:pt x="6" y="3"/>
                        <a:pt x="6" y="5"/>
                        <a:pt x="5" y="7"/>
                      </a:cubicBezTo>
                      <a:cubicBezTo>
                        <a:pt x="3" y="8"/>
                        <a:pt x="1" y="9"/>
                        <a:pt x="0" y="8"/>
                      </a:cubicBezTo>
                      <a:cubicBezTo>
                        <a:pt x="0" y="7"/>
                        <a:pt x="0" y="6"/>
                        <a:pt x="0" y="5"/>
                      </a:cubicBezTo>
                      <a:cubicBezTo>
                        <a:pt x="1" y="2"/>
                        <a:pt x="4" y="0"/>
                        <a:pt x="6" y="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0" name="任意多边形 11289"/>
                <p:cNvSpPr>
                  <a:spLocks noEditPoints="1"/>
                </p:cNvSpPr>
                <p:nvPr/>
              </p:nvSpPr>
              <p:spPr>
                <a:xfrm>
                  <a:off x="5451" y="3647"/>
                  <a:ext cx="78" cy="107"/>
                </a:xfrm>
                <a:custGeom>
                  <a:avLst/>
                  <a:gdLst/>
                  <a:ahLst/>
                  <a:cxnLst/>
                  <a:pathLst>
                    <a:path w="37" h="52">
                      <a:moveTo>
                        <a:pt x="1" y="28"/>
                      </a:move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1" y="30"/>
                        <a:pt x="1" y="30"/>
                        <a:pt x="1" y="31"/>
                      </a:cubicBezTo>
                      <a:cubicBezTo>
                        <a:pt x="0" y="34"/>
                        <a:pt x="1" y="37"/>
                        <a:pt x="1" y="40"/>
                      </a:cubicBezTo>
                      <a:cubicBezTo>
                        <a:pt x="1" y="41"/>
                        <a:pt x="1" y="41"/>
                        <a:pt x="1" y="41"/>
                      </a:cubicBezTo>
                      <a:cubicBezTo>
                        <a:pt x="0" y="43"/>
                        <a:pt x="1" y="45"/>
                        <a:pt x="1" y="47"/>
                      </a:cubicBezTo>
                      <a:cubicBezTo>
                        <a:pt x="1" y="48"/>
                        <a:pt x="1" y="50"/>
                        <a:pt x="1" y="52"/>
                      </a:cubicBezTo>
                      <a:cubicBezTo>
                        <a:pt x="2" y="51"/>
                        <a:pt x="3" y="52"/>
                        <a:pt x="4" y="51"/>
                      </a:cubicBezTo>
                      <a:cubicBezTo>
                        <a:pt x="4" y="50"/>
                        <a:pt x="3" y="51"/>
                        <a:pt x="3" y="51"/>
                      </a:cubicBezTo>
                      <a:cubicBezTo>
                        <a:pt x="3" y="50"/>
                        <a:pt x="4" y="50"/>
                        <a:pt x="4" y="50"/>
                      </a:cubicBezTo>
                      <a:cubicBezTo>
                        <a:pt x="4" y="50"/>
                        <a:pt x="4" y="50"/>
                        <a:pt x="4" y="51"/>
                      </a:cubicBezTo>
                      <a:cubicBezTo>
                        <a:pt x="6" y="51"/>
                        <a:pt x="7" y="49"/>
                        <a:pt x="9" y="49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11" y="48"/>
                        <a:pt x="12" y="47"/>
                        <a:pt x="13" y="47"/>
                      </a:cubicBezTo>
                      <a:cubicBezTo>
                        <a:pt x="12" y="47"/>
                        <a:pt x="12" y="47"/>
                        <a:pt x="11" y="47"/>
                      </a:cubicBezTo>
                      <a:cubicBezTo>
                        <a:pt x="12" y="47"/>
                        <a:pt x="12" y="47"/>
                        <a:pt x="12" y="46"/>
                      </a:cubicBezTo>
                      <a:cubicBezTo>
                        <a:pt x="12" y="46"/>
                        <a:pt x="12" y="45"/>
                        <a:pt x="11" y="44"/>
                      </a:cubicBezTo>
                      <a:cubicBezTo>
                        <a:pt x="12" y="44"/>
                        <a:pt x="13" y="44"/>
                        <a:pt x="13" y="43"/>
                      </a:cubicBezTo>
                      <a:cubicBezTo>
                        <a:pt x="13" y="43"/>
                        <a:pt x="12" y="43"/>
                        <a:pt x="12" y="42"/>
                      </a:cubicBezTo>
                      <a:cubicBezTo>
                        <a:pt x="12" y="42"/>
                        <a:pt x="13" y="42"/>
                        <a:pt x="12" y="41"/>
                      </a:cubicBezTo>
                      <a:cubicBezTo>
                        <a:pt x="12" y="41"/>
                        <a:pt x="12" y="41"/>
                        <a:pt x="12" y="42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0"/>
                        <a:pt x="12" y="41"/>
                        <a:pt x="12" y="41"/>
                      </a:cubicBezTo>
                      <a:cubicBezTo>
                        <a:pt x="12" y="41"/>
                        <a:pt x="12" y="41"/>
                        <a:pt x="12" y="41"/>
                      </a:cubicBezTo>
                      <a:cubicBezTo>
                        <a:pt x="13" y="40"/>
                        <a:pt x="12" y="40"/>
                        <a:pt x="12" y="40"/>
                      </a:cubicBezTo>
                      <a:cubicBezTo>
                        <a:pt x="12" y="39"/>
                        <a:pt x="13" y="40"/>
                        <a:pt x="13" y="39"/>
                      </a:cubicBezTo>
                      <a:cubicBezTo>
                        <a:pt x="13" y="39"/>
                        <a:pt x="13" y="39"/>
                        <a:pt x="13" y="38"/>
                      </a:cubicBezTo>
                      <a:cubicBezTo>
                        <a:pt x="13" y="38"/>
                        <a:pt x="13" y="38"/>
                        <a:pt x="13" y="38"/>
                      </a:cubicBezTo>
                      <a:cubicBezTo>
                        <a:pt x="13" y="38"/>
                        <a:pt x="13" y="38"/>
                        <a:pt x="13" y="39"/>
                      </a:cubicBezTo>
                      <a:cubicBezTo>
                        <a:pt x="14" y="39"/>
                        <a:pt x="13" y="41"/>
                        <a:pt x="14" y="42"/>
                      </a:cubicBezTo>
                      <a:cubicBezTo>
                        <a:pt x="14" y="42"/>
                        <a:pt x="13" y="43"/>
                        <a:pt x="13" y="43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4"/>
                        <a:pt x="13" y="44"/>
                        <a:pt x="12" y="44"/>
                      </a:cubicBezTo>
                      <a:cubicBezTo>
                        <a:pt x="12" y="45"/>
                        <a:pt x="13" y="45"/>
                        <a:pt x="13" y="45"/>
                      </a:cubicBezTo>
                      <a:cubicBezTo>
                        <a:pt x="14" y="45"/>
                        <a:pt x="14" y="46"/>
                        <a:pt x="14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47"/>
                        <a:pt x="16" y="46"/>
                        <a:pt x="16" y="45"/>
                      </a:cubicBezTo>
                      <a:cubicBezTo>
                        <a:pt x="16" y="45"/>
                        <a:pt x="16" y="45"/>
                        <a:pt x="16" y="45"/>
                      </a:cubicBezTo>
                      <a:cubicBezTo>
                        <a:pt x="16" y="45"/>
                        <a:pt x="17" y="45"/>
                        <a:pt x="17" y="44"/>
                      </a:cubicBezTo>
                      <a:cubicBezTo>
                        <a:pt x="17" y="44"/>
                        <a:pt x="17" y="44"/>
                        <a:pt x="18" y="43"/>
                      </a:cubicBezTo>
                      <a:cubicBezTo>
                        <a:pt x="19" y="43"/>
                        <a:pt x="20" y="43"/>
                        <a:pt x="21" y="42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3"/>
                        <a:pt x="21" y="43"/>
                        <a:pt x="20" y="43"/>
                      </a:cubicBezTo>
                      <a:cubicBezTo>
                        <a:pt x="20" y="43"/>
                        <a:pt x="20" y="43"/>
                        <a:pt x="20" y="44"/>
                      </a:cubicBezTo>
                      <a:cubicBezTo>
                        <a:pt x="20" y="44"/>
                        <a:pt x="21" y="43"/>
                        <a:pt x="22" y="43"/>
                      </a:cubicBezTo>
                      <a:cubicBezTo>
                        <a:pt x="22" y="43"/>
                        <a:pt x="21" y="43"/>
                        <a:pt x="22" y="42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4" y="42"/>
                        <a:pt x="26" y="41"/>
                        <a:pt x="28" y="40"/>
                      </a:cubicBezTo>
                      <a:cubicBezTo>
                        <a:pt x="28" y="40"/>
                        <a:pt x="28" y="40"/>
                        <a:pt x="28" y="40"/>
                      </a:cubicBezTo>
                      <a:cubicBezTo>
                        <a:pt x="28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0" y="39"/>
                      </a:cubicBezTo>
                      <a:cubicBezTo>
                        <a:pt x="30" y="39"/>
                        <a:pt x="31" y="39"/>
                        <a:pt x="31" y="38"/>
                      </a:cubicBezTo>
                      <a:cubicBezTo>
                        <a:pt x="32" y="38"/>
                        <a:pt x="32" y="39"/>
                        <a:pt x="32" y="38"/>
                      </a:cubicBezTo>
                      <a:cubicBezTo>
                        <a:pt x="33" y="38"/>
                        <a:pt x="32" y="38"/>
                        <a:pt x="33" y="38"/>
                      </a:cubicBez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4" y="38"/>
                        <a:pt x="33" y="37"/>
                        <a:pt x="33" y="37"/>
                      </a:cubicBezTo>
                      <a:cubicBezTo>
                        <a:pt x="34" y="36"/>
                        <a:pt x="35" y="36"/>
                        <a:pt x="35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6" y="36"/>
                        <a:pt x="35" y="36"/>
                        <a:pt x="36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6" y="36"/>
                        <a:pt x="36" y="36"/>
                      </a:cubicBezTo>
                      <a:cubicBezTo>
                        <a:pt x="35" y="34"/>
                        <a:pt x="37" y="31"/>
                        <a:pt x="36" y="30"/>
                      </a:cubicBezTo>
                      <a:cubicBezTo>
                        <a:pt x="36" y="28"/>
                        <a:pt x="36" y="26"/>
                        <a:pt x="36" y="24"/>
                      </a:cubicBezTo>
                      <a:cubicBezTo>
                        <a:pt x="36" y="21"/>
                        <a:pt x="37" y="17"/>
                        <a:pt x="36" y="15"/>
                      </a:cubicBezTo>
                      <a:cubicBezTo>
                        <a:pt x="37" y="12"/>
                        <a:pt x="37" y="10"/>
                        <a:pt x="36" y="8"/>
                      </a:cubicBezTo>
                      <a:cubicBezTo>
                        <a:pt x="36" y="8"/>
                        <a:pt x="36" y="9"/>
                        <a:pt x="36" y="9"/>
                      </a:cubicBezTo>
                      <a:cubicBezTo>
                        <a:pt x="36" y="10"/>
                        <a:pt x="36" y="9"/>
                        <a:pt x="36" y="10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6" y="10"/>
                        <a:pt x="36" y="11"/>
                      </a:cubicBezTo>
                      <a:cubicBezTo>
                        <a:pt x="36" y="11"/>
                        <a:pt x="36" y="11"/>
                        <a:pt x="35" y="11"/>
                      </a:cubicBezTo>
                      <a:cubicBezTo>
                        <a:pt x="35" y="11"/>
                        <a:pt x="34" y="12"/>
                        <a:pt x="34" y="13"/>
                      </a:cubicBezTo>
                      <a:cubicBezTo>
                        <a:pt x="34" y="13"/>
                        <a:pt x="34" y="13"/>
                        <a:pt x="34" y="13"/>
                      </a:cubicBezTo>
                      <a:cubicBezTo>
                        <a:pt x="34" y="12"/>
                        <a:pt x="34" y="12"/>
                        <a:pt x="35" y="11"/>
                      </a:cubicBezTo>
                      <a:cubicBezTo>
                        <a:pt x="34" y="11"/>
                        <a:pt x="34" y="10"/>
                        <a:pt x="35" y="9"/>
                      </a:cubicBezTo>
                      <a:cubicBezTo>
                        <a:pt x="34" y="10"/>
                        <a:pt x="34" y="10"/>
                        <a:pt x="33" y="10"/>
                      </a:cubicBezTo>
                      <a:cubicBezTo>
                        <a:pt x="33" y="11"/>
                        <a:pt x="32" y="11"/>
                        <a:pt x="32" y="12"/>
                      </a:cubicBezTo>
                      <a:cubicBezTo>
                        <a:pt x="32" y="11"/>
                        <a:pt x="31" y="11"/>
                        <a:pt x="31" y="10"/>
                      </a:cubicBezTo>
                      <a:cubicBezTo>
                        <a:pt x="31" y="10"/>
                        <a:pt x="32" y="11"/>
                        <a:pt x="32" y="11"/>
                      </a:cubicBezTo>
                      <a:cubicBezTo>
                        <a:pt x="33" y="10"/>
                        <a:pt x="32" y="9"/>
                        <a:pt x="33" y="9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3" y="7"/>
                        <a:pt x="31" y="7"/>
                        <a:pt x="32" y="6"/>
                      </a:cubicBezTo>
                      <a:cubicBezTo>
                        <a:pt x="32" y="6"/>
                        <a:pt x="32" y="6"/>
                        <a:pt x="33" y="6"/>
                      </a:cubicBezTo>
                      <a:cubicBezTo>
                        <a:pt x="33" y="6"/>
                        <a:pt x="33" y="6"/>
                        <a:pt x="34" y="6"/>
                      </a:cubicBezTo>
                      <a:cubicBezTo>
                        <a:pt x="33" y="5"/>
                        <a:pt x="34" y="4"/>
                        <a:pt x="34" y="3"/>
                      </a:cubicBezTo>
                      <a:cubicBezTo>
                        <a:pt x="34" y="3"/>
                        <a:pt x="34" y="4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6" y="4"/>
                        <a:pt x="35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4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6"/>
                        <a:pt x="35" y="6"/>
                      </a:cubicBezTo>
                      <a:cubicBezTo>
                        <a:pt x="36" y="5"/>
                        <a:pt x="35" y="7"/>
                        <a:pt x="36" y="6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8"/>
                        <a:pt x="35" y="8"/>
                        <a:pt x="35" y="9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7"/>
                        <a:pt x="36" y="8"/>
                        <a:pt x="36" y="7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36" y="5"/>
                        <a:pt x="37" y="5"/>
                        <a:pt x="37" y="5"/>
                      </a:cubicBezTo>
                      <a:cubicBezTo>
                        <a:pt x="36" y="4"/>
                        <a:pt x="36" y="1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4" y="1"/>
                        <a:pt x="31" y="2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4"/>
                        <a:pt x="26" y="3"/>
                      </a:cubicBezTo>
                      <a:cubicBezTo>
                        <a:pt x="23" y="5"/>
                        <a:pt x="19" y="6"/>
                        <a:pt x="16" y="8"/>
                      </a:cubicBezTo>
                      <a:cubicBezTo>
                        <a:pt x="15" y="7"/>
                        <a:pt x="13" y="9"/>
                        <a:pt x="11" y="9"/>
                      </a:cubicBezTo>
                      <a:cubicBezTo>
                        <a:pt x="8" y="11"/>
                        <a:pt x="4" y="12"/>
                        <a:pt x="1" y="14"/>
                      </a:cubicBezTo>
                      <a:cubicBezTo>
                        <a:pt x="0" y="18"/>
                        <a:pt x="1" y="22"/>
                        <a:pt x="1" y="25"/>
                      </a:cubicBezTo>
                      <a:cubicBezTo>
                        <a:pt x="1" y="26"/>
                        <a:pt x="1" y="27"/>
                        <a:pt x="1" y="28"/>
                      </a:cubicBezTo>
                      <a:close/>
                      <a:moveTo>
                        <a:pt x="35" y="2"/>
                      </a:move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5" y="2"/>
                        <a:pt x="35" y="2"/>
                        <a:pt x="35" y="2"/>
                      </a:cubicBezTo>
                      <a:close/>
                      <a:moveTo>
                        <a:pt x="32" y="5"/>
                      </a:move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lose/>
                      <a:moveTo>
                        <a:pt x="32" y="4"/>
                      </a:moveTo>
                      <a:cubicBezTo>
                        <a:pt x="32" y="4"/>
                        <a:pt x="32" y="4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lose/>
                      <a:moveTo>
                        <a:pt x="31" y="4"/>
                      </a:moveTo>
                      <a:cubicBezTo>
                        <a:pt x="31" y="4"/>
                        <a:pt x="32" y="3"/>
                        <a:pt x="32" y="4"/>
                      </a:cubicBezTo>
                      <a:cubicBezTo>
                        <a:pt x="32" y="4"/>
                        <a:pt x="32" y="4"/>
                        <a:pt x="31" y="4"/>
                      </a:cubicBezTo>
                      <a:close/>
                      <a:moveTo>
                        <a:pt x="31" y="9"/>
                      </a:moveTo>
                      <a:cubicBezTo>
                        <a:pt x="32" y="9"/>
                        <a:pt x="32" y="9"/>
                        <a:pt x="32" y="9"/>
                      </a:cubicBezTo>
                      <a:cubicBezTo>
                        <a:pt x="32" y="9"/>
                        <a:pt x="32" y="10"/>
                        <a:pt x="32" y="10"/>
                      </a:cubicBezTo>
                      <a:cubicBezTo>
                        <a:pt x="31" y="10"/>
                        <a:pt x="31" y="9"/>
                        <a:pt x="31" y="9"/>
                      </a:cubicBezTo>
                      <a:close/>
                      <a:moveTo>
                        <a:pt x="11" y="44"/>
                      </a:moveTo>
                      <a:cubicBezTo>
                        <a:pt x="11" y="43"/>
                        <a:pt x="11" y="43"/>
                        <a:pt x="12" y="42"/>
                      </a:cubicBezTo>
                      <a:cubicBezTo>
                        <a:pt x="12" y="43"/>
                        <a:pt x="12" y="43"/>
                        <a:pt x="12" y="44"/>
                      </a:cubicBezTo>
                      <a:cubicBezTo>
                        <a:pt x="12" y="44"/>
                        <a:pt x="11" y="44"/>
                        <a:pt x="11" y="44"/>
                      </a:cubicBezTo>
                      <a:close/>
                      <a:moveTo>
                        <a:pt x="2" y="18"/>
                      </a:moveTo>
                      <a:cubicBezTo>
                        <a:pt x="2" y="18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lose/>
                      <a:moveTo>
                        <a:pt x="2" y="20"/>
                      </a:moveTo>
                      <a:cubicBezTo>
                        <a:pt x="2" y="20"/>
                        <a:pt x="2" y="19"/>
                        <a:pt x="2" y="19"/>
                      </a:cubicBezTo>
                      <a:cubicBezTo>
                        <a:pt x="3" y="19"/>
                        <a:pt x="3" y="20"/>
                        <a:pt x="2" y="20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21"/>
                        <a:pt x="4" y="21"/>
                      </a:cubicBezTo>
                      <a:cubicBezTo>
                        <a:pt x="4" y="21"/>
                        <a:pt x="3" y="21"/>
                        <a:pt x="3" y="21"/>
                      </a:cubicBezTo>
                      <a:cubicBezTo>
                        <a:pt x="3" y="21"/>
                        <a:pt x="4" y="21"/>
                        <a:pt x="4" y="20"/>
                      </a:cubicBezTo>
                      <a:close/>
                      <a:moveTo>
                        <a:pt x="1" y="35"/>
                      </a:move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5"/>
                        <a:pt x="2" y="34"/>
                      </a:cubicBezTo>
                      <a:cubicBezTo>
                        <a:pt x="3" y="35"/>
                        <a:pt x="2" y="35"/>
                        <a:pt x="1" y="35"/>
                      </a:cubicBezTo>
                      <a:close/>
                      <a:moveTo>
                        <a:pt x="2" y="42"/>
                      </a:moveTo>
                      <a:cubicBezTo>
                        <a:pt x="2" y="42"/>
                        <a:pt x="2" y="41"/>
                        <a:pt x="2" y="41"/>
                      </a:cubicBezTo>
                      <a:cubicBezTo>
                        <a:pt x="2" y="42"/>
                        <a:pt x="2" y="42"/>
                        <a:pt x="2" y="43"/>
                      </a:cubicBezTo>
                      <a:cubicBezTo>
                        <a:pt x="2" y="43"/>
                        <a:pt x="2" y="42"/>
                        <a:pt x="2" y="42"/>
                      </a:cubicBezTo>
                      <a:close/>
                      <a:moveTo>
                        <a:pt x="5" y="26"/>
                      </a:moveTo>
                      <a:cubicBezTo>
                        <a:pt x="4" y="26"/>
                        <a:pt x="5" y="27"/>
                        <a:pt x="4" y="27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4" y="26"/>
                        <a:pt x="4" y="26"/>
                        <a:pt x="5" y="25"/>
                      </a:cubicBezTo>
                      <a:cubicBezTo>
                        <a:pt x="5" y="26"/>
                        <a:pt x="5" y="26"/>
                        <a:pt x="5" y="26"/>
                      </a:cubicBezTo>
                      <a:close/>
                      <a:moveTo>
                        <a:pt x="4" y="24"/>
                      </a:moveTo>
                      <a:cubicBezTo>
                        <a:pt x="4" y="24"/>
                        <a:pt x="5" y="24"/>
                        <a:pt x="5" y="24"/>
                      </a:cubicBezTo>
                      <a:cubicBezTo>
                        <a:pt x="4" y="25"/>
                        <a:pt x="4" y="24"/>
                        <a:pt x="4" y="24"/>
                      </a:cubicBezTo>
                      <a:close/>
                      <a:moveTo>
                        <a:pt x="3" y="37"/>
                      </a:moveTo>
                      <a:cubicBezTo>
                        <a:pt x="3" y="38"/>
                        <a:pt x="3" y="38"/>
                        <a:pt x="2" y="38"/>
                      </a:cubicBezTo>
                      <a:cubicBezTo>
                        <a:pt x="2" y="38"/>
                        <a:pt x="2" y="38"/>
                        <a:pt x="2" y="37"/>
                      </a:cubicBezTo>
                      <a:cubicBezTo>
                        <a:pt x="3" y="37"/>
                        <a:pt x="3" y="37"/>
                        <a:pt x="3" y="37"/>
                      </a:cubicBezTo>
                      <a:close/>
                      <a:moveTo>
                        <a:pt x="3" y="36"/>
                      </a:move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lose/>
                      <a:moveTo>
                        <a:pt x="2" y="34"/>
                      </a:moveTo>
                      <a:cubicBezTo>
                        <a:pt x="2" y="34"/>
                        <a:pt x="2" y="34"/>
                        <a:pt x="2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2"/>
                        <a:pt x="3" y="32"/>
                      </a:cubicBezTo>
                      <a:cubicBezTo>
                        <a:pt x="3" y="32"/>
                        <a:pt x="3" y="32"/>
                        <a:pt x="3" y="32"/>
                      </a:cubicBezTo>
                      <a:cubicBezTo>
                        <a:pt x="4" y="32"/>
                        <a:pt x="4" y="32"/>
                        <a:pt x="3" y="32"/>
                      </a:cubicBezTo>
                      <a:cubicBezTo>
                        <a:pt x="4" y="33"/>
                        <a:pt x="5" y="33"/>
                        <a:pt x="4" y="34"/>
                      </a:cubicBezTo>
                      <a:cubicBezTo>
                        <a:pt x="4" y="34"/>
                        <a:pt x="4" y="33"/>
                        <a:pt x="3" y="33"/>
                      </a:cubicBezTo>
                      <a:cubicBezTo>
                        <a:pt x="3" y="33"/>
                        <a:pt x="3" y="34"/>
                        <a:pt x="2" y="34"/>
                      </a:cubicBezTo>
                      <a:close/>
                      <a:moveTo>
                        <a:pt x="4" y="38"/>
                      </a:moveTo>
                      <a:cubicBezTo>
                        <a:pt x="4" y="38"/>
                        <a:pt x="4" y="38"/>
                        <a:pt x="4" y="38"/>
                      </a:cubicBezTo>
                      <a:cubicBezTo>
                        <a:pt x="5" y="38"/>
                        <a:pt x="4" y="38"/>
                        <a:pt x="4" y="38"/>
                      </a:cubicBezTo>
                      <a:close/>
                      <a:moveTo>
                        <a:pt x="4" y="37"/>
                      </a:moveTo>
                      <a:cubicBezTo>
                        <a:pt x="4" y="37"/>
                        <a:pt x="4" y="37"/>
                        <a:pt x="5" y="36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lose/>
                      <a:moveTo>
                        <a:pt x="3" y="37"/>
                      </a:move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3" y="38"/>
                        <a:pt x="3" y="37"/>
                      </a:cubicBezTo>
                      <a:close/>
                      <a:moveTo>
                        <a:pt x="2" y="33"/>
                      </a:moveTo>
                      <a:cubicBezTo>
                        <a:pt x="2" y="33"/>
                        <a:pt x="2" y="32"/>
                        <a:pt x="3" y="32"/>
                      </a:cubicBezTo>
                      <a:cubicBezTo>
                        <a:pt x="3" y="33"/>
                        <a:pt x="2" y="33"/>
                        <a:pt x="2" y="33"/>
                      </a:cubicBezTo>
                      <a:close/>
                      <a:moveTo>
                        <a:pt x="2" y="24"/>
                      </a:moveTo>
                      <a:cubicBezTo>
                        <a:pt x="2" y="24"/>
                        <a:pt x="2" y="23"/>
                        <a:pt x="2" y="23"/>
                      </a:cubicBezTo>
                      <a:cubicBezTo>
                        <a:pt x="2" y="23"/>
                        <a:pt x="2" y="23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lose/>
                      <a:moveTo>
                        <a:pt x="2" y="32"/>
                      </a:moveTo>
                      <a:cubicBezTo>
                        <a:pt x="2" y="31"/>
                        <a:pt x="3" y="31"/>
                        <a:pt x="3" y="30"/>
                      </a:cubicBezTo>
                      <a:cubicBezTo>
                        <a:pt x="3" y="30"/>
                        <a:pt x="3" y="30"/>
                        <a:pt x="4" y="30"/>
                      </a:cubicBezTo>
                      <a:cubicBezTo>
                        <a:pt x="4" y="31"/>
                        <a:pt x="3" y="31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lose/>
                      <a:moveTo>
                        <a:pt x="3" y="26"/>
                      </a:moveTo>
                      <a:cubicBezTo>
                        <a:pt x="3" y="26"/>
                        <a:pt x="4" y="25"/>
                        <a:pt x="4" y="25"/>
                      </a:cubicBezTo>
                      <a:cubicBezTo>
                        <a:pt x="4" y="26"/>
                        <a:pt x="4" y="26"/>
                        <a:pt x="3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lose/>
                      <a:moveTo>
                        <a:pt x="5" y="30"/>
                      </a:move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5" y="30"/>
                        <a:pt x="5" y="30"/>
                        <a:pt x="5" y="30"/>
                      </a:cubicBezTo>
                      <a:close/>
                      <a:moveTo>
                        <a:pt x="5" y="39"/>
                      </a:moveTo>
                      <a:cubicBezTo>
                        <a:pt x="5" y="40"/>
                        <a:pt x="4" y="40"/>
                        <a:pt x="4" y="40"/>
                      </a:cubicBezTo>
                      <a:cubicBezTo>
                        <a:pt x="4" y="39"/>
                        <a:pt x="5" y="39"/>
                        <a:pt x="5" y="39"/>
                      </a:cubicBezTo>
                      <a:close/>
                      <a:moveTo>
                        <a:pt x="4" y="40"/>
                      </a:moveTo>
                      <a:cubicBezTo>
                        <a:pt x="4" y="41"/>
                        <a:pt x="4" y="41"/>
                        <a:pt x="3" y="41"/>
                      </a:cubicBezTo>
                      <a:cubicBezTo>
                        <a:pt x="3" y="41"/>
                        <a:pt x="3" y="40"/>
                        <a:pt x="3" y="40"/>
                      </a:cubicBezTo>
                      <a:cubicBezTo>
                        <a:pt x="3" y="40"/>
                        <a:pt x="3" y="40"/>
                        <a:pt x="3" y="40"/>
                      </a:cubicBezTo>
                      <a:cubicBezTo>
                        <a:pt x="4" y="40"/>
                        <a:pt x="3" y="41"/>
                        <a:pt x="4" y="40"/>
                      </a:cubicBezTo>
                      <a:cubicBezTo>
                        <a:pt x="4" y="40"/>
                        <a:pt x="4" y="40"/>
                        <a:pt x="4" y="40"/>
                      </a:cubicBezTo>
                      <a:cubicBezTo>
                        <a:pt x="4" y="40"/>
                        <a:pt x="4" y="40"/>
                        <a:pt x="4" y="40"/>
                      </a:cubicBezTo>
                      <a:close/>
                      <a:moveTo>
                        <a:pt x="3" y="41"/>
                      </a:moveTo>
                      <a:cubicBezTo>
                        <a:pt x="3" y="41"/>
                        <a:pt x="2" y="41"/>
                        <a:pt x="2" y="41"/>
                      </a:cubicBezTo>
                      <a:cubicBezTo>
                        <a:pt x="2" y="41"/>
                        <a:pt x="3" y="41"/>
                        <a:pt x="3" y="41"/>
                      </a:cubicBezTo>
                      <a:cubicBezTo>
                        <a:pt x="3" y="41"/>
                        <a:pt x="3" y="41"/>
                        <a:pt x="3" y="41"/>
                      </a:cubicBezTo>
                      <a:close/>
                      <a:moveTo>
                        <a:pt x="2" y="22"/>
                      </a:move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2" y="22"/>
                        <a:pt x="2" y="22"/>
                        <a:pt x="3" y="22"/>
                      </a:cubicBezTo>
                      <a:cubicBezTo>
                        <a:pt x="3" y="22"/>
                        <a:pt x="3" y="22"/>
                        <a:pt x="2" y="23"/>
                      </a:cubicBezTo>
                      <a:cubicBezTo>
                        <a:pt x="2" y="22"/>
                        <a:pt x="2" y="23"/>
                        <a:pt x="2" y="22"/>
                      </a:cubicBezTo>
                      <a:close/>
                      <a:moveTo>
                        <a:pt x="4" y="23"/>
                      </a:moveTo>
                      <a:cubicBezTo>
                        <a:pt x="4" y="23"/>
                        <a:pt x="3" y="23"/>
                        <a:pt x="3" y="23"/>
                      </a:cubicBezTo>
                      <a:cubicBezTo>
                        <a:pt x="3" y="22"/>
                        <a:pt x="4" y="23"/>
                        <a:pt x="5" y="22"/>
                      </a:cubicBezTo>
                      <a:cubicBezTo>
                        <a:pt x="5" y="22"/>
                        <a:pt x="5" y="22"/>
                        <a:pt x="5" y="23"/>
                      </a:cubicBezTo>
                      <a:cubicBezTo>
                        <a:pt x="5" y="23"/>
                        <a:pt x="5" y="23"/>
                        <a:pt x="5" y="24"/>
                      </a:cubicBezTo>
                      <a:cubicBezTo>
                        <a:pt x="4" y="24"/>
                        <a:pt x="5" y="23"/>
                        <a:pt x="4" y="23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4"/>
                        <a:pt x="2" y="24"/>
                        <a:pt x="3" y="24"/>
                      </a:cubicBezTo>
                      <a:cubicBezTo>
                        <a:pt x="3" y="23"/>
                        <a:pt x="3" y="24"/>
                        <a:pt x="4" y="23"/>
                      </a:cubicBezTo>
                      <a:close/>
                      <a:moveTo>
                        <a:pt x="3" y="22"/>
                      </a:move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3" y="22"/>
                        <a:pt x="4" y="22"/>
                        <a:pt x="4" y="22"/>
                      </a:cubicBezTo>
                      <a:cubicBezTo>
                        <a:pt x="4" y="22"/>
                        <a:pt x="3" y="22"/>
                        <a:pt x="3" y="22"/>
                      </a:cubicBezTo>
                      <a:close/>
                      <a:moveTo>
                        <a:pt x="3" y="19"/>
                      </a:move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3" y="19"/>
                        <a:pt x="3" y="19"/>
                        <a:pt x="3" y="20"/>
                      </a:cubicBezTo>
                      <a:cubicBezTo>
                        <a:pt x="3" y="20"/>
                        <a:pt x="3" y="20"/>
                        <a:pt x="3" y="19"/>
                      </a:cubicBezTo>
                      <a:close/>
                      <a:moveTo>
                        <a:pt x="4" y="16"/>
                      </a:moveTo>
                      <a:cubicBezTo>
                        <a:pt x="4" y="17"/>
                        <a:pt x="4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6"/>
                        <a:pt x="4" y="16"/>
                        <a:pt x="4" y="16"/>
                      </a:cubicBezTo>
                      <a:close/>
                      <a:moveTo>
                        <a:pt x="5" y="16"/>
                      </a:moveTo>
                      <a:cubicBezTo>
                        <a:pt x="4" y="16"/>
                        <a:pt x="4" y="17"/>
                        <a:pt x="4" y="17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7"/>
                        <a:pt x="4" y="15"/>
                        <a:pt x="5" y="16"/>
                      </a:cubicBezTo>
                      <a:close/>
                      <a:moveTo>
                        <a:pt x="5" y="20"/>
                      </a:move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lose/>
                      <a:moveTo>
                        <a:pt x="6" y="15"/>
                      </a:move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6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lose/>
                      <a:moveTo>
                        <a:pt x="6" y="45"/>
                      </a:moveTo>
                      <a:cubicBezTo>
                        <a:pt x="6" y="45"/>
                        <a:pt x="7" y="45"/>
                        <a:pt x="7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lose/>
                      <a:moveTo>
                        <a:pt x="7" y="17"/>
                      </a:moveTo>
                      <a:cubicBezTo>
                        <a:pt x="7" y="18"/>
                        <a:pt x="7" y="18"/>
                        <a:pt x="6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6" y="17"/>
                        <a:pt x="7" y="17"/>
                      </a:cubicBezTo>
                      <a:close/>
                      <a:moveTo>
                        <a:pt x="7" y="39"/>
                      </a:move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39"/>
                        <a:pt x="7" y="39"/>
                        <a:pt x="7" y="40"/>
                      </a:cubicBezTo>
                      <a:cubicBezTo>
                        <a:pt x="7" y="40"/>
                        <a:pt x="7" y="40"/>
                        <a:pt x="6" y="40"/>
                      </a:cubicBezTo>
                      <a:cubicBezTo>
                        <a:pt x="6" y="40"/>
                        <a:pt x="7" y="40"/>
                        <a:pt x="7" y="39"/>
                      </a:cubicBezTo>
                      <a:close/>
                      <a:moveTo>
                        <a:pt x="10" y="41"/>
                      </a:moveTo>
                      <a:cubicBezTo>
                        <a:pt x="10" y="41"/>
                        <a:pt x="10" y="42"/>
                        <a:pt x="9" y="41"/>
                      </a:cubicBezTo>
                      <a:cubicBezTo>
                        <a:pt x="9" y="41"/>
                        <a:pt x="10" y="41"/>
                        <a:pt x="10" y="41"/>
                      </a:cubicBezTo>
                      <a:close/>
                      <a:moveTo>
                        <a:pt x="9" y="23"/>
                      </a:moveTo>
                      <a:cubicBezTo>
                        <a:pt x="9" y="23"/>
                        <a:pt x="9" y="23"/>
                        <a:pt x="10" y="23"/>
                      </a:cubicBezTo>
                      <a:cubicBezTo>
                        <a:pt x="10" y="23"/>
                        <a:pt x="10" y="23"/>
                        <a:pt x="9" y="23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3"/>
                        <a:pt x="10" y="33"/>
                        <a:pt x="9" y="34"/>
                      </a:cubicBezTo>
                      <a:close/>
                      <a:moveTo>
                        <a:pt x="9" y="43"/>
                      </a:moveTo>
                      <a:cubicBezTo>
                        <a:pt x="8" y="43"/>
                        <a:pt x="8" y="44"/>
                        <a:pt x="8" y="43"/>
                      </a:cubicBezTo>
                      <a:cubicBezTo>
                        <a:pt x="8" y="43"/>
                        <a:pt x="9" y="43"/>
                        <a:pt x="9" y="43"/>
                      </a:cubicBezTo>
                      <a:cubicBezTo>
                        <a:pt x="9" y="43"/>
                        <a:pt x="9" y="43"/>
                        <a:pt x="9" y="43"/>
                      </a:cubicBezTo>
                      <a:close/>
                      <a:moveTo>
                        <a:pt x="8" y="20"/>
                      </a:move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8" y="21"/>
                        <a:pt x="8" y="21"/>
                        <a:pt x="8" y="20"/>
                      </a:cubicBezTo>
                      <a:close/>
                      <a:moveTo>
                        <a:pt x="8" y="21"/>
                      </a:move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lose/>
                      <a:moveTo>
                        <a:pt x="8" y="22"/>
                      </a:moveTo>
                      <a:cubicBezTo>
                        <a:pt x="7" y="23"/>
                        <a:pt x="7" y="24"/>
                        <a:pt x="7" y="24"/>
                      </a:cubicBezTo>
                      <a:cubicBezTo>
                        <a:pt x="7" y="23"/>
                        <a:pt x="7" y="23"/>
                        <a:pt x="7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lose/>
                      <a:moveTo>
                        <a:pt x="7" y="18"/>
                      </a:moveTo>
                      <a:cubicBezTo>
                        <a:pt x="7" y="18"/>
                        <a:pt x="7" y="19"/>
                        <a:pt x="7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lose/>
                      <a:moveTo>
                        <a:pt x="8" y="13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lose/>
                      <a:moveTo>
                        <a:pt x="8" y="16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7" y="17"/>
                        <a:pt x="7" y="16"/>
                        <a:pt x="8" y="16"/>
                      </a:cubicBezTo>
                      <a:close/>
                      <a:moveTo>
                        <a:pt x="10" y="11"/>
                      </a:move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9" y="12"/>
                        <a:pt x="9" y="12"/>
                        <a:pt x="9" y="11"/>
                      </a:cubicBezTo>
                      <a:cubicBezTo>
                        <a:pt x="9" y="11"/>
                        <a:pt x="9" y="12"/>
                        <a:pt x="10" y="11"/>
                      </a:cubicBezTo>
                      <a:close/>
                      <a:moveTo>
                        <a:pt x="10" y="13"/>
                      </a:moveTo>
                      <a:cubicBezTo>
                        <a:pt x="10" y="14"/>
                        <a:pt x="10" y="13"/>
                        <a:pt x="9" y="14"/>
                      </a:cubicBezTo>
                      <a:cubicBezTo>
                        <a:pt x="9" y="13"/>
                        <a:pt x="9" y="13"/>
                        <a:pt x="10" y="12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lose/>
                      <a:moveTo>
                        <a:pt x="13" y="18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3" y="19"/>
                        <a:pt x="13" y="20"/>
                        <a:pt x="13" y="20"/>
                      </a:cubicBezTo>
                      <a:cubicBezTo>
                        <a:pt x="12" y="21"/>
                        <a:pt x="13" y="20"/>
                        <a:pt x="12" y="20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3" y="18"/>
                        <a:pt x="12" y="16"/>
                        <a:pt x="11" y="15"/>
                      </a:cubicBezTo>
                      <a:cubicBezTo>
                        <a:pt x="11" y="16"/>
                        <a:pt x="10" y="17"/>
                        <a:pt x="11" y="18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8"/>
                      </a:cubicBezTo>
                      <a:cubicBezTo>
                        <a:pt x="12" y="18"/>
                        <a:pt x="11" y="18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8"/>
                        <a:pt x="10" y="18"/>
                        <a:pt x="10" y="19"/>
                      </a:cubicBezTo>
                      <a:cubicBezTo>
                        <a:pt x="10" y="19"/>
                        <a:pt x="10" y="18"/>
                        <a:pt x="10" y="18"/>
                      </a:cubicBezTo>
                      <a:cubicBezTo>
                        <a:pt x="9" y="19"/>
                        <a:pt x="9" y="19"/>
                        <a:pt x="9" y="20"/>
                      </a:cubicBezTo>
                      <a:cubicBezTo>
                        <a:pt x="10" y="19"/>
                        <a:pt x="10" y="20"/>
                        <a:pt x="10" y="20"/>
                      </a:cubicBezTo>
                      <a:cubicBezTo>
                        <a:pt x="10" y="20"/>
                        <a:pt x="9" y="20"/>
                        <a:pt x="9" y="20"/>
                      </a:cubicBezTo>
                      <a:cubicBezTo>
                        <a:pt x="9" y="19"/>
                        <a:pt x="8" y="19"/>
                        <a:pt x="8" y="19"/>
                      </a:cubicBezTo>
                      <a:cubicBezTo>
                        <a:pt x="8" y="20"/>
                        <a:pt x="8" y="21"/>
                        <a:pt x="7" y="20"/>
                      </a:cubicBezTo>
                      <a:cubicBezTo>
                        <a:pt x="7" y="20"/>
                        <a:pt x="8" y="20"/>
                        <a:pt x="8" y="19"/>
                      </a:cubicBezTo>
                      <a:cubicBezTo>
                        <a:pt x="8" y="19"/>
                        <a:pt x="7" y="20"/>
                        <a:pt x="7" y="19"/>
                      </a:cubicBezTo>
                      <a:cubicBezTo>
                        <a:pt x="7" y="19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7" y="17"/>
                        <a:pt x="8" y="17"/>
                      </a:cubicBezTo>
                      <a:cubicBezTo>
                        <a:pt x="8" y="17"/>
                        <a:pt x="9" y="17"/>
                        <a:pt x="9" y="17"/>
                      </a:cubicBezTo>
                      <a:cubicBezTo>
                        <a:pt x="9" y="16"/>
                        <a:pt x="10" y="16"/>
                        <a:pt x="10" y="16"/>
                      </a:cubicBezTo>
                      <a:cubicBezTo>
                        <a:pt x="9" y="15"/>
                        <a:pt x="9" y="15"/>
                        <a:pt x="9" y="16"/>
                      </a:cubicBezTo>
                      <a:cubicBezTo>
                        <a:pt x="9" y="15"/>
                        <a:pt x="9" y="15"/>
                        <a:pt x="9" y="14"/>
                      </a:cubicBezTo>
                      <a:cubicBezTo>
                        <a:pt x="9" y="14"/>
                        <a:pt x="10" y="14"/>
                        <a:pt x="10" y="14"/>
                      </a:cubicBezTo>
                      <a:cubicBezTo>
                        <a:pt x="10" y="13"/>
                        <a:pt x="10" y="13"/>
                        <a:pt x="11" y="12"/>
                      </a:cubicBezTo>
                      <a:cubicBezTo>
                        <a:pt x="11" y="12"/>
                        <a:pt x="11" y="13"/>
                        <a:pt x="11" y="14"/>
                      </a:cubicBezTo>
                      <a:cubicBezTo>
                        <a:pt x="11" y="13"/>
                        <a:pt x="12" y="13"/>
                        <a:pt x="12" y="12"/>
                      </a:cubicBezTo>
                      <a:cubicBezTo>
                        <a:pt x="12" y="12"/>
                        <a:pt x="12" y="13"/>
                        <a:pt x="11" y="13"/>
                      </a:cubicBezTo>
                      <a:cubicBezTo>
                        <a:pt x="11" y="12"/>
                        <a:pt x="12" y="12"/>
                        <a:pt x="12" y="11"/>
                      </a:cubicBezTo>
                      <a:cubicBezTo>
                        <a:pt x="12" y="11"/>
                        <a:pt x="11" y="12"/>
                        <a:pt x="11" y="11"/>
                      </a:cubicBezTo>
                      <a:cubicBezTo>
                        <a:pt x="12" y="11"/>
                        <a:pt x="12" y="11"/>
                        <a:pt x="12" y="10"/>
                      </a:cubicBezTo>
                      <a:cubicBezTo>
                        <a:pt x="12" y="11"/>
                        <a:pt x="13" y="12"/>
                        <a:pt x="13" y="13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3" y="14"/>
                        <a:pt x="13" y="15"/>
                        <a:pt x="13" y="16"/>
                      </a:cubicBezTo>
                      <a:cubicBezTo>
                        <a:pt x="14" y="16"/>
                        <a:pt x="13" y="18"/>
                        <a:pt x="13" y="18"/>
                      </a:cubicBezTo>
                      <a:close/>
                      <a:moveTo>
                        <a:pt x="11" y="20"/>
                      </a:move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20"/>
                        <a:pt x="11" y="20"/>
                        <a:pt x="12" y="20"/>
                      </a:cubicBezTo>
                      <a:cubicBezTo>
                        <a:pt x="12" y="20"/>
                        <a:pt x="11" y="20"/>
                        <a:pt x="11" y="20"/>
                      </a:cubicBezTo>
                      <a:close/>
                      <a:moveTo>
                        <a:pt x="12" y="21"/>
                      </a:move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21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lose/>
                      <a:moveTo>
                        <a:pt x="11" y="22"/>
                      </a:moveTo>
                      <a:cubicBezTo>
                        <a:pt x="11" y="23"/>
                        <a:pt x="10" y="23"/>
                        <a:pt x="10" y="23"/>
                      </a:cubicBezTo>
                      <a:cubicBezTo>
                        <a:pt x="10" y="23"/>
                        <a:pt x="11" y="23"/>
                        <a:pt x="11" y="22"/>
                      </a:cubicBezTo>
                      <a:close/>
                      <a:moveTo>
                        <a:pt x="15" y="17"/>
                      </a:move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6"/>
                        <a:pt x="15" y="17"/>
                        <a:pt x="15" y="17"/>
                      </a:cubicBezTo>
                      <a:close/>
                      <a:moveTo>
                        <a:pt x="14" y="15"/>
                      </a:move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5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lose/>
                      <a:moveTo>
                        <a:pt x="17" y="10"/>
                      </a:moveTo>
                      <a:cubicBezTo>
                        <a:pt x="17" y="11"/>
                        <a:pt x="17" y="11"/>
                        <a:pt x="17" y="12"/>
                      </a:cubicBezTo>
                      <a:cubicBezTo>
                        <a:pt x="17" y="13"/>
                        <a:pt x="17" y="12"/>
                        <a:pt x="16" y="12"/>
                      </a:cubicBezTo>
                      <a:cubicBezTo>
                        <a:pt x="16" y="12"/>
                        <a:pt x="16" y="12"/>
                        <a:pt x="15" y="12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15" y="14"/>
                        <a:pt x="15" y="14"/>
                        <a:pt x="14" y="14"/>
                      </a:cubicBezTo>
                      <a:cubicBezTo>
                        <a:pt x="14" y="13"/>
                        <a:pt x="14" y="13"/>
                        <a:pt x="14" y="12"/>
                      </a:cubicBezTo>
                      <a:cubicBezTo>
                        <a:pt x="14" y="11"/>
                        <a:pt x="15" y="12"/>
                        <a:pt x="15" y="12"/>
                      </a:cubicBezTo>
                      <a:cubicBezTo>
                        <a:pt x="16" y="11"/>
                        <a:pt x="17" y="12"/>
                        <a:pt x="17" y="11"/>
                      </a:cubicBezTo>
                      <a:cubicBezTo>
                        <a:pt x="16" y="11"/>
                        <a:pt x="16" y="10"/>
                        <a:pt x="16" y="9"/>
                      </a:cubicBezTo>
                      <a:cubicBezTo>
                        <a:pt x="17" y="9"/>
                        <a:pt x="17" y="10"/>
                        <a:pt x="17" y="10"/>
                      </a:cubicBezTo>
                      <a:close/>
                      <a:moveTo>
                        <a:pt x="17" y="17"/>
                      </a:move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7" y="17"/>
                        <a:pt x="17" y="17"/>
                      </a:cubicBezTo>
                      <a:close/>
                      <a:moveTo>
                        <a:pt x="15" y="15"/>
                      </a:moveTo>
                      <a:cubicBezTo>
                        <a:pt x="16" y="14"/>
                        <a:pt x="17" y="14"/>
                        <a:pt x="17" y="16"/>
                      </a:cubicBezTo>
                      <a:cubicBezTo>
                        <a:pt x="17" y="16"/>
                        <a:pt x="17" y="16"/>
                        <a:pt x="16" y="16"/>
                      </a:cubicBezTo>
                      <a:cubicBezTo>
                        <a:pt x="16" y="16"/>
                        <a:pt x="16" y="16"/>
                        <a:pt x="15" y="15"/>
                      </a:cubicBezTo>
                      <a:close/>
                      <a:moveTo>
                        <a:pt x="16" y="12"/>
                      </a:moveTo>
                      <a:cubicBezTo>
                        <a:pt x="17" y="12"/>
                        <a:pt x="16" y="14"/>
                        <a:pt x="17" y="14"/>
                      </a:cubicBezTo>
                      <a:cubicBezTo>
                        <a:pt x="16" y="14"/>
                        <a:pt x="16" y="13"/>
                        <a:pt x="16" y="12"/>
                      </a:cubicBezTo>
                      <a:close/>
                      <a:moveTo>
                        <a:pt x="18" y="14"/>
                      </a:moveTo>
                      <a:cubicBezTo>
                        <a:pt x="18" y="14"/>
                        <a:pt x="18" y="14"/>
                        <a:pt x="18" y="15"/>
                      </a:cubicBezTo>
                      <a:cubicBezTo>
                        <a:pt x="17" y="15"/>
                        <a:pt x="17" y="14"/>
                        <a:pt x="18" y="14"/>
                      </a:cubicBezTo>
                      <a:close/>
                      <a:moveTo>
                        <a:pt x="18" y="9"/>
                      </a:move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9"/>
                        <a:pt x="18" y="8"/>
                        <a:pt x="18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9" y="8"/>
                      </a:moveTo>
                      <a:cubicBezTo>
                        <a:pt x="19" y="8"/>
                        <a:pt x="19" y="8"/>
                        <a:pt x="19" y="9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19" y="8"/>
                        <a:pt x="19" y="8"/>
                        <a:pt x="19" y="8"/>
                      </a:cubicBezTo>
                      <a:close/>
                      <a:moveTo>
                        <a:pt x="20" y="13"/>
                      </a:moveTo>
                      <a:cubicBezTo>
                        <a:pt x="19" y="14"/>
                        <a:pt x="19" y="14"/>
                        <a:pt x="19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9" y="14"/>
                        <a:pt x="18" y="12"/>
                        <a:pt x="17" y="13"/>
                      </a:cubicBezTo>
                      <a:cubicBezTo>
                        <a:pt x="18" y="12"/>
                        <a:pt x="19" y="12"/>
                        <a:pt x="19" y="12"/>
                      </a:cubicBezTo>
                      <a:cubicBezTo>
                        <a:pt x="19" y="12"/>
                        <a:pt x="19" y="12"/>
                        <a:pt x="19" y="12"/>
                      </a:cubicBezTo>
                      <a:cubicBezTo>
                        <a:pt x="19" y="13"/>
                        <a:pt x="19" y="13"/>
                        <a:pt x="20" y="13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4"/>
                        <a:pt x="19" y="14"/>
                      </a:cubicBez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0" y="14"/>
                        <a:pt x="20" y="14"/>
                      </a:cubicBezTo>
                      <a:close/>
                      <a:moveTo>
                        <a:pt x="22" y="12"/>
                      </a:moveTo>
                      <a:cubicBezTo>
                        <a:pt x="22" y="12"/>
                        <a:pt x="22" y="12"/>
                        <a:pt x="22" y="13"/>
                      </a:cubicBezTo>
                      <a:cubicBezTo>
                        <a:pt x="22" y="12"/>
                        <a:pt x="22" y="12"/>
                        <a:pt x="22" y="11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close/>
                      <a:moveTo>
                        <a:pt x="23" y="14"/>
                      </a:moveTo>
                      <a:cubicBezTo>
                        <a:pt x="23" y="14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2" y="15"/>
                      </a:cubicBezTo>
                      <a:cubicBezTo>
                        <a:pt x="22" y="14"/>
                        <a:pt x="23" y="14"/>
                        <a:pt x="23" y="14"/>
                      </a:cubicBezTo>
                      <a:close/>
                      <a:moveTo>
                        <a:pt x="23" y="11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0"/>
                        <a:pt x="24" y="11"/>
                        <a:pt x="23" y="11"/>
                      </a:cubicBezTo>
                      <a:close/>
                      <a:moveTo>
                        <a:pt x="24" y="13"/>
                      </a:moveTo>
                      <a:cubicBezTo>
                        <a:pt x="24" y="13"/>
                        <a:pt x="24" y="13"/>
                        <a:pt x="24" y="14"/>
                      </a:cubicBezTo>
                      <a:cubicBezTo>
                        <a:pt x="23" y="14"/>
                        <a:pt x="23" y="13"/>
                        <a:pt x="23" y="13"/>
                      </a:cubicBezTo>
                      <a:cubicBezTo>
                        <a:pt x="24" y="12"/>
                        <a:pt x="24" y="13"/>
                        <a:pt x="24" y="13"/>
                      </a:cubicBezTo>
                      <a:close/>
                      <a:moveTo>
                        <a:pt x="24" y="16"/>
                      </a:moveTo>
                      <a:cubicBezTo>
                        <a:pt x="24" y="16"/>
                        <a:pt x="25" y="16"/>
                        <a:pt x="25" y="16"/>
                      </a:cubicBezTo>
                      <a:cubicBezTo>
                        <a:pt x="24" y="16"/>
                        <a:pt x="24" y="16"/>
                        <a:pt x="24" y="16"/>
                      </a:cubicBezTo>
                      <a:close/>
                      <a:moveTo>
                        <a:pt x="25" y="9"/>
                      </a:moveTo>
                      <a:cubicBezTo>
                        <a:pt x="25" y="9"/>
                        <a:pt x="24" y="9"/>
                        <a:pt x="24" y="8"/>
                      </a:cubicBezTo>
                      <a:cubicBezTo>
                        <a:pt x="25" y="8"/>
                        <a:pt x="26" y="9"/>
                        <a:pt x="25" y="9"/>
                      </a:cubicBezTo>
                      <a:close/>
                      <a:moveTo>
                        <a:pt x="26" y="12"/>
                      </a:moveTo>
                      <a:cubicBezTo>
                        <a:pt x="25" y="12"/>
                        <a:pt x="25" y="12"/>
                        <a:pt x="25" y="13"/>
                      </a:cubicBezTo>
                      <a:cubicBezTo>
                        <a:pt x="25" y="12"/>
                        <a:pt x="25" y="12"/>
                        <a:pt x="25" y="11"/>
                      </a:cubicBezTo>
                      <a:cubicBezTo>
                        <a:pt x="25" y="12"/>
                        <a:pt x="25" y="12"/>
                        <a:pt x="26" y="12"/>
                      </a:cubicBezTo>
                      <a:close/>
                      <a:moveTo>
                        <a:pt x="25" y="16"/>
                      </a:move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5" y="15"/>
                        <a:pt x="25" y="15"/>
                        <a:pt x="25" y="16"/>
                      </a:cubicBezTo>
                      <a:close/>
                      <a:moveTo>
                        <a:pt x="28" y="5"/>
                      </a:move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4"/>
                        <a:pt x="29" y="5"/>
                        <a:pt x="28" y="5"/>
                      </a:cubicBezTo>
                      <a:close/>
                      <a:moveTo>
                        <a:pt x="30" y="6"/>
                      </a:moveTo>
                      <a:cubicBezTo>
                        <a:pt x="30" y="7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8"/>
                        <a:pt x="29" y="9"/>
                        <a:pt x="29" y="9"/>
                      </a:cubicBezTo>
                      <a:cubicBezTo>
                        <a:pt x="28" y="10"/>
                        <a:pt x="29" y="10"/>
                        <a:pt x="29" y="11"/>
                      </a:cubicBezTo>
                      <a:cubicBezTo>
                        <a:pt x="28" y="11"/>
                        <a:pt x="28" y="10"/>
                        <a:pt x="28" y="11"/>
                      </a:cubicBezTo>
                      <a:cubicBezTo>
                        <a:pt x="27" y="11"/>
                        <a:pt x="27" y="9"/>
                        <a:pt x="27" y="10"/>
                      </a:cubicBezTo>
                      <a:cubicBezTo>
                        <a:pt x="26" y="10"/>
                        <a:pt x="27" y="11"/>
                        <a:pt x="27" y="11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6" y="13"/>
                        <a:pt x="26" y="12"/>
                        <a:pt x="26" y="11"/>
                      </a:cubicBez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7" y="9"/>
                        <a:pt x="26" y="9"/>
                        <a:pt x="26" y="8"/>
                      </a:cubicBezTo>
                      <a:cubicBezTo>
                        <a:pt x="26" y="8"/>
                        <a:pt x="26" y="7"/>
                        <a:pt x="27" y="7"/>
                      </a:cubicBezTo>
                      <a:cubicBezTo>
                        <a:pt x="27" y="7"/>
                        <a:pt x="27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7" y="7"/>
                        <a:pt x="26" y="6"/>
                        <a:pt x="26" y="7"/>
                      </a:cubicBezTo>
                      <a:cubicBezTo>
                        <a:pt x="26" y="6"/>
                        <a:pt x="26" y="5"/>
                        <a:pt x="26" y="5"/>
                      </a:cubicBezTo>
                      <a:cubicBezTo>
                        <a:pt x="26" y="5"/>
                        <a:pt x="26" y="4"/>
                        <a:pt x="27" y="4"/>
                      </a:cubicBezTo>
                      <a:cubicBezTo>
                        <a:pt x="27" y="5"/>
                        <a:pt x="26" y="5"/>
                        <a:pt x="26" y="5"/>
                      </a:cubicBezTo>
                      <a:cubicBezTo>
                        <a:pt x="27" y="5"/>
                        <a:pt x="27" y="6"/>
                        <a:pt x="28" y="6"/>
                      </a:cubicBezTo>
                      <a:cubicBezTo>
                        <a:pt x="28" y="5"/>
                        <a:pt x="28" y="6"/>
                        <a:pt x="28" y="5"/>
                      </a:cubicBezTo>
                      <a:cubicBezTo>
                        <a:pt x="28" y="5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5"/>
                      </a:cubicBezTo>
                      <a:cubicBezTo>
                        <a:pt x="28" y="5"/>
                        <a:pt x="28" y="5"/>
                        <a:pt x="29" y="5"/>
                      </a:cubicBezTo>
                      <a:cubicBezTo>
                        <a:pt x="29" y="5"/>
                        <a:pt x="28" y="5"/>
                        <a:pt x="28" y="6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30" y="6"/>
                      </a:cubicBezTo>
                      <a:close/>
                      <a:moveTo>
                        <a:pt x="28" y="34"/>
                      </a:moveTo>
                      <a:cubicBezTo>
                        <a:pt x="29" y="34"/>
                        <a:pt x="28" y="35"/>
                        <a:pt x="28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lose/>
                      <a:moveTo>
                        <a:pt x="28" y="32"/>
                      </a:moveTo>
                      <a:cubicBezTo>
                        <a:pt x="28" y="32"/>
                        <a:pt x="29" y="31"/>
                        <a:pt x="29" y="31"/>
                      </a:cubicBezTo>
                      <a:cubicBezTo>
                        <a:pt x="29" y="32"/>
                        <a:pt x="28" y="32"/>
                        <a:pt x="28" y="32"/>
                      </a:cubicBezTo>
                      <a:close/>
                      <a:moveTo>
                        <a:pt x="27" y="15"/>
                      </a:move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8" y="13"/>
                        <a:pt x="28" y="12"/>
                        <a:pt x="29" y="12"/>
                      </a:cubicBezTo>
                      <a:cubicBezTo>
                        <a:pt x="29" y="12"/>
                        <a:pt x="29" y="13"/>
                        <a:pt x="29" y="13"/>
                      </a:cubicBezTo>
                      <a:cubicBezTo>
                        <a:pt x="29" y="13"/>
                        <a:pt x="29" y="12"/>
                        <a:pt x="30" y="12"/>
                      </a:cubicBezTo>
                      <a:cubicBezTo>
                        <a:pt x="30" y="13"/>
                        <a:pt x="29" y="13"/>
                        <a:pt x="29" y="14"/>
                      </a:cubicBezTo>
                      <a:cubicBezTo>
                        <a:pt x="28" y="14"/>
                        <a:pt x="28" y="14"/>
                        <a:pt x="27" y="15"/>
                      </a:cubicBezTo>
                      <a:close/>
                      <a:moveTo>
                        <a:pt x="29" y="10"/>
                      </a:moveTo>
                      <a:cubicBezTo>
                        <a:pt x="30" y="9"/>
                        <a:pt x="30" y="10"/>
                        <a:pt x="30" y="10"/>
                      </a:cubicBezTo>
                      <a:cubicBezTo>
                        <a:pt x="29" y="10"/>
                        <a:pt x="29" y="10"/>
                        <a:pt x="29" y="10"/>
                      </a:cubicBezTo>
                      <a:close/>
                      <a:moveTo>
                        <a:pt x="28" y="13"/>
                      </a:moveTo>
                      <a:cubicBezTo>
                        <a:pt x="28" y="13"/>
                        <a:pt x="28" y="13"/>
                        <a:pt x="27" y="12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29" y="12"/>
                        <a:pt x="28" y="13"/>
                        <a:pt x="28" y="13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6"/>
                        <a:pt x="27" y="16"/>
                      </a:cubicBezTo>
                      <a:close/>
                      <a:moveTo>
                        <a:pt x="27" y="34"/>
                      </a:moveTo>
                      <a:cubicBezTo>
                        <a:pt x="27" y="33"/>
                        <a:pt x="28" y="33"/>
                        <a:pt x="27" y="34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6" y="15"/>
                        <a:pt x="26" y="15"/>
                      </a:cubicBezTo>
                      <a:cubicBezTo>
                        <a:pt x="26" y="14"/>
                        <a:pt x="27" y="14"/>
                        <a:pt x="27" y="15"/>
                      </a:cubicBezTo>
                      <a:close/>
                      <a:moveTo>
                        <a:pt x="27" y="37"/>
                      </a:move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7" y="38"/>
                        <a:pt x="27" y="38"/>
                        <a:pt x="27" y="37"/>
                      </a:cubicBezTo>
                      <a:close/>
                      <a:moveTo>
                        <a:pt x="30" y="10"/>
                      </a:moveTo>
                      <a:cubicBezTo>
                        <a:pt x="30" y="9"/>
                        <a:pt x="30" y="9"/>
                        <a:pt x="30" y="9"/>
                      </a:cubicBezTo>
                      <a:cubicBezTo>
                        <a:pt x="30" y="9"/>
                        <a:pt x="29" y="9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30" y="9"/>
                        <a:pt x="30" y="9"/>
                        <a:pt x="30" y="10"/>
                      </a:cubicBezTo>
                      <a:close/>
                      <a:moveTo>
                        <a:pt x="30" y="11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0"/>
                        <a:pt x="31" y="10"/>
                        <a:pt x="30" y="11"/>
                      </a:cubicBezTo>
                      <a:close/>
                      <a:moveTo>
                        <a:pt x="32" y="12"/>
                      </a:move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31" y="12"/>
                        <a:pt x="32" y="12"/>
                        <a:pt x="32" y="12"/>
                      </a:cubicBezTo>
                      <a:close/>
                      <a:moveTo>
                        <a:pt x="32" y="13"/>
                      </a:move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lose/>
                      <a:moveTo>
                        <a:pt x="32" y="23"/>
                      </a:moveTo>
                      <a:cubicBezTo>
                        <a:pt x="32" y="23"/>
                        <a:pt x="32" y="22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lose/>
                      <a:moveTo>
                        <a:pt x="32" y="23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lose/>
                      <a:moveTo>
                        <a:pt x="33" y="31"/>
                      </a:moveTo>
                      <a:cubicBezTo>
                        <a:pt x="33" y="31"/>
                        <a:pt x="33" y="32"/>
                        <a:pt x="34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0"/>
                        <a:pt x="33" y="31"/>
                        <a:pt x="33" y="30"/>
                      </a:cubicBezTo>
                      <a:cubicBezTo>
                        <a:pt x="34" y="30"/>
                        <a:pt x="34" y="30"/>
                        <a:pt x="34" y="29"/>
                      </a:cubicBezTo>
                      <a:cubicBezTo>
                        <a:pt x="35" y="30"/>
                        <a:pt x="34" y="31"/>
                        <a:pt x="34" y="31"/>
                      </a:cubicBezTo>
                      <a:cubicBezTo>
                        <a:pt x="34" y="31"/>
                        <a:pt x="34" y="32"/>
                        <a:pt x="33" y="32"/>
                      </a:cubicBezTo>
                      <a:cubicBezTo>
                        <a:pt x="33" y="32"/>
                        <a:pt x="33" y="33"/>
                        <a:pt x="33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3" y="32"/>
                        <a:pt x="33" y="32"/>
                        <a:pt x="33" y="31"/>
                      </a:cubicBezTo>
                      <a:close/>
                      <a:moveTo>
                        <a:pt x="33" y="30"/>
                      </a:moveTo>
                      <a:cubicBezTo>
                        <a:pt x="33" y="29"/>
                        <a:pt x="33" y="29"/>
                        <a:pt x="33" y="28"/>
                      </a:cubicBezTo>
                      <a:cubicBezTo>
                        <a:pt x="33" y="28"/>
                        <a:pt x="34" y="28"/>
                        <a:pt x="34" y="28"/>
                      </a:cubicBezTo>
                      <a:cubicBezTo>
                        <a:pt x="34" y="29"/>
                        <a:pt x="34" y="29"/>
                        <a:pt x="33" y="30"/>
                      </a:cubicBezTo>
                      <a:close/>
                      <a:moveTo>
                        <a:pt x="33" y="33"/>
                      </a:moveTo>
                      <a:cubicBezTo>
                        <a:pt x="33" y="33"/>
                        <a:pt x="33" y="33"/>
                        <a:pt x="32" y="33"/>
                      </a:cubicBezTo>
                      <a:cubicBezTo>
                        <a:pt x="32" y="33"/>
                        <a:pt x="32" y="33"/>
                        <a:pt x="33" y="32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2" y="30"/>
                        <a:pt x="33" y="30"/>
                      </a:cubicBezTo>
                      <a:cubicBezTo>
                        <a:pt x="33" y="31"/>
                        <a:pt x="33" y="31"/>
                        <a:pt x="32" y="31"/>
                      </a:cubicBezTo>
                      <a:close/>
                      <a:moveTo>
                        <a:pt x="32" y="32"/>
                      </a:move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2" y="31"/>
                        <a:pt x="33" y="31"/>
                        <a:pt x="32" y="32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20"/>
                        <a:pt x="33" y="20"/>
                      </a:cubicBezTo>
                      <a:cubicBezTo>
                        <a:pt x="32" y="20"/>
                        <a:pt x="32" y="19"/>
                        <a:pt x="33" y="19"/>
                      </a:cubicBezTo>
                      <a:close/>
                      <a:moveTo>
                        <a:pt x="33" y="23"/>
                      </a:moveTo>
                      <a:cubicBezTo>
                        <a:pt x="33" y="24"/>
                        <a:pt x="33" y="24"/>
                        <a:pt x="33" y="25"/>
                      </a:cubicBezTo>
                      <a:cubicBezTo>
                        <a:pt x="33" y="25"/>
                        <a:pt x="33" y="25"/>
                        <a:pt x="32" y="25"/>
                      </a:cubicBezTo>
                      <a:cubicBezTo>
                        <a:pt x="32" y="24"/>
                        <a:pt x="32" y="24"/>
                        <a:pt x="33" y="23"/>
                      </a:cubicBezTo>
                      <a:close/>
                      <a:moveTo>
                        <a:pt x="33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lose/>
                      <a:moveTo>
                        <a:pt x="33" y="25"/>
                      </a:move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5"/>
                        <a:pt x="34" y="25"/>
                        <a:pt x="35" y="25"/>
                      </a:cubicBezTo>
                      <a:cubicBezTo>
                        <a:pt x="35" y="26"/>
                        <a:pt x="35" y="26"/>
                        <a:pt x="34" y="26"/>
                      </a:cubicBezTo>
                      <a:cubicBezTo>
                        <a:pt x="34" y="26"/>
                        <a:pt x="34" y="25"/>
                        <a:pt x="33" y="25"/>
                      </a:cubicBezTo>
                      <a:close/>
                      <a:moveTo>
                        <a:pt x="34" y="20"/>
                      </a:moveTo>
                      <a:cubicBezTo>
                        <a:pt x="34" y="20"/>
                        <a:pt x="34" y="20"/>
                        <a:pt x="34" y="20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1"/>
                        <a:pt x="33" y="21"/>
                        <a:pt x="34" y="20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lose/>
                      <a:moveTo>
                        <a:pt x="34" y="14"/>
                      </a:moveTo>
                      <a:cubicBezTo>
                        <a:pt x="34" y="14"/>
                        <a:pt x="33" y="14"/>
                        <a:pt x="34" y="14"/>
                      </a:cubicBezTo>
                      <a:cubicBezTo>
                        <a:pt x="34" y="13"/>
                        <a:pt x="34" y="14"/>
                        <a:pt x="34" y="14"/>
                      </a:cubicBezTo>
                      <a:close/>
                      <a:moveTo>
                        <a:pt x="35" y="16"/>
                      </a:moveTo>
                      <a:cubicBezTo>
                        <a:pt x="34" y="16"/>
                        <a:pt x="33" y="17"/>
                        <a:pt x="33" y="16"/>
                      </a:cubicBezTo>
                      <a:cubicBezTo>
                        <a:pt x="34" y="16"/>
                        <a:pt x="35" y="15"/>
                        <a:pt x="35" y="16"/>
                      </a:cubicBezTo>
                      <a:close/>
                      <a:moveTo>
                        <a:pt x="35" y="13"/>
                      </a:moveTo>
                      <a:cubicBezTo>
                        <a:pt x="34" y="14"/>
                        <a:pt x="34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6" y="12"/>
                      </a:moveTo>
                      <a:cubicBezTo>
                        <a:pt x="36" y="12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lose/>
                      <a:moveTo>
                        <a:pt x="36" y="14"/>
                      </a:moveTo>
                      <a:cubicBezTo>
                        <a:pt x="35" y="14"/>
                        <a:pt x="35" y="15"/>
                        <a:pt x="35" y="14"/>
                      </a:cubicBezTo>
                      <a:cubicBezTo>
                        <a:pt x="35" y="14"/>
                        <a:pt x="35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6" y="17"/>
                      </a:cubicBezTo>
                      <a:cubicBezTo>
                        <a:pt x="36" y="18"/>
                        <a:pt x="36" y="18"/>
                        <a:pt x="35" y="18"/>
                      </a:cubicBezTo>
                      <a:close/>
                      <a:moveTo>
                        <a:pt x="35" y="19"/>
                      </a:move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4" y="28"/>
                      </a:cubicBezTo>
                      <a:cubicBezTo>
                        <a:pt x="35" y="28"/>
                        <a:pt x="36" y="28"/>
                        <a:pt x="35" y="29"/>
                      </a:cubicBezTo>
                      <a:cubicBezTo>
                        <a:pt x="35" y="29"/>
                        <a:pt x="35" y="29"/>
                        <a:pt x="34" y="29"/>
                      </a:cubicBezTo>
                      <a:close/>
                      <a:moveTo>
                        <a:pt x="33" y="35"/>
                      </a:moveTo>
                      <a:cubicBezTo>
                        <a:pt x="33" y="34"/>
                        <a:pt x="34" y="33"/>
                        <a:pt x="34" y="33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4" y="34"/>
                        <a:pt x="34" y="35"/>
                      </a:cubicBezTo>
                      <a:cubicBezTo>
                        <a:pt x="34" y="35"/>
                        <a:pt x="34" y="36"/>
                        <a:pt x="33" y="36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lose/>
                      <a:moveTo>
                        <a:pt x="31" y="36"/>
                      </a:moveTo>
                      <a:cubicBezTo>
                        <a:pt x="31" y="36"/>
                        <a:pt x="32" y="35"/>
                        <a:pt x="32" y="35"/>
                      </a:cubicBezTo>
                      <a:cubicBezTo>
                        <a:pt x="32" y="35"/>
                        <a:pt x="32" y="35"/>
                        <a:pt x="32" y="34"/>
                      </a:cubicBezTo>
                      <a:cubicBezTo>
                        <a:pt x="32" y="34"/>
                        <a:pt x="31" y="34"/>
                        <a:pt x="31" y="34"/>
                      </a:cubicBezTo>
                      <a:cubicBezTo>
                        <a:pt x="31" y="33"/>
                        <a:pt x="32" y="33"/>
                        <a:pt x="32" y="33"/>
                      </a:cubicBezTo>
                      <a:cubicBezTo>
                        <a:pt x="32" y="32"/>
                        <a:pt x="32" y="33"/>
                        <a:pt x="32" y="34"/>
                      </a:cubicBezTo>
                      <a:cubicBezTo>
                        <a:pt x="32" y="34"/>
                        <a:pt x="32" y="33"/>
                        <a:pt x="33" y="33"/>
                      </a:cubicBezTo>
                      <a:cubicBezTo>
                        <a:pt x="33" y="34"/>
                        <a:pt x="32" y="35"/>
                        <a:pt x="32" y="36"/>
                      </a:cubicBezTo>
                      <a:cubicBezTo>
                        <a:pt x="32" y="37"/>
                        <a:pt x="31" y="36"/>
                        <a:pt x="31" y="3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2" y="18"/>
                      </a:cubicBezTo>
                      <a:cubicBezTo>
                        <a:pt x="31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6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2" y="15"/>
                        <a:pt x="31" y="15"/>
                        <a:pt x="31" y="14"/>
                      </a:cubicBezTo>
                      <a:cubicBezTo>
                        <a:pt x="31" y="15"/>
                        <a:pt x="32" y="16"/>
                        <a:pt x="33" y="15"/>
                      </a:cubicBezTo>
                      <a:cubicBezTo>
                        <a:pt x="33" y="16"/>
                        <a:pt x="32" y="17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lose/>
                      <a:moveTo>
                        <a:pt x="31" y="26"/>
                      </a:move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lose/>
                      <a:moveTo>
                        <a:pt x="31" y="6"/>
                      </a:move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lose/>
                      <a:moveTo>
                        <a:pt x="30" y="35"/>
                      </a:moveTo>
                      <a:cubicBezTo>
                        <a:pt x="30" y="35"/>
                        <a:pt x="29" y="36"/>
                        <a:pt x="29" y="36"/>
                      </a:cubicBezTo>
                      <a:cubicBezTo>
                        <a:pt x="29" y="36"/>
                        <a:pt x="29" y="35"/>
                        <a:pt x="29" y="36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8" y="35"/>
                        <a:pt x="28" y="35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9" y="35"/>
                        <a:pt x="29" y="34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9" y="34"/>
                        <a:pt x="29" y="33"/>
                        <a:pt x="29" y="33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30" y="34"/>
                        <a:pt x="30" y="34"/>
                        <a:pt x="31" y="34"/>
                      </a:cubicBezTo>
                      <a:cubicBezTo>
                        <a:pt x="31" y="34"/>
                        <a:pt x="30" y="35"/>
                        <a:pt x="30" y="35"/>
                      </a:cubicBezTo>
                      <a:cubicBezTo>
                        <a:pt x="30" y="35"/>
                        <a:pt x="30" y="35"/>
                        <a:pt x="30" y="35"/>
                      </a:cubicBezTo>
                      <a:close/>
                      <a:moveTo>
                        <a:pt x="28" y="37"/>
                      </a:moveTo>
                      <a:cubicBezTo>
                        <a:pt x="28" y="36"/>
                        <a:pt x="29" y="37"/>
                        <a:pt x="29" y="37"/>
                      </a:cubicBezTo>
                      <a:cubicBezTo>
                        <a:pt x="30" y="36"/>
                        <a:pt x="30" y="38"/>
                        <a:pt x="29" y="38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8"/>
                        <a:pt x="28" y="38"/>
                        <a:pt x="28" y="38"/>
                      </a:cubicBezTo>
                      <a:cubicBezTo>
                        <a:pt x="28" y="38"/>
                        <a:pt x="28" y="37"/>
                        <a:pt x="28" y="37"/>
                      </a:cubicBezTo>
                      <a:close/>
                      <a:moveTo>
                        <a:pt x="28" y="35"/>
                      </a:moveTo>
                      <a:cubicBezTo>
                        <a:pt x="28" y="35"/>
                        <a:pt x="27" y="36"/>
                        <a:pt x="27" y="36"/>
                      </a:cubicBezTo>
                      <a:cubicBezTo>
                        <a:pt x="27" y="35"/>
                        <a:pt x="27" y="35"/>
                        <a:pt x="28" y="35"/>
                      </a:cubicBezTo>
                      <a:close/>
                      <a:moveTo>
                        <a:pt x="26" y="41"/>
                      </a:moveTo>
                      <a:cubicBezTo>
                        <a:pt x="27" y="40"/>
                        <a:pt x="27" y="40"/>
                        <a:pt x="28" y="40"/>
                      </a:cubicBezTo>
                      <a:cubicBezTo>
                        <a:pt x="27" y="40"/>
                        <a:pt x="27" y="40"/>
                        <a:pt x="26" y="41"/>
                      </a:cubicBezTo>
                      <a:close/>
                      <a:moveTo>
                        <a:pt x="26" y="37"/>
                      </a:moveTo>
                      <a:cubicBezTo>
                        <a:pt x="26" y="37"/>
                        <a:pt x="25" y="37"/>
                        <a:pt x="26" y="36"/>
                      </a:cubicBezTo>
                      <a:cubicBezTo>
                        <a:pt x="26" y="36"/>
                        <a:pt x="26" y="36"/>
                        <a:pt x="27" y="36"/>
                      </a:cubicBezTo>
                      <a:cubicBezTo>
                        <a:pt x="27" y="36"/>
                        <a:pt x="27" y="37"/>
                        <a:pt x="26" y="37"/>
                      </a:cubicBezTo>
                      <a:close/>
                      <a:moveTo>
                        <a:pt x="25" y="41"/>
                      </a:moveTo>
                      <a:cubicBezTo>
                        <a:pt x="25" y="40"/>
                        <a:pt x="26" y="40"/>
                        <a:pt x="26" y="41"/>
                      </a:cubicBezTo>
                      <a:cubicBezTo>
                        <a:pt x="26" y="41"/>
                        <a:pt x="25" y="41"/>
                        <a:pt x="25" y="41"/>
                      </a:cubicBezTo>
                      <a:close/>
                      <a:moveTo>
                        <a:pt x="25" y="35"/>
                      </a:moveTo>
                      <a:cubicBezTo>
                        <a:pt x="25" y="34"/>
                        <a:pt x="26" y="34"/>
                        <a:pt x="26" y="34"/>
                      </a:cubicBezTo>
                      <a:cubicBezTo>
                        <a:pt x="25" y="35"/>
                        <a:pt x="25" y="35"/>
                        <a:pt x="25" y="35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9"/>
                      </a:cubicBezTo>
                      <a:cubicBezTo>
                        <a:pt x="25" y="39"/>
                        <a:pt x="25" y="38"/>
                        <a:pt x="25" y="38"/>
                      </a:cubicBezTo>
                      <a:close/>
                      <a:moveTo>
                        <a:pt x="25" y="37"/>
                      </a:moveTo>
                      <a:cubicBezTo>
                        <a:pt x="25" y="36"/>
                        <a:pt x="25" y="37"/>
                        <a:pt x="25" y="37"/>
                      </a:cubicBezTo>
                      <a:cubicBezTo>
                        <a:pt x="25" y="37"/>
                        <a:pt x="25" y="37"/>
                        <a:pt x="25" y="37"/>
                      </a:cubicBezTo>
                      <a:close/>
                      <a:moveTo>
                        <a:pt x="23" y="42"/>
                      </a:moveTo>
                      <a:cubicBezTo>
                        <a:pt x="24" y="41"/>
                        <a:pt x="24" y="41"/>
                        <a:pt x="24" y="42"/>
                      </a:cubicBezTo>
                      <a:cubicBezTo>
                        <a:pt x="24" y="42"/>
                        <a:pt x="23" y="42"/>
                        <a:pt x="23" y="42"/>
                      </a:cubicBezTo>
                      <a:close/>
                      <a:moveTo>
                        <a:pt x="23" y="42"/>
                      </a:move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lose/>
                      <a:moveTo>
                        <a:pt x="18" y="43"/>
                      </a:moveTo>
                      <a:cubicBezTo>
                        <a:pt x="18" y="43"/>
                        <a:pt x="18" y="42"/>
                        <a:pt x="18" y="42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cubicBezTo>
                        <a:pt x="18" y="42"/>
                        <a:pt x="18" y="43"/>
                        <a:pt x="18" y="43"/>
                      </a:cubicBezTo>
                      <a:close/>
                      <a:moveTo>
                        <a:pt x="16" y="25"/>
                      </a:move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6"/>
                        <a:pt x="16" y="26"/>
                        <a:pt x="16" y="25"/>
                      </a:cubicBezTo>
                      <a:close/>
                      <a:moveTo>
                        <a:pt x="16" y="42"/>
                      </a:moveTo>
                      <a:cubicBezTo>
                        <a:pt x="16" y="42"/>
                        <a:pt x="16" y="42"/>
                        <a:pt x="16" y="42"/>
                      </a:cubicBezTo>
                      <a:cubicBezTo>
                        <a:pt x="16" y="42"/>
                        <a:pt x="16" y="42"/>
                        <a:pt x="16" y="42"/>
                      </a:cubicBezTo>
                      <a:close/>
                      <a:moveTo>
                        <a:pt x="16" y="39"/>
                      </a:move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8"/>
                        <a:pt x="16" y="38"/>
                        <a:pt x="16" y="39"/>
                      </a:cubicBezTo>
                      <a:close/>
                      <a:moveTo>
                        <a:pt x="15" y="44"/>
                      </a:moveTo>
                      <a:cubicBezTo>
                        <a:pt x="16" y="44"/>
                        <a:pt x="16" y="43"/>
                        <a:pt x="16" y="43"/>
                      </a:cubicBezTo>
                      <a:cubicBezTo>
                        <a:pt x="16" y="44"/>
                        <a:pt x="15" y="44"/>
                        <a:pt x="15" y="44"/>
                      </a:cubicBezTo>
                      <a:close/>
                      <a:moveTo>
                        <a:pt x="15" y="45"/>
                      </a:moveTo>
                      <a:cubicBezTo>
                        <a:pt x="15" y="45"/>
                        <a:pt x="16" y="45"/>
                        <a:pt x="16" y="45"/>
                      </a:cubicBezTo>
                      <a:cubicBezTo>
                        <a:pt x="16" y="45"/>
                        <a:pt x="15" y="46"/>
                        <a:pt x="15" y="45"/>
                      </a:cubicBezTo>
                      <a:close/>
                      <a:moveTo>
                        <a:pt x="15" y="39"/>
                      </a:move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lose/>
                      <a:moveTo>
                        <a:pt x="12" y="36"/>
                      </a:moveTo>
                      <a:cubicBezTo>
                        <a:pt x="13" y="35"/>
                        <a:pt x="14" y="35"/>
                        <a:pt x="13" y="36"/>
                      </a:cubicBezTo>
                      <a:cubicBezTo>
                        <a:pt x="13" y="36"/>
                        <a:pt x="13" y="37"/>
                        <a:pt x="12" y="3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3" y="34"/>
                        <a:pt x="13" y="34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3" y="35"/>
                      </a:moveTo>
                      <a:cubicBezTo>
                        <a:pt x="13" y="35"/>
                        <a:pt x="13" y="35"/>
                        <a:pt x="12" y="36"/>
                      </a:cubicBezTo>
                      <a:cubicBezTo>
                        <a:pt x="13" y="35"/>
                        <a:pt x="12" y="35"/>
                        <a:pt x="12" y="35"/>
                      </a:cubicBezTo>
                      <a:cubicBezTo>
                        <a:pt x="13" y="35"/>
                        <a:pt x="13" y="35"/>
                        <a:pt x="13" y="35"/>
                      </a:cubicBezTo>
                      <a:close/>
                      <a:moveTo>
                        <a:pt x="12" y="38"/>
                      </a:moveTo>
                      <a:cubicBezTo>
                        <a:pt x="12" y="38"/>
                        <a:pt x="12" y="38"/>
                        <a:pt x="12" y="37"/>
                      </a:cubicBezTo>
                      <a:cubicBezTo>
                        <a:pt x="12" y="37"/>
                        <a:pt x="12" y="37"/>
                        <a:pt x="12" y="37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lose/>
                      <a:moveTo>
                        <a:pt x="10" y="26"/>
                      </a:moveTo>
                      <a:cubicBezTo>
                        <a:pt x="11" y="25"/>
                        <a:pt x="10" y="26"/>
                        <a:pt x="10" y="25"/>
                      </a:cubicBezTo>
                      <a:cubicBezTo>
                        <a:pt x="10" y="24"/>
                        <a:pt x="11" y="25"/>
                        <a:pt x="11" y="25"/>
                      </a:cubicBezTo>
                      <a:cubicBezTo>
                        <a:pt x="11" y="23"/>
                        <a:pt x="13" y="23"/>
                        <a:pt x="13" y="21"/>
                      </a:cubicBezTo>
                      <a:cubicBezTo>
                        <a:pt x="13" y="21"/>
                        <a:pt x="13" y="22"/>
                        <a:pt x="14" y="21"/>
                      </a:cubicBezTo>
                      <a:cubicBezTo>
                        <a:pt x="15" y="20"/>
                        <a:pt x="17" y="19"/>
                        <a:pt x="18" y="18"/>
                      </a:cubicBezTo>
                      <a:cubicBezTo>
                        <a:pt x="18" y="17"/>
                        <a:pt x="18" y="18"/>
                        <a:pt x="18" y="17"/>
                      </a:cubicBezTo>
                      <a:cubicBezTo>
                        <a:pt x="18" y="17"/>
                        <a:pt x="19" y="17"/>
                        <a:pt x="19" y="17"/>
                      </a:cubicBezTo>
                      <a:cubicBezTo>
                        <a:pt x="19" y="17"/>
                        <a:pt x="19" y="17"/>
                        <a:pt x="19" y="18"/>
                      </a:cubicBezTo>
                      <a:cubicBezTo>
                        <a:pt x="20" y="18"/>
                        <a:pt x="21" y="17"/>
                        <a:pt x="21" y="17"/>
                      </a:cubicBezTo>
                      <a:cubicBezTo>
                        <a:pt x="23" y="18"/>
                        <a:pt x="26" y="17"/>
                        <a:pt x="27" y="19"/>
                      </a:cubicBezTo>
                      <a:cubicBezTo>
                        <a:pt x="26" y="19"/>
                        <a:pt x="24" y="20"/>
                        <a:pt x="24" y="21"/>
                      </a:cubicBezTo>
                      <a:cubicBezTo>
                        <a:pt x="23" y="20"/>
                        <a:pt x="21" y="21"/>
                        <a:pt x="20" y="23"/>
                      </a:cubicBezTo>
                      <a:cubicBezTo>
                        <a:pt x="20" y="22"/>
                        <a:pt x="20" y="22"/>
                        <a:pt x="19" y="22"/>
                      </a:cubicBezTo>
                      <a:cubicBezTo>
                        <a:pt x="19" y="25"/>
                        <a:pt x="19" y="27"/>
                        <a:pt x="19" y="30"/>
                      </a:cubicBezTo>
                      <a:cubicBezTo>
                        <a:pt x="19" y="32"/>
                        <a:pt x="19" y="35"/>
                        <a:pt x="19" y="38"/>
                      </a:cubicBezTo>
                      <a:cubicBezTo>
                        <a:pt x="19" y="38"/>
                        <a:pt x="20" y="38"/>
                        <a:pt x="20" y="38"/>
                      </a:cubicBezTo>
                      <a:cubicBezTo>
                        <a:pt x="18" y="40"/>
                        <a:pt x="21" y="41"/>
                        <a:pt x="22" y="39"/>
                      </a:cubicBezTo>
                      <a:cubicBezTo>
                        <a:pt x="23" y="38"/>
                        <a:pt x="23" y="37"/>
                        <a:pt x="24" y="37"/>
                      </a:cubicBezTo>
                      <a:cubicBezTo>
                        <a:pt x="24" y="39"/>
                        <a:pt x="22" y="41"/>
                        <a:pt x="20" y="42"/>
                      </a:cubicBezTo>
                      <a:cubicBezTo>
                        <a:pt x="20" y="42"/>
                        <a:pt x="18" y="42"/>
                        <a:pt x="18" y="41"/>
                      </a:cubicBezTo>
                      <a:cubicBezTo>
                        <a:pt x="17" y="39"/>
                        <a:pt x="18" y="36"/>
                        <a:pt x="18" y="34"/>
                      </a:cubicBezTo>
                      <a:cubicBezTo>
                        <a:pt x="18" y="33"/>
                        <a:pt x="18" y="33"/>
                        <a:pt x="18" y="32"/>
                      </a:cubicBezTo>
                      <a:cubicBezTo>
                        <a:pt x="18" y="32"/>
                        <a:pt x="18" y="31"/>
                        <a:pt x="18" y="30"/>
                      </a:cubicBezTo>
                      <a:cubicBezTo>
                        <a:pt x="18" y="28"/>
                        <a:pt x="18" y="26"/>
                        <a:pt x="18" y="24"/>
                      </a:cubicBezTo>
                      <a:cubicBezTo>
                        <a:pt x="18" y="24"/>
                        <a:pt x="18" y="23"/>
                        <a:pt x="18" y="23"/>
                      </a:cubicBezTo>
                      <a:cubicBezTo>
                        <a:pt x="17" y="23"/>
                        <a:pt x="17" y="24"/>
                        <a:pt x="17" y="24"/>
                      </a:cubicBezTo>
                      <a:cubicBezTo>
                        <a:pt x="16" y="24"/>
                        <a:pt x="15" y="23"/>
                        <a:pt x="14" y="24"/>
                      </a:cubicBezTo>
                      <a:cubicBezTo>
                        <a:pt x="14" y="25"/>
                        <a:pt x="14" y="25"/>
                        <a:pt x="13" y="26"/>
                      </a:cubicBezTo>
                      <a:cubicBezTo>
                        <a:pt x="13" y="25"/>
                        <a:pt x="11" y="25"/>
                        <a:pt x="10" y="26"/>
                      </a:cubicBezTo>
                      <a:close/>
                      <a:moveTo>
                        <a:pt x="23" y="34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lose/>
                      <a:moveTo>
                        <a:pt x="20" y="35"/>
                      </a:moveTo>
                      <a:cubicBezTo>
                        <a:pt x="20" y="35"/>
                        <a:pt x="20" y="35"/>
                        <a:pt x="20" y="35"/>
                      </a:cubicBezTo>
                      <a:cubicBezTo>
                        <a:pt x="20" y="35"/>
                        <a:pt x="20" y="35"/>
                        <a:pt x="20" y="35"/>
                      </a:cubicBezTo>
                      <a:close/>
                      <a:moveTo>
                        <a:pt x="10" y="42"/>
                      </a:moveTo>
                      <a:cubicBezTo>
                        <a:pt x="10" y="42"/>
                        <a:pt x="10" y="42"/>
                        <a:pt x="10" y="42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1" y="43"/>
                        <a:pt x="10" y="42"/>
                        <a:pt x="10" y="42"/>
                      </a:cubicBezTo>
                      <a:close/>
                      <a:moveTo>
                        <a:pt x="9" y="47"/>
                      </a:move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9" y="47"/>
                        <a:pt x="9" y="47"/>
                        <a:pt x="9" y="47"/>
                      </a:cubicBezTo>
                      <a:close/>
                      <a:moveTo>
                        <a:pt x="8" y="46"/>
                      </a:moveTo>
                      <a:cubicBezTo>
                        <a:pt x="8" y="46"/>
                        <a:pt x="8" y="45"/>
                        <a:pt x="8" y="45"/>
                      </a:cubicBezTo>
                      <a:cubicBezTo>
                        <a:pt x="8" y="45"/>
                        <a:pt x="8" y="46"/>
                        <a:pt x="8" y="46"/>
                      </a:cubicBezTo>
                      <a:close/>
                      <a:moveTo>
                        <a:pt x="8" y="45"/>
                      </a:moveTo>
                      <a:cubicBezTo>
                        <a:pt x="8" y="45"/>
                        <a:pt x="8" y="44"/>
                        <a:pt x="9" y="44"/>
                      </a:cubicBez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9" y="44"/>
                        <a:pt x="10" y="44"/>
                        <a:pt x="10" y="43"/>
                      </a:cubicBezTo>
                      <a:cubicBezTo>
                        <a:pt x="10" y="43"/>
                        <a:pt x="10" y="43"/>
                        <a:pt x="11" y="44"/>
                      </a:cubicBezTo>
                      <a:cubicBezTo>
                        <a:pt x="10" y="44"/>
                        <a:pt x="10" y="45"/>
                        <a:pt x="10" y="45"/>
                      </a:cubicBezTo>
                      <a:cubicBezTo>
                        <a:pt x="10" y="46"/>
                        <a:pt x="10" y="45"/>
                        <a:pt x="10" y="45"/>
                      </a:cubicBezTo>
                      <a:cubicBezTo>
                        <a:pt x="9" y="45"/>
                        <a:pt x="9" y="44"/>
                        <a:pt x="9" y="44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8" y="45"/>
                        <a:pt x="8" y="45"/>
                        <a:pt x="8" y="45"/>
                      </a:cubicBezTo>
                      <a:close/>
                      <a:moveTo>
                        <a:pt x="7" y="45"/>
                      </a:moveTo>
                      <a:cubicBezTo>
                        <a:pt x="7" y="44"/>
                        <a:pt x="7" y="44"/>
                        <a:pt x="8" y="43"/>
                      </a:cubicBezTo>
                      <a:cubicBezTo>
                        <a:pt x="7" y="44"/>
                        <a:pt x="7" y="44"/>
                        <a:pt x="7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lose/>
                      <a:moveTo>
                        <a:pt x="6" y="48"/>
                      </a:moveTo>
                      <a:cubicBezTo>
                        <a:pt x="6" y="47"/>
                        <a:pt x="6" y="46"/>
                        <a:pt x="6" y="46"/>
                      </a:cubicBezTo>
                      <a:cubicBezTo>
                        <a:pt x="7" y="45"/>
                        <a:pt x="6" y="47"/>
                        <a:pt x="6" y="48"/>
                      </a:cubicBezTo>
                      <a:close/>
                      <a:moveTo>
                        <a:pt x="5" y="38"/>
                      </a:moveTo>
                      <a:cubicBezTo>
                        <a:pt x="5" y="38"/>
                        <a:pt x="5" y="38"/>
                        <a:pt x="5" y="38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5" y="37"/>
                        <a:pt x="5" y="37"/>
                        <a:pt x="5" y="38"/>
                      </a:cubicBezTo>
                      <a:close/>
                      <a:moveTo>
                        <a:pt x="2" y="49"/>
                      </a:move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3" y="48"/>
                        <a:pt x="3" y="49"/>
                        <a:pt x="2" y="49"/>
                      </a:cubicBezTo>
                      <a:close/>
                      <a:moveTo>
                        <a:pt x="2" y="49"/>
                      </a:moveTo>
                      <a:cubicBezTo>
                        <a:pt x="2" y="49"/>
                        <a:pt x="2" y="50"/>
                        <a:pt x="2" y="50"/>
                      </a:cubicBezTo>
                      <a:cubicBezTo>
                        <a:pt x="2" y="50"/>
                        <a:pt x="2" y="49"/>
                        <a:pt x="2" y="49"/>
                      </a:cubicBezTo>
                      <a:close/>
                      <a:moveTo>
                        <a:pt x="2" y="45"/>
                      </a:moveTo>
                      <a:cubicBezTo>
                        <a:pt x="2" y="45"/>
                        <a:pt x="1" y="45"/>
                        <a:pt x="1" y="45"/>
                      </a:cubicBezTo>
                      <a:cubicBezTo>
                        <a:pt x="2" y="44"/>
                        <a:pt x="2" y="44"/>
                        <a:pt x="2" y="43"/>
                      </a:cubicBezTo>
                      <a:cubicBezTo>
                        <a:pt x="2" y="44"/>
                        <a:pt x="2" y="44"/>
                        <a:pt x="3" y="44"/>
                      </a:cubicBezTo>
                      <a:cubicBezTo>
                        <a:pt x="3" y="44"/>
                        <a:pt x="3" y="44"/>
                        <a:pt x="3" y="43"/>
                      </a:cubicBezTo>
                      <a:cubicBezTo>
                        <a:pt x="3" y="43"/>
                        <a:pt x="2" y="43"/>
                        <a:pt x="3" y="43"/>
                      </a:cubicBezTo>
                      <a:cubicBezTo>
                        <a:pt x="3" y="42"/>
                        <a:pt x="3" y="43"/>
                        <a:pt x="3" y="43"/>
                      </a:cubicBezTo>
                      <a:cubicBezTo>
                        <a:pt x="3" y="43"/>
                        <a:pt x="3" y="43"/>
                        <a:pt x="4" y="43"/>
                      </a:cubicBezTo>
                      <a:cubicBezTo>
                        <a:pt x="3" y="43"/>
                        <a:pt x="3" y="43"/>
                        <a:pt x="3" y="42"/>
                      </a:cubicBezTo>
                      <a:cubicBezTo>
                        <a:pt x="3" y="42"/>
                        <a:pt x="4" y="42"/>
                        <a:pt x="4" y="42"/>
                      </a:cubicBezTo>
                      <a:cubicBezTo>
                        <a:pt x="4" y="43"/>
                        <a:pt x="4" y="42"/>
                        <a:pt x="4" y="43"/>
                      </a:cubicBezTo>
                      <a:cubicBezTo>
                        <a:pt x="4" y="43"/>
                        <a:pt x="4" y="44"/>
                        <a:pt x="4" y="44"/>
                      </a:cubicBezTo>
                      <a:cubicBezTo>
                        <a:pt x="4" y="44"/>
                        <a:pt x="4" y="43"/>
                        <a:pt x="5" y="43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5" y="44"/>
                        <a:pt x="5" y="45"/>
                        <a:pt x="5" y="44"/>
                      </a:cubicBezTo>
                      <a:cubicBezTo>
                        <a:pt x="5" y="45"/>
                        <a:pt x="5" y="46"/>
                        <a:pt x="5" y="46"/>
                      </a:cubicBezTo>
                      <a:cubicBezTo>
                        <a:pt x="5" y="46"/>
                        <a:pt x="5" y="46"/>
                        <a:pt x="5" y="46"/>
                      </a:cubicBezTo>
                      <a:cubicBezTo>
                        <a:pt x="5" y="46"/>
                        <a:pt x="4" y="47"/>
                        <a:pt x="4" y="47"/>
                      </a:cubicBezTo>
                      <a:cubicBezTo>
                        <a:pt x="5" y="47"/>
                        <a:pt x="5" y="47"/>
                        <a:pt x="5" y="47"/>
                      </a:cubicBezTo>
                      <a:cubicBezTo>
                        <a:pt x="5" y="47"/>
                        <a:pt x="5" y="47"/>
                        <a:pt x="4" y="48"/>
                      </a:cubicBezTo>
                      <a:cubicBezTo>
                        <a:pt x="5" y="48"/>
                        <a:pt x="5" y="47"/>
                        <a:pt x="5" y="47"/>
                      </a:cubicBezTo>
                      <a:cubicBezTo>
                        <a:pt x="5" y="48"/>
                        <a:pt x="5" y="48"/>
                        <a:pt x="5" y="48"/>
                      </a:cubicBezTo>
                      <a:cubicBezTo>
                        <a:pt x="5" y="48"/>
                        <a:pt x="4" y="49"/>
                        <a:pt x="4" y="49"/>
                      </a:cubicBezTo>
                      <a:cubicBezTo>
                        <a:pt x="4" y="49"/>
                        <a:pt x="4" y="48"/>
                        <a:pt x="4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3" y="49"/>
                        <a:pt x="3" y="49"/>
                        <a:pt x="3" y="49"/>
                      </a:cubicBezTo>
                      <a:cubicBezTo>
                        <a:pt x="4" y="48"/>
                        <a:pt x="3" y="48"/>
                        <a:pt x="3" y="48"/>
                      </a:cubicBezTo>
                      <a:cubicBezTo>
                        <a:pt x="3" y="48"/>
                        <a:pt x="4" y="48"/>
                        <a:pt x="4" y="47"/>
                      </a:cubicBezTo>
                      <a:cubicBezTo>
                        <a:pt x="4" y="47"/>
                        <a:pt x="4" y="47"/>
                        <a:pt x="4" y="47"/>
                      </a:cubicBezTo>
                      <a:cubicBezTo>
                        <a:pt x="4" y="47"/>
                        <a:pt x="4" y="47"/>
                        <a:pt x="3" y="47"/>
                      </a:cubicBezTo>
                      <a:cubicBezTo>
                        <a:pt x="3" y="47"/>
                        <a:pt x="3" y="47"/>
                        <a:pt x="2" y="4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2" y="47"/>
                        <a:pt x="1" y="46"/>
                        <a:pt x="2" y="45"/>
                      </a:cubicBezTo>
                      <a:close/>
                      <a:moveTo>
                        <a:pt x="1" y="22"/>
                      </a:moveTo>
                      <a:cubicBezTo>
                        <a:pt x="1" y="21"/>
                        <a:pt x="2" y="20"/>
                        <a:pt x="3" y="20"/>
                      </a:cubicBezTo>
                      <a:cubicBezTo>
                        <a:pt x="3" y="21"/>
                        <a:pt x="2" y="20"/>
                        <a:pt x="2" y="21"/>
                      </a:cubicBezTo>
                      <a:cubicBezTo>
                        <a:pt x="2" y="21"/>
                        <a:pt x="2" y="21"/>
                        <a:pt x="2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1" name="任意多边形 11290"/>
                <p:cNvSpPr>
                  <a:spLocks noEditPoints="1"/>
                </p:cNvSpPr>
                <p:nvPr/>
              </p:nvSpPr>
              <p:spPr>
                <a:xfrm>
                  <a:off x="5355" y="3686"/>
                  <a:ext cx="77" cy="113"/>
                </a:xfrm>
                <a:custGeom>
                  <a:avLst/>
                  <a:gdLst/>
                  <a:ahLst/>
                  <a:cxnLst/>
                  <a:pathLst>
                    <a:path w="37" h="54">
                      <a:moveTo>
                        <a:pt x="0" y="15"/>
                      </a:moveTo>
                      <a:cubicBezTo>
                        <a:pt x="1" y="16"/>
                        <a:pt x="0" y="19"/>
                        <a:pt x="0" y="21"/>
                      </a:cubicBezTo>
                      <a:cubicBezTo>
                        <a:pt x="0" y="21"/>
                        <a:pt x="0" y="22"/>
                        <a:pt x="1" y="22"/>
                      </a:cubicBezTo>
                      <a:cubicBezTo>
                        <a:pt x="1" y="23"/>
                        <a:pt x="0" y="24"/>
                        <a:pt x="1" y="25"/>
                      </a:cubicBezTo>
                      <a:cubicBezTo>
                        <a:pt x="1" y="27"/>
                        <a:pt x="0" y="30"/>
                        <a:pt x="1" y="32"/>
                      </a:cubicBezTo>
                      <a:cubicBezTo>
                        <a:pt x="1" y="33"/>
                        <a:pt x="1" y="33"/>
                        <a:pt x="1" y="34"/>
                      </a:cubicBezTo>
                      <a:cubicBezTo>
                        <a:pt x="1" y="35"/>
                        <a:pt x="1" y="37"/>
                        <a:pt x="1" y="39"/>
                      </a:cubicBezTo>
                      <a:cubicBezTo>
                        <a:pt x="1" y="41"/>
                        <a:pt x="1" y="42"/>
                        <a:pt x="1" y="43"/>
                      </a:cubicBezTo>
                      <a:cubicBezTo>
                        <a:pt x="1" y="46"/>
                        <a:pt x="1" y="48"/>
                        <a:pt x="1" y="50"/>
                      </a:cubicBezTo>
                      <a:cubicBezTo>
                        <a:pt x="1" y="51"/>
                        <a:pt x="2" y="52"/>
                        <a:pt x="1" y="53"/>
                      </a:cubicBezTo>
                      <a:cubicBezTo>
                        <a:pt x="2" y="54"/>
                        <a:pt x="4" y="52"/>
                        <a:pt x="5" y="52"/>
                      </a:cubicBezTo>
                      <a:cubicBezTo>
                        <a:pt x="6" y="52"/>
                        <a:pt x="6" y="52"/>
                        <a:pt x="6" y="52"/>
                      </a:cubicBezTo>
                      <a:cubicBezTo>
                        <a:pt x="7" y="51"/>
                        <a:pt x="9" y="50"/>
                        <a:pt x="11" y="50"/>
                      </a:cubicBezTo>
                      <a:cubicBezTo>
                        <a:pt x="11" y="49"/>
                        <a:pt x="10" y="49"/>
                        <a:pt x="10" y="49"/>
                      </a:cubicBezTo>
                      <a:cubicBezTo>
                        <a:pt x="10" y="49"/>
                        <a:pt x="11" y="49"/>
                        <a:pt x="11" y="49"/>
                      </a:cubicBezTo>
                      <a:cubicBezTo>
                        <a:pt x="12" y="49"/>
                        <a:pt x="11" y="49"/>
                        <a:pt x="11" y="49"/>
                      </a:cubicBezTo>
                      <a:cubicBezTo>
                        <a:pt x="12" y="50"/>
                        <a:pt x="13" y="49"/>
                        <a:pt x="13" y="49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3" y="48"/>
                        <a:pt x="14" y="48"/>
                        <a:pt x="14" y="48"/>
                      </a:cubicBezTo>
                      <a:cubicBezTo>
                        <a:pt x="14" y="48"/>
                        <a:pt x="14" y="47"/>
                        <a:pt x="15" y="47"/>
                      </a:cubicBezTo>
                      <a:cubicBezTo>
                        <a:pt x="14" y="46"/>
                        <a:pt x="13" y="46"/>
                        <a:pt x="13" y="45"/>
                      </a:cubicBezTo>
                      <a:cubicBezTo>
                        <a:pt x="13" y="45"/>
                        <a:pt x="14" y="44"/>
                        <a:pt x="14" y="44"/>
                      </a:cubicBezTo>
                      <a:cubicBezTo>
                        <a:pt x="14" y="44"/>
                        <a:pt x="14" y="43"/>
                        <a:pt x="14" y="43"/>
                      </a:cubicBezTo>
                      <a:cubicBezTo>
                        <a:pt x="14" y="43"/>
                        <a:pt x="13" y="43"/>
                        <a:pt x="13" y="43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4"/>
                        <a:pt x="13" y="43"/>
                        <a:pt x="13" y="42"/>
                      </a:cubicBezTo>
                      <a:cubicBezTo>
                        <a:pt x="13" y="42"/>
                        <a:pt x="14" y="42"/>
                        <a:pt x="14" y="41"/>
                      </a:cubicBezTo>
                      <a:cubicBezTo>
                        <a:pt x="15" y="42"/>
                        <a:pt x="15" y="42"/>
                        <a:pt x="16" y="42"/>
                      </a:cubicBezTo>
                      <a:cubicBezTo>
                        <a:pt x="16" y="42"/>
                        <a:pt x="15" y="43"/>
                        <a:pt x="15" y="44"/>
                      </a:cubicBezTo>
                      <a:cubicBezTo>
                        <a:pt x="16" y="43"/>
                        <a:pt x="17" y="42"/>
                        <a:pt x="18" y="42"/>
                      </a:cubicBezTo>
                      <a:cubicBezTo>
                        <a:pt x="18" y="38"/>
                        <a:pt x="18" y="33"/>
                        <a:pt x="18" y="28"/>
                      </a:cubicBezTo>
                      <a:cubicBezTo>
                        <a:pt x="15" y="29"/>
                        <a:pt x="14" y="28"/>
                        <a:pt x="13" y="26"/>
                      </a:cubicBezTo>
                      <a:cubicBezTo>
                        <a:pt x="13" y="22"/>
                        <a:pt x="13" y="19"/>
                        <a:pt x="13" y="16"/>
                      </a:cubicBezTo>
                      <a:cubicBezTo>
                        <a:pt x="13" y="16"/>
                        <a:pt x="12" y="16"/>
                        <a:pt x="12" y="16"/>
                      </a:cubicBezTo>
                      <a:cubicBezTo>
                        <a:pt x="13" y="14"/>
                        <a:pt x="13" y="13"/>
                        <a:pt x="12" y="12"/>
                      </a:cubicBezTo>
                      <a:cubicBezTo>
                        <a:pt x="13" y="12"/>
                        <a:pt x="13" y="12"/>
                        <a:pt x="13" y="11"/>
                      </a:cubicBezTo>
                      <a:cubicBezTo>
                        <a:pt x="15" y="11"/>
                        <a:pt x="16" y="10"/>
                        <a:pt x="17" y="10"/>
                      </a:cubicBezTo>
                      <a:cubicBezTo>
                        <a:pt x="17" y="10"/>
                        <a:pt x="17" y="9"/>
                        <a:pt x="18" y="9"/>
                      </a:cubicBezTo>
                      <a:cubicBezTo>
                        <a:pt x="18" y="9"/>
                        <a:pt x="18" y="9"/>
                        <a:pt x="18" y="10"/>
                      </a:cubicBezTo>
                      <a:cubicBezTo>
                        <a:pt x="19" y="9"/>
                        <a:pt x="19" y="8"/>
                        <a:pt x="20" y="9"/>
                      </a:cubicBezTo>
                      <a:cubicBezTo>
                        <a:pt x="21" y="8"/>
                        <a:pt x="22" y="8"/>
                        <a:pt x="23" y="7"/>
                      </a:cubicBezTo>
                      <a:cubicBezTo>
                        <a:pt x="24" y="8"/>
                        <a:pt x="24" y="8"/>
                        <a:pt x="24" y="9"/>
                      </a:cubicBezTo>
                      <a:cubicBezTo>
                        <a:pt x="23" y="12"/>
                        <a:pt x="24" y="14"/>
                        <a:pt x="24" y="17"/>
                      </a:cubicBezTo>
                      <a:cubicBezTo>
                        <a:pt x="24" y="17"/>
                        <a:pt x="24" y="17"/>
                        <a:pt x="24" y="18"/>
                      </a:cubicBezTo>
                      <a:cubicBezTo>
                        <a:pt x="24" y="18"/>
                        <a:pt x="24" y="19"/>
                        <a:pt x="24" y="20"/>
                      </a:cubicBezTo>
                      <a:cubicBezTo>
                        <a:pt x="24" y="21"/>
                        <a:pt x="23" y="23"/>
                        <a:pt x="23" y="24"/>
                      </a:cubicBezTo>
                      <a:cubicBezTo>
                        <a:pt x="21" y="26"/>
                        <a:pt x="21" y="27"/>
                        <a:pt x="19" y="28"/>
                      </a:cubicBezTo>
                      <a:cubicBezTo>
                        <a:pt x="19" y="32"/>
                        <a:pt x="19" y="37"/>
                        <a:pt x="20" y="41"/>
                      </a:cubicBezTo>
                      <a:cubicBezTo>
                        <a:pt x="22" y="40"/>
                        <a:pt x="24" y="40"/>
                        <a:pt x="25" y="41"/>
                      </a:cubicBezTo>
                      <a:cubicBezTo>
                        <a:pt x="25" y="41"/>
                        <a:pt x="24" y="42"/>
                        <a:pt x="24" y="43"/>
                      </a:cubicBezTo>
                      <a:cubicBezTo>
                        <a:pt x="23" y="43"/>
                        <a:pt x="24" y="41"/>
                        <a:pt x="25" y="41"/>
                      </a:cubicBezTo>
                      <a:cubicBezTo>
                        <a:pt x="24" y="41"/>
                        <a:pt x="23" y="42"/>
                        <a:pt x="22" y="42"/>
                      </a:cubicBezTo>
                      <a:cubicBezTo>
                        <a:pt x="21" y="42"/>
                        <a:pt x="20" y="43"/>
                        <a:pt x="19" y="44"/>
                      </a:cubicBezTo>
                      <a:cubicBezTo>
                        <a:pt x="18" y="43"/>
                        <a:pt x="17" y="44"/>
                        <a:pt x="16" y="44"/>
                      </a:cubicBezTo>
                      <a:cubicBezTo>
                        <a:pt x="16" y="45"/>
                        <a:pt x="16" y="45"/>
                        <a:pt x="17" y="45"/>
                      </a:cubicBezTo>
                      <a:cubicBezTo>
                        <a:pt x="17" y="45"/>
                        <a:pt x="16" y="46"/>
                        <a:pt x="16" y="46"/>
                      </a:cubicBezTo>
                      <a:cubicBezTo>
                        <a:pt x="16" y="46"/>
                        <a:pt x="16" y="46"/>
                        <a:pt x="16" y="46"/>
                      </a:cubicBezTo>
                      <a:cubicBezTo>
                        <a:pt x="17" y="46"/>
                        <a:pt x="18" y="46"/>
                        <a:pt x="19" y="46"/>
                      </a:cubicBezTo>
                      <a:cubicBezTo>
                        <a:pt x="19" y="45"/>
                        <a:pt x="20" y="45"/>
                        <a:pt x="20" y="45"/>
                      </a:cubicBezTo>
                      <a:cubicBezTo>
                        <a:pt x="20" y="46"/>
                        <a:pt x="19" y="45"/>
                        <a:pt x="19" y="46"/>
                      </a:cubicBezTo>
                      <a:cubicBezTo>
                        <a:pt x="19" y="47"/>
                        <a:pt x="19" y="46"/>
                        <a:pt x="20" y="46"/>
                      </a:cubicBezTo>
                      <a:cubicBezTo>
                        <a:pt x="20" y="46"/>
                        <a:pt x="22" y="45"/>
                        <a:pt x="22" y="44"/>
                      </a:cubicBezTo>
                      <a:cubicBezTo>
                        <a:pt x="21" y="45"/>
                        <a:pt x="21" y="45"/>
                        <a:pt x="20" y="45"/>
                      </a:cubicBezTo>
                      <a:cubicBezTo>
                        <a:pt x="21" y="44"/>
                        <a:pt x="22" y="43"/>
                        <a:pt x="22" y="44"/>
                      </a:cubicBezTo>
                      <a:cubicBezTo>
                        <a:pt x="23" y="44"/>
                        <a:pt x="23" y="43"/>
                        <a:pt x="23" y="43"/>
                      </a:cubicBezTo>
                      <a:cubicBezTo>
                        <a:pt x="23" y="43"/>
                        <a:pt x="24" y="43"/>
                        <a:pt x="24" y="43"/>
                      </a:cubicBezTo>
                      <a:cubicBezTo>
                        <a:pt x="23" y="44"/>
                        <a:pt x="23" y="44"/>
                        <a:pt x="22" y="44"/>
                      </a:cubicBezTo>
                      <a:cubicBezTo>
                        <a:pt x="22" y="45"/>
                        <a:pt x="24" y="44"/>
                        <a:pt x="24" y="44"/>
                      </a:cubicBezTo>
                      <a:cubicBezTo>
                        <a:pt x="25" y="44"/>
                        <a:pt x="26" y="43"/>
                        <a:pt x="26" y="43"/>
                      </a:cubicBezTo>
                      <a:cubicBezTo>
                        <a:pt x="26" y="43"/>
                        <a:pt x="25" y="43"/>
                        <a:pt x="25" y="43"/>
                      </a:cubicBezTo>
                      <a:cubicBezTo>
                        <a:pt x="25" y="43"/>
                        <a:pt x="25" y="43"/>
                        <a:pt x="25" y="43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1"/>
                        <a:pt x="26" y="40"/>
                      </a:cubicBezTo>
                      <a:cubicBezTo>
                        <a:pt x="26" y="39"/>
                        <a:pt x="25" y="40"/>
                        <a:pt x="25" y="39"/>
                      </a:cubicBezTo>
                      <a:cubicBezTo>
                        <a:pt x="25" y="39"/>
                        <a:pt x="25" y="39"/>
                        <a:pt x="26" y="39"/>
                      </a:cubicBezTo>
                      <a:cubicBezTo>
                        <a:pt x="26" y="39"/>
                        <a:pt x="26" y="38"/>
                        <a:pt x="27" y="38"/>
                      </a:cubicBezTo>
                      <a:cubicBezTo>
                        <a:pt x="27" y="38"/>
                        <a:pt x="27" y="39"/>
                        <a:pt x="27" y="39"/>
                      </a:cubicBezTo>
                      <a:cubicBezTo>
                        <a:pt x="27" y="39"/>
                        <a:pt x="27" y="38"/>
                        <a:pt x="28" y="38"/>
                      </a:cubicBezTo>
                      <a:cubicBezTo>
                        <a:pt x="28" y="39"/>
                        <a:pt x="27" y="40"/>
                        <a:pt x="28" y="41"/>
                      </a:cubicBezTo>
                      <a:cubicBezTo>
                        <a:pt x="28" y="41"/>
                        <a:pt x="29" y="41"/>
                        <a:pt x="29" y="41"/>
                      </a:cubicBezTo>
                      <a:cubicBezTo>
                        <a:pt x="29" y="42"/>
                        <a:pt x="28" y="41"/>
                        <a:pt x="28" y="42"/>
                      </a:cubicBezTo>
                      <a:cubicBezTo>
                        <a:pt x="29" y="42"/>
                        <a:pt x="30" y="42"/>
                        <a:pt x="30" y="41"/>
                      </a:cubicBezTo>
                      <a:cubicBezTo>
                        <a:pt x="30" y="41"/>
                        <a:pt x="30" y="41"/>
                        <a:pt x="30" y="40"/>
                      </a:cubicBezTo>
                      <a:cubicBezTo>
                        <a:pt x="29" y="40"/>
                        <a:pt x="29" y="39"/>
                        <a:pt x="29" y="38"/>
                      </a:cubicBezTo>
                      <a:cubicBezTo>
                        <a:pt x="29" y="38"/>
                        <a:pt x="29" y="39"/>
                        <a:pt x="29" y="38"/>
                      </a:cubicBezTo>
                      <a:cubicBezTo>
                        <a:pt x="29" y="38"/>
                        <a:pt x="29" y="36"/>
                        <a:pt x="29" y="35"/>
                      </a:cubicBezTo>
                      <a:cubicBezTo>
                        <a:pt x="30" y="35"/>
                        <a:pt x="30" y="36"/>
                        <a:pt x="30" y="36"/>
                      </a:cubicBezTo>
                      <a:cubicBezTo>
                        <a:pt x="30" y="35"/>
                        <a:pt x="29" y="34"/>
                        <a:pt x="29" y="34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4"/>
                        <a:pt x="29" y="33"/>
                        <a:pt x="30" y="32"/>
                      </a:cubicBezTo>
                      <a:cubicBezTo>
                        <a:pt x="30" y="32"/>
                        <a:pt x="30" y="33"/>
                        <a:pt x="30" y="32"/>
                      </a:cubicBezTo>
                      <a:cubicBezTo>
                        <a:pt x="31" y="31"/>
                        <a:pt x="31" y="32"/>
                        <a:pt x="32" y="32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3" y="32"/>
                        <a:pt x="33" y="32"/>
                        <a:pt x="33" y="33"/>
                      </a:cubicBezTo>
                      <a:cubicBezTo>
                        <a:pt x="33" y="33"/>
                        <a:pt x="33" y="33"/>
                        <a:pt x="34" y="33"/>
                      </a:cubicBezTo>
                      <a:cubicBezTo>
                        <a:pt x="34" y="33"/>
                        <a:pt x="34" y="32"/>
                        <a:pt x="34" y="32"/>
                      </a:cubicBezTo>
                      <a:cubicBezTo>
                        <a:pt x="34" y="32"/>
                        <a:pt x="35" y="32"/>
                        <a:pt x="35" y="32"/>
                      </a:cubicBezTo>
                      <a:cubicBezTo>
                        <a:pt x="35" y="33"/>
                        <a:pt x="35" y="33"/>
                        <a:pt x="35" y="34"/>
                      </a:cubicBezTo>
                      <a:cubicBezTo>
                        <a:pt x="35" y="34"/>
                        <a:pt x="35" y="33"/>
                        <a:pt x="35" y="33"/>
                      </a:cubicBezTo>
                      <a:cubicBezTo>
                        <a:pt x="36" y="34"/>
                        <a:pt x="35" y="35"/>
                        <a:pt x="35" y="36"/>
                      </a:cubicBezTo>
                      <a:cubicBezTo>
                        <a:pt x="35" y="36"/>
                        <a:pt x="35" y="35"/>
                        <a:pt x="34" y="36"/>
                      </a:cubicBezTo>
                      <a:cubicBezTo>
                        <a:pt x="34" y="36"/>
                        <a:pt x="34" y="36"/>
                        <a:pt x="34" y="37"/>
                      </a:cubicBezTo>
                      <a:cubicBezTo>
                        <a:pt x="34" y="37"/>
                        <a:pt x="33" y="37"/>
                        <a:pt x="33" y="38"/>
                      </a:cubicBezTo>
                      <a:cubicBezTo>
                        <a:pt x="32" y="38"/>
                        <a:pt x="32" y="39"/>
                        <a:pt x="32" y="38"/>
                      </a:cubicBezTo>
                      <a:cubicBezTo>
                        <a:pt x="32" y="38"/>
                        <a:pt x="32" y="38"/>
                        <a:pt x="32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2" y="36"/>
                        <a:pt x="32" y="37"/>
                        <a:pt x="32" y="37"/>
                      </a:cubicBezTo>
                      <a:cubicBezTo>
                        <a:pt x="32" y="37"/>
                        <a:pt x="31" y="37"/>
                        <a:pt x="31" y="37"/>
                      </a:cubicBezTo>
                      <a:cubicBezTo>
                        <a:pt x="31" y="37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2" y="39"/>
                        <a:pt x="31" y="39"/>
                        <a:pt x="31" y="39"/>
                      </a:cubicBezTo>
                      <a:cubicBezTo>
                        <a:pt x="31" y="39"/>
                        <a:pt x="31" y="40"/>
                        <a:pt x="31" y="40"/>
                      </a:cubicBezTo>
                      <a:cubicBezTo>
                        <a:pt x="31" y="40"/>
                        <a:pt x="31" y="39"/>
                        <a:pt x="32" y="40"/>
                      </a:cubicBezTo>
                      <a:cubicBezTo>
                        <a:pt x="32" y="40"/>
                        <a:pt x="31" y="40"/>
                        <a:pt x="32" y="41"/>
                      </a:cubicBezTo>
                      <a:cubicBezTo>
                        <a:pt x="32" y="40"/>
                        <a:pt x="33" y="40"/>
                        <a:pt x="33" y="40"/>
                      </a:cubicBezTo>
                      <a:cubicBezTo>
                        <a:pt x="34" y="40"/>
                        <a:pt x="34" y="39"/>
                        <a:pt x="34" y="39"/>
                      </a:cubicBezTo>
                      <a:cubicBezTo>
                        <a:pt x="34" y="39"/>
                        <a:pt x="34" y="39"/>
                        <a:pt x="35" y="39"/>
                      </a:cubicBezTo>
                      <a:cubicBezTo>
                        <a:pt x="35" y="39"/>
                        <a:pt x="36" y="38"/>
                        <a:pt x="36" y="38"/>
                      </a:cubicBezTo>
                      <a:cubicBezTo>
                        <a:pt x="36" y="36"/>
                        <a:pt x="37" y="33"/>
                        <a:pt x="36" y="31"/>
                      </a:cubicBezTo>
                      <a:cubicBezTo>
                        <a:pt x="36" y="27"/>
                        <a:pt x="37" y="24"/>
                        <a:pt x="36" y="21"/>
                      </a:cubicBezTo>
                      <a:cubicBezTo>
                        <a:pt x="36" y="21"/>
                        <a:pt x="36" y="21"/>
                        <a:pt x="36" y="21"/>
                      </a:cubicBezTo>
                      <a:cubicBezTo>
                        <a:pt x="36" y="17"/>
                        <a:pt x="37" y="12"/>
                        <a:pt x="36" y="9"/>
                      </a:cubicBezTo>
                      <a:cubicBezTo>
                        <a:pt x="36" y="9"/>
                        <a:pt x="36" y="10"/>
                        <a:pt x="35" y="10"/>
                      </a:cubicBezTo>
                      <a:cubicBezTo>
                        <a:pt x="35" y="10"/>
                        <a:pt x="36" y="10"/>
                        <a:pt x="36" y="11"/>
                      </a:cubicBezTo>
                      <a:cubicBezTo>
                        <a:pt x="35" y="11"/>
                        <a:pt x="35" y="10"/>
                        <a:pt x="35" y="11"/>
                      </a:cubicBezTo>
                      <a:cubicBezTo>
                        <a:pt x="34" y="10"/>
                        <a:pt x="35" y="8"/>
                        <a:pt x="35" y="9"/>
                      </a:cubicBezTo>
                      <a:cubicBezTo>
                        <a:pt x="36" y="9"/>
                        <a:pt x="35" y="8"/>
                        <a:pt x="35" y="8"/>
                      </a:cubicBezTo>
                      <a:cubicBezTo>
                        <a:pt x="35" y="9"/>
                        <a:pt x="34" y="9"/>
                        <a:pt x="33" y="10"/>
                      </a:cubicBezTo>
                      <a:cubicBezTo>
                        <a:pt x="33" y="10"/>
                        <a:pt x="32" y="9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8"/>
                        <a:pt x="32" y="8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4" y="7"/>
                        <a:pt x="34" y="6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5" y="5"/>
                        <a:pt x="34" y="6"/>
                        <a:pt x="35" y="6"/>
                      </a:cubicBezTo>
                      <a:cubicBezTo>
                        <a:pt x="34" y="6"/>
                        <a:pt x="34" y="8"/>
                        <a:pt x="35" y="8"/>
                      </a:cubicBezTo>
                      <a:cubicBezTo>
                        <a:pt x="35" y="8"/>
                        <a:pt x="35" y="7"/>
                        <a:pt x="35" y="7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6" y="6"/>
                        <a:pt x="36" y="4"/>
                        <a:pt x="36" y="3"/>
                      </a:cubicBezTo>
                      <a:cubicBezTo>
                        <a:pt x="36" y="2"/>
                        <a:pt x="35" y="1"/>
                        <a:pt x="36" y="0"/>
                      </a:cubicBezTo>
                      <a:cubicBezTo>
                        <a:pt x="33" y="1"/>
                        <a:pt x="31" y="2"/>
                        <a:pt x="28" y="2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3"/>
                        <a:pt x="26" y="3"/>
                      </a:cubicBezTo>
                      <a:cubicBezTo>
                        <a:pt x="26" y="3"/>
                        <a:pt x="26" y="4"/>
                        <a:pt x="26" y="4"/>
                      </a:cubicBezTo>
                      <a:cubicBezTo>
                        <a:pt x="24" y="4"/>
                        <a:pt x="23" y="4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1" y="6"/>
                        <a:pt x="20" y="6"/>
                        <a:pt x="19" y="6"/>
                      </a:cubicBezTo>
                      <a:cubicBezTo>
                        <a:pt x="19" y="6"/>
                        <a:pt x="19" y="7"/>
                        <a:pt x="18" y="7"/>
                      </a:cubicBezTo>
                      <a:cubicBezTo>
                        <a:pt x="18" y="7"/>
                        <a:pt x="17" y="7"/>
                        <a:pt x="16" y="7"/>
                      </a:cubicBezTo>
                      <a:cubicBezTo>
                        <a:pt x="15" y="8"/>
                        <a:pt x="13" y="9"/>
                        <a:pt x="12" y="9"/>
                      </a:cubicBezTo>
                      <a:cubicBezTo>
                        <a:pt x="11" y="9"/>
                        <a:pt x="11" y="9"/>
                        <a:pt x="10" y="9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9" y="10"/>
                        <a:pt x="9" y="10"/>
                        <a:pt x="8" y="10"/>
                      </a:cubicBezTo>
                      <a:cubicBezTo>
                        <a:pt x="8" y="11"/>
                        <a:pt x="7" y="11"/>
                        <a:pt x="7" y="11"/>
                      </a:cubicBezTo>
                      <a:cubicBezTo>
                        <a:pt x="7" y="11"/>
                        <a:pt x="7" y="12"/>
                        <a:pt x="6" y="12"/>
                      </a:cubicBezTo>
                      <a:cubicBezTo>
                        <a:pt x="6" y="11"/>
                        <a:pt x="4" y="12"/>
                        <a:pt x="4" y="13"/>
                      </a:cubicBezTo>
                      <a:cubicBezTo>
                        <a:pt x="3" y="12"/>
                        <a:pt x="2" y="14"/>
                        <a:pt x="1" y="14"/>
                      </a:cubicBezTo>
                      <a:cubicBezTo>
                        <a:pt x="0" y="14"/>
                        <a:pt x="0" y="14"/>
                        <a:pt x="0" y="15"/>
                      </a:cubicBezTo>
                      <a:close/>
                      <a:moveTo>
                        <a:pt x="30" y="6"/>
                      </a:move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lose/>
                      <a:moveTo>
                        <a:pt x="29" y="15"/>
                      </a:moveTo>
                      <a:cubicBezTo>
                        <a:pt x="29" y="15"/>
                        <a:pt x="30" y="15"/>
                        <a:pt x="30" y="15"/>
                      </a:cubicBezTo>
                      <a:cubicBezTo>
                        <a:pt x="30" y="15"/>
                        <a:pt x="29" y="15"/>
                        <a:pt x="29" y="15"/>
                      </a:cubicBezTo>
                      <a:close/>
                      <a:moveTo>
                        <a:pt x="30" y="24"/>
                      </a:moveTo>
                      <a:cubicBezTo>
                        <a:pt x="30" y="24"/>
                        <a:pt x="30" y="25"/>
                        <a:pt x="29" y="24"/>
                      </a:cubicBezTo>
                      <a:cubicBezTo>
                        <a:pt x="29" y="24"/>
                        <a:pt x="30" y="24"/>
                        <a:pt x="30" y="24"/>
                      </a:cubicBezTo>
                      <a:close/>
                      <a:moveTo>
                        <a:pt x="30" y="12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lose/>
                      <a:moveTo>
                        <a:pt x="30" y="9"/>
                      </a:moveTo>
                      <a:cubicBezTo>
                        <a:pt x="30" y="9"/>
                        <a:pt x="30" y="10"/>
                        <a:pt x="31" y="10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9"/>
                        <a:pt x="32" y="9"/>
                        <a:pt x="32" y="10"/>
                      </a:cubicBezTo>
                      <a:cubicBezTo>
                        <a:pt x="31" y="10"/>
                        <a:pt x="31" y="10"/>
                        <a:pt x="30" y="10"/>
                      </a:cubicBezTo>
                      <a:cubicBezTo>
                        <a:pt x="30" y="10"/>
                        <a:pt x="30" y="10"/>
                        <a:pt x="29" y="9"/>
                      </a:cubicBezTo>
                      <a:cubicBezTo>
                        <a:pt x="30" y="9"/>
                        <a:pt x="30" y="8"/>
                        <a:pt x="30" y="8"/>
                      </a:cubicBezTo>
                      <a:cubicBezTo>
                        <a:pt x="30" y="9"/>
                        <a:pt x="30" y="9"/>
                        <a:pt x="30" y="10"/>
                      </a:cubicBezTo>
                      <a:cubicBezTo>
                        <a:pt x="30" y="10"/>
                        <a:pt x="30" y="9"/>
                        <a:pt x="30" y="9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2" y="11"/>
                        <a:pt x="32" y="11"/>
                      </a:cubicBezTo>
                      <a:cubicBezTo>
                        <a:pt x="32" y="11"/>
                        <a:pt x="32" y="12"/>
                        <a:pt x="32" y="12"/>
                      </a:cubicBezTo>
                      <a:cubicBezTo>
                        <a:pt x="32" y="12"/>
                        <a:pt x="32" y="13"/>
                        <a:pt x="31" y="12"/>
                      </a:cubicBezTo>
                      <a:cubicBezTo>
                        <a:pt x="32" y="12"/>
                        <a:pt x="31" y="12"/>
                        <a:pt x="31" y="11"/>
                      </a:cubicBezTo>
                      <a:close/>
                      <a:moveTo>
                        <a:pt x="31" y="6"/>
                      </a:move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6"/>
                        <a:pt x="30" y="6"/>
                        <a:pt x="30" y="6"/>
                      </a:cubicBezTo>
                      <a:cubicBezTo>
                        <a:pt x="31" y="5"/>
                        <a:pt x="31" y="6"/>
                        <a:pt x="31" y="6"/>
                      </a:cubicBezTo>
                      <a:close/>
                      <a:moveTo>
                        <a:pt x="34" y="3"/>
                      </a:moveTo>
                      <a:cubicBezTo>
                        <a:pt x="34" y="3"/>
                        <a:pt x="33" y="3"/>
                        <a:pt x="33" y="2"/>
                      </a:cubicBezTo>
                      <a:cubicBezTo>
                        <a:pt x="33" y="2"/>
                        <a:pt x="34" y="2"/>
                        <a:pt x="34" y="3"/>
                      </a:cubicBezTo>
                      <a:close/>
                      <a:moveTo>
                        <a:pt x="33" y="5"/>
                      </a:moveTo>
                      <a:cubicBezTo>
                        <a:pt x="33" y="4"/>
                        <a:pt x="33" y="4"/>
                        <a:pt x="34" y="4"/>
                      </a:cubicBezTo>
                      <a:cubicBezTo>
                        <a:pt x="34" y="4"/>
                        <a:pt x="34" y="5"/>
                        <a:pt x="34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4"/>
                        <a:pt x="33" y="5"/>
                        <a:pt x="33" y="5"/>
                      </a:cubicBezTo>
                      <a:close/>
                      <a:moveTo>
                        <a:pt x="32" y="7"/>
                      </a:moveTo>
                      <a:cubicBezTo>
                        <a:pt x="31" y="7"/>
                        <a:pt x="32" y="9"/>
                        <a:pt x="31" y="9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2" y="7"/>
                        <a:pt x="32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2" y="6"/>
                        <a:pt x="32" y="7"/>
                        <a:pt x="32" y="7"/>
                      </a:cubicBezTo>
                      <a:close/>
                      <a:moveTo>
                        <a:pt x="32" y="13"/>
                      </a:moveTo>
                      <a:cubicBezTo>
                        <a:pt x="32" y="13"/>
                        <a:pt x="32" y="12"/>
                        <a:pt x="32" y="12"/>
                      </a:cubicBezTo>
                      <a:cubicBezTo>
                        <a:pt x="33" y="12"/>
                        <a:pt x="33" y="13"/>
                        <a:pt x="32" y="13"/>
                      </a:cubicBezTo>
                      <a:close/>
                      <a:moveTo>
                        <a:pt x="32" y="18"/>
                      </a:move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6"/>
                        <a:pt x="30" y="15"/>
                        <a:pt x="31" y="14"/>
                      </a:cubicBezTo>
                      <a:cubicBezTo>
                        <a:pt x="31" y="14"/>
                        <a:pt x="32" y="14"/>
                        <a:pt x="32" y="15"/>
                      </a:cubicBezTo>
                      <a:cubicBezTo>
                        <a:pt x="32" y="15"/>
                        <a:pt x="32" y="15"/>
                        <a:pt x="32" y="16"/>
                      </a:cubicBezTo>
                      <a:cubicBezTo>
                        <a:pt x="32" y="16"/>
                        <a:pt x="32" y="16"/>
                        <a:pt x="32" y="17"/>
                      </a:cubicBezTo>
                      <a:cubicBezTo>
                        <a:pt x="32" y="16"/>
                        <a:pt x="33" y="16"/>
                        <a:pt x="33" y="16"/>
                      </a:cubicBezTo>
                      <a:cubicBezTo>
                        <a:pt x="33" y="16"/>
                        <a:pt x="33" y="17"/>
                        <a:pt x="32" y="18"/>
                      </a:cubicBezTo>
                      <a:close/>
                      <a:moveTo>
                        <a:pt x="34" y="17"/>
                      </a:moveTo>
                      <a:cubicBezTo>
                        <a:pt x="33" y="17"/>
                        <a:pt x="34" y="16"/>
                        <a:pt x="34" y="16"/>
                      </a:cubicBezTo>
                      <a:cubicBezTo>
                        <a:pt x="33" y="15"/>
                        <a:pt x="34" y="14"/>
                        <a:pt x="33" y="14"/>
                      </a:cubicBezTo>
                      <a:cubicBezTo>
                        <a:pt x="33" y="13"/>
                        <a:pt x="33" y="12"/>
                        <a:pt x="33" y="12"/>
                      </a:cubicBezTo>
                      <a:cubicBezTo>
                        <a:pt x="33" y="12"/>
                        <a:pt x="34" y="12"/>
                        <a:pt x="34" y="12"/>
                      </a:cubicBezTo>
                      <a:cubicBezTo>
                        <a:pt x="34" y="12"/>
                        <a:pt x="34" y="13"/>
                        <a:pt x="34" y="13"/>
                      </a:cubicBezTo>
                      <a:cubicBezTo>
                        <a:pt x="35" y="14"/>
                        <a:pt x="33" y="17"/>
                        <a:pt x="34" y="17"/>
                      </a:cubicBezTo>
                      <a:close/>
                      <a:moveTo>
                        <a:pt x="35" y="11"/>
                      </a:moveTo>
                      <a:cubicBezTo>
                        <a:pt x="35" y="11"/>
                        <a:pt x="34" y="11"/>
                        <a:pt x="34" y="12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1"/>
                        <a:pt x="34" y="11"/>
                        <a:pt x="35" y="11"/>
                      </a:cubicBezTo>
                      <a:close/>
                      <a:moveTo>
                        <a:pt x="35" y="16"/>
                      </a:moveTo>
                      <a:cubicBezTo>
                        <a:pt x="34" y="16"/>
                        <a:pt x="34" y="16"/>
                        <a:pt x="34" y="15"/>
                      </a:cubicBezTo>
                      <a:cubicBezTo>
                        <a:pt x="34" y="15"/>
                        <a:pt x="35" y="15"/>
                        <a:pt x="35" y="15"/>
                      </a:cubicBezTo>
                      <a:cubicBezTo>
                        <a:pt x="35" y="15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6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4" y="13"/>
                        <a:pt x="35" y="13"/>
                        <a:pt x="35" y="13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2"/>
                        <a:pt x="35" y="12"/>
                      </a:cubicBezTo>
                      <a:cubicBezTo>
                        <a:pt x="35" y="12"/>
                        <a:pt x="35" y="11"/>
                        <a:pt x="36" y="11"/>
                      </a:cubicBezTo>
                      <a:cubicBezTo>
                        <a:pt x="36" y="12"/>
                        <a:pt x="35" y="12"/>
                        <a:pt x="35" y="13"/>
                      </a:cubicBezTo>
                      <a:close/>
                      <a:moveTo>
                        <a:pt x="35" y="21"/>
                      </a:moveTo>
                      <a:cubicBezTo>
                        <a:pt x="35" y="20"/>
                        <a:pt x="35" y="20"/>
                        <a:pt x="35" y="19"/>
                      </a:cubicBezTo>
                      <a:cubicBezTo>
                        <a:pt x="35" y="20"/>
                        <a:pt x="34" y="20"/>
                        <a:pt x="34" y="20"/>
                      </a:cubicBezTo>
                      <a:cubicBezTo>
                        <a:pt x="34" y="20"/>
                        <a:pt x="34" y="20"/>
                        <a:pt x="34" y="19"/>
                      </a:cubicBezTo>
                      <a:cubicBezTo>
                        <a:pt x="34" y="19"/>
                        <a:pt x="34" y="18"/>
                        <a:pt x="34" y="18"/>
                      </a:cubicBezTo>
                      <a:cubicBezTo>
                        <a:pt x="35" y="18"/>
                        <a:pt x="35" y="19"/>
                        <a:pt x="35" y="19"/>
                      </a:cubicBezTo>
                      <a:cubicBezTo>
                        <a:pt x="35" y="19"/>
                        <a:pt x="35" y="18"/>
                        <a:pt x="35" y="18"/>
                      </a:cubicBezTo>
                      <a:cubicBezTo>
                        <a:pt x="35" y="19"/>
                        <a:pt x="37" y="21"/>
                        <a:pt x="35" y="21"/>
                      </a:cubicBezTo>
                      <a:close/>
                      <a:moveTo>
                        <a:pt x="35" y="24"/>
                      </a:moveTo>
                      <a:cubicBezTo>
                        <a:pt x="35" y="24"/>
                        <a:pt x="35" y="24"/>
                        <a:pt x="34" y="24"/>
                      </a:cubicBezTo>
                      <a:cubicBezTo>
                        <a:pt x="34" y="24"/>
                        <a:pt x="35" y="23"/>
                        <a:pt x="35" y="24"/>
                      </a:cubicBezTo>
                      <a:close/>
                      <a:moveTo>
                        <a:pt x="36" y="32"/>
                      </a:moveTo>
                      <a:cubicBezTo>
                        <a:pt x="36" y="32"/>
                        <a:pt x="36" y="33"/>
                        <a:pt x="35" y="33"/>
                      </a:cubicBezTo>
                      <a:cubicBezTo>
                        <a:pt x="35" y="32"/>
                        <a:pt x="35" y="32"/>
                        <a:pt x="36" y="32"/>
                      </a:cubicBezTo>
                      <a:close/>
                      <a:moveTo>
                        <a:pt x="35" y="26"/>
                      </a:move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6"/>
                        <a:pt x="35" y="27"/>
                        <a:pt x="35" y="27"/>
                      </a:cubicBezTo>
                      <a:cubicBezTo>
                        <a:pt x="35" y="27"/>
                        <a:pt x="35" y="27"/>
                        <a:pt x="35" y="26"/>
                      </a:cubicBezTo>
                      <a:close/>
                      <a:moveTo>
                        <a:pt x="33" y="30"/>
                      </a:move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4" y="28"/>
                        <a:pt x="35" y="30"/>
                        <a:pt x="34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1"/>
                        <a:pt x="34" y="31"/>
                        <a:pt x="33" y="31"/>
                      </a:cubicBezTo>
                      <a:cubicBezTo>
                        <a:pt x="34" y="31"/>
                        <a:pt x="34" y="30"/>
                        <a:pt x="34" y="30"/>
                      </a:cubicBezTo>
                      <a:cubicBezTo>
                        <a:pt x="34" y="30"/>
                        <a:pt x="34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4"/>
                        <a:pt x="34" y="24"/>
                      </a:cubicBezTo>
                      <a:cubicBezTo>
                        <a:pt x="33" y="24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3" y="25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2" y="24"/>
                      </a:moveTo>
                      <a:cubicBezTo>
                        <a:pt x="33" y="24"/>
                        <a:pt x="33" y="24"/>
                        <a:pt x="33" y="24"/>
                      </a:cubicBezTo>
                      <a:cubicBezTo>
                        <a:pt x="33" y="24"/>
                        <a:pt x="32" y="25"/>
                        <a:pt x="32" y="24"/>
                      </a:cubicBez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2"/>
                      </a:cubicBezTo>
                      <a:cubicBezTo>
                        <a:pt x="32" y="32"/>
                        <a:pt x="32" y="31"/>
                        <a:pt x="33" y="31"/>
                      </a:cubicBezTo>
                      <a:close/>
                      <a:moveTo>
                        <a:pt x="32" y="29"/>
                      </a:move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2" y="29"/>
                        <a:pt x="31" y="29"/>
                        <a:pt x="32" y="29"/>
                      </a:cubicBezTo>
                      <a:close/>
                      <a:moveTo>
                        <a:pt x="31" y="24"/>
                      </a:moveTo>
                      <a:cubicBezTo>
                        <a:pt x="31" y="23"/>
                        <a:pt x="31" y="23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2" y="23"/>
                        <a:pt x="32" y="23"/>
                        <a:pt x="32" y="22"/>
                      </a:cubicBezTo>
                      <a:cubicBezTo>
                        <a:pt x="32" y="21"/>
                        <a:pt x="32" y="20"/>
                        <a:pt x="33" y="19"/>
                      </a:cubicBezTo>
                      <a:cubicBezTo>
                        <a:pt x="33" y="19"/>
                        <a:pt x="34" y="19"/>
                        <a:pt x="33" y="20"/>
                      </a:cubicBezTo>
                      <a:cubicBezTo>
                        <a:pt x="33" y="20"/>
                        <a:pt x="33" y="19"/>
                        <a:pt x="33" y="20"/>
                      </a:cubicBezTo>
                      <a:cubicBezTo>
                        <a:pt x="33" y="20"/>
                        <a:pt x="33" y="21"/>
                        <a:pt x="32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2"/>
                        <a:pt x="33" y="21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1"/>
                      </a:cubicBezTo>
                      <a:cubicBezTo>
                        <a:pt x="34" y="21"/>
                        <a:pt x="34" y="21"/>
                        <a:pt x="34" y="22"/>
                      </a:cubicBezTo>
                      <a:cubicBezTo>
                        <a:pt x="35" y="22"/>
                        <a:pt x="35" y="21"/>
                        <a:pt x="35" y="22"/>
                      </a:cubicBezTo>
                      <a:cubicBezTo>
                        <a:pt x="35" y="22"/>
                        <a:pt x="34" y="22"/>
                        <a:pt x="34" y="23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2" y="24"/>
                        <a:pt x="32" y="23"/>
                        <a:pt x="31" y="24"/>
                      </a:cubicBezTo>
                      <a:close/>
                      <a:moveTo>
                        <a:pt x="31" y="27"/>
                      </a:move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8"/>
                        <a:pt x="31" y="27"/>
                        <a:pt x="31" y="27"/>
                      </a:cubicBezTo>
                      <a:close/>
                      <a:moveTo>
                        <a:pt x="31" y="26"/>
                      </a:moveTo>
                      <a:cubicBezTo>
                        <a:pt x="31" y="26"/>
                        <a:pt x="31" y="26"/>
                        <a:pt x="31" y="25"/>
                      </a:cubicBezTo>
                      <a:cubicBezTo>
                        <a:pt x="31" y="25"/>
                        <a:pt x="31" y="25"/>
                        <a:pt x="31" y="25"/>
                      </a:cubicBezTo>
                      <a:cubicBezTo>
                        <a:pt x="31" y="25"/>
                        <a:pt x="31" y="25"/>
                        <a:pt x="31" y="26"/>
                      </a:cubicBezTo>
                      <a:close/>
                      <a:moveTo>
                        <a:pt x="30" y="21"/>
                      </a:moveTo>
                      <a:cubicBezTo>
                        <a:pt x="31" y="21"/>
                        <a:pt x="31" y="21"/>
                        <a:pt x="31" y="20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31" y="22"/>
                        <a:pt x="32" y="22"/>
                        <a:pt x="32" y="22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31" y="22"/>
                        <a:pt x="31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5"/>
                        <a:pt x="31" y="15"/>
                      </a:cubicBezTo>
                      <a:cubicBezTo>
                        <a:pt x="31" y="16"/>
                        <a:pt x="31" y="16"/>
                        <a:pt x="31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lose/>
                      <a:moveTo>
                        <a:pt x="30" y="26"/>
                      </a:moveTo>
                      <a:cubicBezTo>
                        <a:pt x="29" y="26"/>
                        <a:pt x="29" y="26"/>
                        <a:pt x="29" y="25"/>
                      </a:cubicBezTo>
                      <a:cubicBezTo>
                        <a:pt x="29" y="25"/>
                        <a:pt x="30" y="25"/>
                        <a:pt x="30" y="26"/>
                      </a:cubicBezTo>
                      <a:close/>
                      <a:moveTo>
                        <a:pt x="30" y="27"/>
                      </a:moveTo>
                      <a:cubicBezTo>
                        <a:pt x="30" y="28"/>
                        <a:pt x="30" y="28"/>
                        <a:pt x="29" y="28"/>
                      </a:cubicBezTo>
                      <a:cubicBezTo>
                        <a:pt x="29" y="28"/>
                        <a:pt x="29" y="27"/>
                        <a:pt x="30" y="27"/>
                      </a:cubicBezTo>
                      <a:close/>
                      <a:moveTo>
                        <a:pt x="29" y="30"/>
                      </a:moveTo>
                      <a:cubicBezTo>
                        <a:pt x="29" y="30"/>
                        <a:pt x="29" y="30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29" y="31"/>
                        <a:pt x="29" y="31"/>
                        <a:pt x="29" y="30"/>
                      </a:cubicBezTo>
                      <a:close/>
                      <a:moveTo>
                        <a:pt x="29" y="6"/>
                      </a:moveTo>
                      <a:cubicBezTo>
                        <a:pt x="29" y="5"/>
                        <a:pt x="29" y="5"/>
                        <a:pt x="30" y="5"/>
                      </a:cubicBezTo>
                      <a:cubicBezTo>
                        <a:pt x="30" y="6"/>
                        <a:pt x="29" y="6"/>
                        <a:pt x="29" y="6"/>
                      </a:cubicBezTo>
                      <a:close/>
                      <a:moveTo>
                        <a:pt x="29" y="9"/>
                      </a:moveTo>
                      <a:cubicBezTo>
                        <a:pt x="29" y="9"/>
                        <a:pt x="29" y="10"/>
                        <a:pt x="29" y="10"/>
                      </a:cubicBezTo>
                      <a:cubicBezTo>
                        <a:pt x="29" y="10"/>
                        <a:pt x="29" y="10"/>
                        <a:pt x="29" y="9"/>
                      </a:cubicBezTo>
                      <a:close/>
                      <a:moveTo>
                        <a:pt x="29" y="39"/>
                      </a:move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29" y="40"/>
                        <a:pt x="29" y="40"/>
                        <a:pt x="29" y="39"/>
                      </a:cubicBezTo>
                      <a:close/>
                      <a:moveTo>
                        <a:pt x="18" y="45"/>
                      </a:moveTo>
                      <a:cubicBezTo>
                        <a:pt x="18" y="45"/>
                        <a:pt x="18" y="45"/>
                        <a:pt x="18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8" y="45"/>
                        <a:pt x="18" y="45"/>
                        <a:pt x="18" y="45"/>
                      </a:cubicBezTo>
                      <a:close/>
                      <a:moveTo>
                        <a:pt x="23" y="42"/>
                      </a:moveTo>
                      <a:cubicBezTo>
                        <a:pt x="23" y="42"/>
                        <a:pt x="23" y="43"/>
                        <a:pt x="23" y="43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2" y="43"/>
                        <a:pt x="22" y="42"/>
                        <a:pt x="23" y="42"/>
                      </a:cubicBezTo>
                      <a:close/>
                      <a:moveTo>
                        <a:pt x="21" y="39"/>
                      </a:moveTo>
                      <a:cubicBezTo>
                        <a:pt x="20" y="39"/>
                        <a:pt x="20" y="39"/>
                        <a:pt x="20" y="39"/>
                      </a:cubicBezTo>
                      <a:cubicBezTo>
                        <a:pt x="21" y="38"/>
                        <a:pt x="20" y="38"/>
                        <a:pt x="21" y="37"/>
                      </a:cubicBezTo>
                      <a:cubicBezTo>
                        <a:pt x="21" y="38"/>
                        <a:pt x="21" y="38"/>
                        <a:pt x="21" y="39"/>
                      </a:cubicBezTo>
                      <a:close/>
                      <a:moveTo>
                        <a:pt x="21" y="36"/>
                      </a:moveTo>
                      <a:cubicBezTo>
                        <a:pt x="22" y="36"/>
                        <a:pt x="22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lose/>
                      <a:moveTo>
                        <a:pt x="22" y="29"/>
                      </a:moveTo>
                      <a:cubicBezTo>
                        <a:pt x="22" y="29"/>
                        <a:pt x="21" y="29"/>
                        <a:pt x="21" y="30"/>
                      </a:cubicBezTo>
                      <a:cubicBezTo>
                        <a:pt x="21" y="29"/>
                        <a:pt x="21" y="29"/>
                        <a:pt x="21" y="29"/>
                      </a:cubicBezTo>
                      <a:cubicBezTo>
                        <a:pt x="21" y="29"/>
                        <a:pt x="21" y="29"/>
                        <a:pt x="22" y="29"/>
                      </a:cubicBezTo>
                      <a:close/>
                      <a:moveTo>
                        <a:pt x="22" y="34"/>
                      </a:moveTo>
                      <a:cubicBezTo>
                        <a:pt x="22" y="34"/>
                        <a:pt x="21" y="34"/>
                        <a:pt x="21" y="33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22" y="33"/>
                        <a:pt x="22" y="34"/>
                        <a:pt x="22" y="34"/>
                      </a:cubicBezTo>
                      <a:close/>
                      <a:moveTo>
                        <a:pt x="23" y="31"/>
                      </a:moveTo>
                      <a:cubicBezTo>
                        <a:pt x="22" y="30"/>
                        <a:pt x="22" y="31"/>
                        <a:pt x="22" y="30"/>
                      </a:cubicBezTo>
                      <a:cubicBezTo>
                        <a:pt x="22" y="30"/>
                        <a:pt x="22" y="30"/>
                        <a:pt x="23" y="30"/>
                      </a:cubicBezTo>
                      <a:cubicBezTo>
                        <a:pt x="23" y="30"/>
                        <a:pt x="23" y="30"/>
                        <a:pt x="23" y="31"/>
                      </a:cubicBezTo>
                      <a:close/>
                      <a:moveTo>
                        <a:pt x="23" y="33"/>
                      </a:moveTo>
                      <a:cubicBezTo>
                        <a:pt x="23" y="33"/>
                        <a:pt x="23" y="34"/>
                        <a:pt x="22" y="34"/>
                      </a:cubicBezTo>
                      <a:cubicBezTo>
                        <a:pt x="22" y="33"/>
                        <a:pt x="23" y="33"/>
                        <a:pt x="23" y="33"/>
                      </a:cubicBezTo>
                      <a:close/>
                      <a:moveTo>
                        <a:pt x="23" y="36"/>
                      </a:move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36"/>
                        <a:pt x="23" y="35"/>
                        <a:pt x="23" y="36"/>
                      </a:cubicBezTo>
                      <a:close/>
                      <a:moveTo>
                        <a:pt x="24" y="38"/>
                      </a:moveTo>
                      <a:cubicBezTo>
                        <a:pt x="23" y="38"/>
                        <a:pt x="23" y="39"/>
                        <a:pt x="23" y="39"/>
                      </a:cubicBezTo>
                      <a:cubicBezTo>
                        <a:pt x="23" y="38"/>
                        <a:pt x="23" y="38"/>
                        <a:pt x="23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3" y="38"/>
                        <a:pt x="23" y="37"/>
                        <a:pt x="23" y="37"/>
                      </a:cubicBezTo>
                      <a:cubicBezTo>
                        <a:pt x="23" y="37"/>
                        <a:pt x="23" y="37"/>
                        <a:pt x="24" y="38"/>
                      </a:cubicBezTo>
                      <a:close/>
                      <a:moveTo>
                        <a:pt x="25" y="11"/>
                      </a:moveTo>
                      <a:cubicBezTo>
                        <a:pt x="25" y="11"/>
                        <a:pt x="25" y="11"/>
                        <a:pt x="24" y="11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5" y="10"/>
                        <a:pt x="25" y="11"/>
                        <a:pt x="25" y="11"/>
                      </a:cubicBezTo>
                      <a:close/>
                      <a:moveTo>
                        <a:pt x="26" y="13"/>
                      </a:moveTo>
                      <a:cubicBezTo>
                        <a:pt x="26" y="13"/>
                        <a:pt x="26" y="13"/>
                        <a:pt x="26" y="14"/>
                      </a:cubicBezTo>
                      <a:cubicBezTo>
                        <a:pt x="25" y="13"/>
                        <a:pt x="25" y="14"/>
                        <a:pt x="25" y="13"/>
                      </a:cubicBezTo>
                      <a:cubicBezTo>
                        <a:pt x="25" y="13"/>
                        <a:pt x="25" y="12"/>
                        <a:pt x="25" y="12"/>
                      </a:cubicBezTo>
                      <a:cubicBezTo>
                        <a:pt x="25" y="13"/>
                        <a:pt x="26" y="12"/>
                        <a:pt x="26" y="13"/>
                      </a:cubicBezTo>
                      <a:close/>
                      <a:moveTo>
                        <a:pt x="25" y="11"/>
                      </a:moveTo>
                      <a:cubicBezTo>
                        <a:pt x="25" y="11"/>
                        <a:pt x="26" y="11"/>
                        <a:pt x="26" y="11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6" y="11"/>
                        <a:pt x="26" y="11"/>
                        <a:pt x="25" y="11"/>
                      </a:cubicBezTo>
                      <a:close/>
                      <a:moveTo>
                        <a:pt x="25" y="17"/>
                      </a:move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25" y="17"/>
                        <a:pt x="25" y="16"/>
                        <a:pt x="26" y="16"/>
                      </a:cubicBezTo>
                      <a:cubicBezTo>
                        <a:pt x="26" y="16"/>
                        <a:pt x="26" y="16"/>
                        <a:pt x="26" y="16"/>
                      </a:cubicBezTo>
                      <a:cubicBezTo>
                        <a:pt x="25" y="16"/>
                        <a:pt x="25" y="16"/>
                        <a:pt x="25" y="17"/>
                      </a:cubicBezTo>
                      <a:close/>
                      <a:moveTo>
                        <a:pt x="25" y="27"/>
                      </a:moveTo>
                      <a:cubicBezTo>
                        <a:pt x="25" y="26"/>
                        <a:pt x="26" y="27"/>
                        <a:pt x="25" y="27"/>
                      </a:cubicBezTo>
                      <a:close/>
                      <a:moveTo>
                        <a:pt x="26" y="32"/>
                      </a:moveTo>
                      <a:cubicBezTo>
                        <a:pt x="26" y="32"/>
                        <a:pt x="26" y="32"/>
                        <a:pt x="25" y="32"/>
                      </a:cubicBezTo>
                      <a:cubicBezTo>
                        <a:pt x="25" y="31"/>
                        <a:pt x="26" y="31"/>
                        <a:pt x="26" y="31"/>
                      </a:cubicBezTo>
                      <a:cubicBezTo>
                        <a:pt x="26" y="30"/>
                        <a:pt x="26" y="31"/>
                        <a:pt x="26" y="30"/>
                      </a:cubicBezTo>
                      <a:cubicBezTo>
                        <a:pt x="26" y="30"/>
                        <a:pt x="26" y="31"/>
                        <a:pt x="26" y="32"/>
                      </a:cubicBezTo>
                      <a:close/>
                      <a:moveTo>
                        <a:pt x="26" y="35"/>
                      </a:moveTo>
                      <a:cubicBezTo>
                        <a:pt x="25" y="35"/>
                        <a:pt x="25" y="35"/>
                        <a:pt x="25" y="35"/>
                      </a:cubicBezTo>
                      <a:cubicBezTo>
                        <a:pt x="25" y="34"/>
                        <a:pt x="26" y="34"/>
                        <a:pt x="26" y="35"/>
                      </a:cubicBezTo>
                      <a:close/>
                      <a:moveTo>
                        <a:pt x="24" y="32"/>
                      </a:move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4" y="32"/>
                        <a:pt x="24" y="31"/>
                        <a:pt x="25" y="31"/>
                      </a:cubicBezTo>
                      <a:cubicBezTo>
                        <a:pt x="24" y="32"/>
                        <a:pt x="25" y="32"/>
                        <a:pt x="25" y="32"/>
                      </a:cubicBezTo>
                      <a:cubicBezTo>
                        <a:pt x="25" y="32"/>
                        <a:pt x="25" y="32"/>
                        <a:pt x="24" y="32"/>
                      </a:cubicBezTo>
                      <a:close/>
                      <a:moveTo>
                        <a:pt x="24" y="12"/>
                      </a:moveTo>
                      <a:cubicBezTo>
                        <a:pt x="24" y="12"/>
                        <a:pt x="24" y="12"/>
                        <a:pt x="25" y="12"/>
                      </a:cubicBezTo>
                      <a:cubicBezTo>
                        <a:pt x="25" y="12"/>
                        <a:pt x="24" y="13"/>
                        <a:pt x="24" y="12"/>
                      </a:cubicBezTo>
                      <a:close/>
                      <a:moveTo>
                        <a:pt x="25" y="7"/>
                      </a:moveTo>
                      <a:cubicBezTo>
                        <a:pt x="26" y="7"/>
                        <a:pt x="25" y="8"/>
                        <a:pt x="26" y="9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5" y="9"/>
                        <a:pt x="25" y="7"/>
                        <a:pt x="25" y="7"/>
                      </a:cubicBezTo>
                      <a:close/>
                      <a:moveTo>
                        <a:pt x="26" y="5"/>
                      </a:moveTo>
                      <a:cubicBezTo>
                        <a:pt x="26" y="6"/>
                        <a:pt x="26" y="6"/>
                        <a:pt x="25" y="6"/>
                      </a:cubicBezTo>
                      <a:cubicBezTo>
                        <a:pt x="25" y="6"/>
                        <a:pt x="25" y="5"/>
                        <a:pt x="25" y="4"/>
                      </a:cubicBezTo>
                      <a:cubicBezTo>
                        <a:pt x="26" y="4"/>
                        <a:pt x="26" y="5"/>
                        <a:pt x="26" y="5"/>
                      </a:cubicBezTo>
                      <a:close/>
                      <a:moveTo>
                        <a:pt x="26" y="10"/>
                      </a:moveTo>
                      <a:cubicBezTo>
                        <a:pt x="26" y="10"/>
                        <a:pt x="26" y="10"/>
                        <a:pt x="25" y="10"/>
                      </a:cubicBezTo>
                      <a:cubicBezTo>
                        <a:pt x="25" y="10"/>
                        <a:pt x="25" y="9"/>
                        <a:pt x="26" y="9"/>
                      </a:cubicBezTo>
                      <a:cubicBezTo>
                        <a:pt x="26" y="9"/>
                        <a:pt x="26" y="9"/>
                        <a:pt x="26" y="10"/>
                      </a:cubicBezTo>
                      <a:close/>
                      <a:moveTo>
                        <a:pt x="27" y="5"/>
                      </a:moveTo>
                      <a:cubicBezTo>
                        <a:pt x="27" y="6"/>
                        <a:pt x="28" y="6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7"/>
                        <a:pt x="26" y="8"/>
                        <a:pt x="26" y="8"/>
                      </a:cubicBezTo>
                      <a:cubicBezTo>
                        <a:pt x="26" y="7"/>
                        <a:pt x="26" y="5"/>
                        <a:pt x="27" y="5"/>
                      </a:cubicBezTo>
                      <a:close/>
                      <a:moveTo>
                        <a:pt x="27" y="30"/>
                      </a:moveTo>
                      <a:cubicBezTo>
                        <a:pt x="27" y="30"/>
                        <a:pt x="27" y="30"/>
                        <a:pt x="27" y="30"/>
                      </a:cubicBezTo>
                      <a:cubicBezTo>
                        <a:pt x="27" y="30"/>
                        <a:pt x="26" y="30"/>
                        <a:pt x="26" y="30"/>
                      </a:cubicBezTo>
                      <a:cubicBezTo>
                        <a:pt x="27" y="30"/>
                        <a:pt x="27" y="30"/>
                        <a:pt x="27" y="30"/>
                      </a:cubicBezTo>
                      <a:close/>
                      <a:moveTo>
                        <a:pt x="27" y="29"/>
                      </a:moveTo>
                      <a:cubicBezTo>
                        <a:pt x="27" y="29"/>
                        <a:pt x="27" y="28"/>
                        <a:pt x="27" y="28"/>
                      </a:cubicBezTo>
                      <a:cubicBezTo>
                        <a:pt x="27" y="28"/>
                        <a:pt x="27" y="29"/>
                        <a:pt x="27" y="29"/>
                      </a:cubicBezTo>
                      <a:cubicBezTo>
                        <a:pt x="27" y="29"/>
                        <a:pt x="27" y="29"/>
                        <a:pt x="27" y="29"/>
                      </a:cubicBezTo>
                      <a:close/>
                      <a:moveTo>
                        <a:pt x="27" y="5"/>
                      </a:moveTo>
                      <a:cubicBezTo>
                        <a:pt x="27" y="4"/>
                        <a:pt x="28" y="5"/>
                        <a:pt x="28" y="5"/>
                      </a:cubicBezTo>
                      <a:cubicBezTo>
                        <a:pt x="28" y="5"/>
                        <a:pt x="27" y="5"/>
                        <a:pt x="27" y="5"/>
                      </a:cubicBezTo>
                      <a:close/>
                      <a:moveTo>
                        <a:pt x="27" y="36"/>
                      </a:move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6"/>
                        <a:pt x="27" y="36"/>
                      </a:cubicBezTo>
                      <a:cubicBezTo>
                        <a:pt x="27" y="36"/>
                        <a:pt x="28" y="36"/>
                        <a:pt x="27" y="36"/>
                      </a:cubicBezTo>
                      <a:close/>
                      <a:moveTo>
                        <a:pt x="26" y="36"/>
                      </a:moveTo>
                      <a:cubicBezTo>
                        <a:pt x="26" y="37"/>
                        <a:pt x="26" y="35"/>
                        <a:pt x="26" y="34"/>
                      </a:cubicBezTo>
                      <a:cubicBezTo>
                        <a:pt x="26" y="34"/>
                        <a:pt x="27" y="34"/>
                        <a:pt x="27" y="34"/>
                      </a:cubicBezTo>
                      <a:cubicBezTo>
                        <a:pt x="27" y="34"/>
                        <a:pt x="27" y="34"/>
                        <a:pt x="28" y="34"/>
                      </a:cubicBezTo>
                      <a:cubicBezTo>
                        <a:pt x="28" y="34"/>
                        <a:pt x="27" y="34"/>
                        <a:pt x="27" y="35"/>
                      </a:cubicBezTo>
                      <a:cubicBezTo>
                        <a:pt x="27" y="35"/>
                        <a:pt x="27" y="36"/>
                        <a:pt x="26" y="36"/>
                      </a:cubicBezTo>
                      <a:cubicBezTo>
                        <a:pt x="26" y="36"/>
                        <a:pt x="27" y="36"/>
                        <a:pt x="26" y="36"/>
                      </a:cubicBezTo>
                      <a:close/>
                      <a:moveTo>
                        <a:pt x="25" y="37"/>
                      </a:moveTo>
                      <a:cubicBezTo>
                        <a:pt x="25" y="38"/>
                        <a:pt x="26" y="37"/>
                        <a:pt x="26" y="37"/>
                      </a:cubicBezTo>
                      <a:cubicBezTo>
                        <a:pt x="27" y="38"/>
                        <a:pt x="26" y="38"/>
                        <a:pt x="26" y="38"/>
                      </a:cubicBezTo>
                      <a:cubicBezTo>
                        <a:pt x="26" y="38"/>
                        <a:pt x="25" y="38"/>
                        <a:pt x="25" y="37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5" y="36"/>
                        <a:pt x="25" y="36"/>
                        <a:pt x="25" y="36"/>
                      </a:cubicBezTo>
                      <a:cubicBezTo>
                        <a:pt x="25" y="37"/>
                        <a:pt x="24" y="36"/>
                        <a:pt x="24" y="36"/>
                      </a:cubicBezTo>
                      <a:close/>
                      <a:moveTo>
                        <a:pt x="24" y="10"/>
                      </a:move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4" y="9"/>
                        <a:pt x="24" y="9"/>
                        <a:pt x="24" y="1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lose/>
                      <a:moveTo>
                        <a:pt x="24" y="6"/>
                      </a:moveTo>
                      <a:cubicBezTo>
                        <a:pt x="24" y="6"/>
                        <a:pt x="25" y="6"/>
                        <a:pt x="24" y="7"/>
                      </a:cubicBezTo>
                      <a:cubicBezTo>
                        <a:pt x="24" y="7"/>
                        <a:pt x="24" y="6"/>
                        <a:pt x="24" y="6"/>
                      </a:cubicBezTo>
                      <a:close/>
                      <a:moveTo>
                        <a:pt x="18" y="7"/>
                      </a:move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7" y="8"/>
                        <a:pt x="17" y="8"/>
                        <a:pt x="18" y="7"/>
                      </a:cubicBezTo>
                      <a:close/>
                      <a:moveTo>
                        <a:pt x="17" y="8"/>
                      </a:moveTo>
                      <a:cubicBezTo>
                        <a:pt x="17" y="8"/>
                        <a:pt x="17" y="8"/>
                        <a:pt x="17" y="9"/>
                      </a:cubicBezTo>
                      <a:cubicBezTo>
                        <a:pt x="16" y="9"/>
                        <a:pt x="17" y="8"/>
                        <a:pt x="17" y="8"/>
                      </a:cubicBezTo>
                      <a:close/>
                      <a:moveTo>
                        <a:pt x="17" y="37"/>
                      </a:move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lose/>
                      <a:moveTo>
                        <a:pt x="2" y="15"/>
                      </a:move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1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lose/>
                      <a:moveTo>
                        <a:pt x="3" y="19"/>
                      </a:move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0"/>
                        <a:pt x="4" y="20"/>
                        <a:pt x="4" y="21"/>
                      </a:cubicBezTo>
                      <a:cubicBezTo>
                        <a:pt x="4" y="21"/>
                        <a:pt x="4" y="20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2" y="21"/>
                        <a:pt x="3" y="21"/>
                        <a:pt x="3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3" y="19"/>
                      </a:cubicBezTo>
                      <a:close/>
                      <a:moveTo>
                        <a:pt x="3" y="37"/>
                      </a:moveTo>
                      <a:cubicBezTo>
                        <a:pt x="3" y="37"/>
                        <a:pt x="3" y="36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5" y="37"/>
                        <a:pt x="5" y="37"/>
                      </a:cubicBezTo>
                      <a:cubicBezTo>
                        <a:pt x="5" y="36"/>
                        <a:pt x="4" y="36"/>
                        <a:pt x="5" y="36"/>
                      </a:cubicBezTo>
                      <a:cubicBezTo>
                        <a:pt x="5" y="37"/>
                        <a:pt x="5" y="36"/>
                        <a:pt x="6" y="37"/>
                      </a:cubicBezTo>
                      <a:cubicBezTo>
                        <a:pt x="5" y="37"/>
                        <a:pt x="5" y="37"/>
                        <a:pt x="5" y="38"/>
                      </a:cubicBezTo>
                      <a:cubicBezTo>
                        <a:pt x="4" y="37"/>
                        <a:pt x="3" y="38"/>
                        <a:pt x="3" y="37"/>
                      </a:cubicBezTo>
                      <a:close/>
                      <a:moveTo>
                        <a:pt x="3" y="41"/>
                      </a:moveTo>
                      <a:cubicBezTo>
                        <a:pt x="3" y="41"/>
                        <a:pt x="3" y="42"/>
                        <a:pt x="3" y="42"/>
                      </a:cubicBezTo>
                      <a:cubicBezTo>
                        <a:pt x="3" y="42"/>
                        <a:pt x="3" y="41"/>
                        <a:pt x="3" y="41"/>
                      </a:cubicBezTo>
                      <a:close/>
                      <a:moveTo>
                        <a:pt x="6" y="20"/>
                      </a:move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0"/>
                        <a:pt x="5" y="20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8"/>
                        <a:pt x="5" y="19"/>
                        <a:pt x="5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7" y="20"/>
                        <a:pt x="7" y="20"/>
                      </a:cubicBezTo>
                      <a:cubicBezTo>
                        <a:pt x="7" y="21"/>
                        <a:pt x="6" y="21"/>
                        <a:pt x="6" y="22"/>
                      </a:cubicBezTo>
                      <a:cubicBezTo>
                        <a:pt x="6" y="21"/>
                        <a:pt x="6" y="21"/>
                        <a:pt x="6" y="20"/>
                      </a:cubicBezTo>
                      <a:close/>
                      <a:moveTo>
                        <a:pt x="7" y="47"/>
                      </a:moveTo>
                      <a:cubicBezTo>
                        <a:pt x="7" y="47"/>
                        <a:pt x="7" y="47"/>
                        <a:pt x="7" y="47"/>
                      </a:cubicBezTo>
                      <a:cubicBezTo>
                        <a:pt x="7" y="47"/>
                        <a:pt x="7" y="47"/>
                        <a:pt x="7" y="48"/>
                      </a:cubicBezTo>
                      <a:cubicBezTo>
                        <a:pt x="7" y="48"/>
                        <a:pt x="7" y="48"/>
                        <a:pt x="7" y="48"/>
                      </a:cubicBezTo>
                      <a:cubicBezTo>
                        <a:pt x="7" y="48"/>
                        <a:pt x="6" y="47"/>
                        <a:pt x="7" y="47"/>
                      </a:cubicBezTo>
                      <a:close/>
                      <a:moveTo>
                        <a:pt x="7" y="33"/>
                      </a:moveTo>
                      <a:cubicBezTo>
                        <a:pt x="7" y="33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3"/>
                      </a:cubicBezTo>
                      <a:close/>
                      <a:moveTo>
                        <a:pt x="7" y="41"/>
                      </a:moveTo>
                      <a:cubicBezTo>
                        <a:pt x="7" y="41"/>
                        <a:pt x="7" y="41"/>
                        <a:pt x="7" y="41"/>
                      </a:cubicBezTo>
                      <a:cubicBezTo>
                        <a:pt x="7" y="42"/>
                        <a:pt x="7" y="42"/>
                        <a:pt x="6" y="42"/>
                      </a:cubicBezTo>
                      <a:cubicBezTo>
                        <a:pt x="6" y="41"/>
                        <a:pt x="7" y="41"/>
                        <a:pt x="7" y="41"/>
                      </a:cubicBezTo>
                      <a:close/>
                      <a:moveTo>
                        <a:pt x="7" y="32"/>
                      </a:moveTo>
                      <a:cubicBezTo>
                        <a:pt x="7" y="31"/>
                        <a:pt x="7" y="31"/>
                        <a:pt x="8" y="32"/>
                      </a:cubicBezTo>
                      <a:cubicBezTo>
                        <a:pt x="7" y="32"/>
                        <a:pt x="7" y="32"/>
                        <a:pt x="7" y="32"/>
                      </a:cubicBezTo>
                      <a:close/>
                      <a:moveTo>
                        <a:pt x="8" y="45"/>
                      </a:moveTo>
                      <a:cubicBezTo>
                        <a:pt x="8" y="45"/>
                        <a:pt x="7" y="45"/>
                        <a:pt x="7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7" y="45"/>
                        <a:pt x="7" y="45"/>
                        <a:pt x="8" y="45"/>
                      </a:cubicBezTo>
                      <a:close/>
                      <a:moveTo>
                        <a:pt x="8" y="21"/>
                      </a:move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7" y="22"/>
                        <a:pt x="7" y="22"/>
                        <a:pt x="8" y="21"/>
                      </a:cubicBezTo>
                      <a:close/>
                      <a:moveTo>
                        <a:pt x="7" y="47"/>
                      </a:moveTo>
                      <a:cubicBezTo>
                        <a:pt x="7" y="47"/>
                        <a:pt x="7" y="46"/>
                        <a:pt x="7" y="46"/>
                      </a:cubicBezTo>
                      <a:cubicBezTo>
                        <a:pt x="7" y="46"/>
                        <a:pt x="7" y="46"/>
                        <a:pt x="8" y="46"/>
                      </a:cubicBezTo>
                      <a:cubicBezTo>
                        <a:pt x="8" y="46"/>
                        <a:pt x="7" y="46"/>
                        <a:pt x="7" y="47"/>
                      </a:cubicBezTo>
                      <a:close/>
                      <a:moveTo>
                        <a:pt x="6" y="44"/>
                      </a:moveTo>
                      <a:cubicBezTo>
                        <a:pt x="6" y="43"/>
                        <a:pt x="7" y="43"/>
                        <a:pt x="7" y="43"/>
                      </a:cubicBezTo>
                      <a:cubicBezTo>
                        <a:pt x="7" y="44"/>
                        <a:pt x="7" y="44"/>
                        <a:pt x="6" y="44"/>
                      </a:cubicBezTo>
                      <a:close/>
                      <a:moveTo>
                        <a:pt x="5" y="30"/>
                      </a:move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5" y="30"/>
                        <a:pt x="4" y="30"/>
                        <a:pt x="4" y="30"/>
                      </a:cubicBezTo>
                      <a:cubicBezTo>
                        <a:pt x="5" y="29"/>
                        <a:pt x="5" y="30"/>
                        <a:pt x="5" y="30"/>
                      </a:cubicBezTo>
                      <a:close/>
                      <a:moveTo>
                        <a:pt x="5" y="26"/>
                      </a:move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lose/>
                      <a:moveTo>
                        <a:pt x="5" y="18"/>
                      </a:moveTo>
                      <a:cubicBezTo>
                        <a:pt x="5" y="18"/>
                        <a:pt x="5" y="19"/>
                        <a:pt x="4" y="20"/>
                      </a:cubicBezTo>
                      <a:cubicBezTo>
                        <a:pt x="5" y="19"/>
                        <a:pt x="4" y="19"/>
                        <a:pt x="5" y="18"/>
                      </a:cubicBezTo>
                      <a:close/>
                      <a:moveTo>
                        <a:pt x="5" y="23"/>
                      </a:move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5" y="24"/>
                        <a:pt x="5" y="24"/>
                        <a:pt x="5" y="23"/>
                      </a:cubicBezTo>
                      <a:cubicBezTo>
                        <a:pt x="5" y="23"/>
                        <a:pt x="5" y="23"/>
                        <a:pt x="5" y="23"/>
                      </a:cubicBezTo>
                      <a:close/>
                      <a:moveTo>
                        <a:pt x="6" y="26"/>
                      </a:moveTo>
                      <a:cubicBezTo>
                        <a:pt x="6" y="26"/>
                        <a:pt x="6" y="26"/>
                        <a:pt x="5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lose/>
                      <a:moveTo>
                        <a:pt x="5" y="45"/>
                      </a:moveTo>
                      <a:cubicBezTo>
                        <a:pt x="5" y="45"/>
                        <a:pt x="5" y="45"/>
                        <a:pt x="5" y="44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6" y="44"/>
                        <a:pt x="5" y="45"/>
                        <a:pt x="5" y="45"/>
                      </a:cubicBezTo>
                      <a:close/>
                      <a:moveTo>
                        <a:pt x="5" y="38"/>
                      </a:moveTo>
                      <a:cubicBezTo>
                        <a:pt x="5" y="37"/>
                        <a:pt x="5" y="37"/>
                        <a:pt x="6" y="38"/>
                      </a:cubicBezTo>
                      <a:cubicBezTo>
                        <a:pt x="6" y="38"/>
                        <a:pt x="5" y="38"/>
                        <a:pt x="5" y="38"/>
                      </a:cubicBezTo>
                      <a:close/>
                      <a:moveTo>
                        <a:pt x="4" y="21"/>
                      </a:moveTo>
                      <a:cubicBezTo>
                        <a:pt x="4" y="22"/>
                        <a:pt x="4" y="22"/>
                        <a:pt x="4" y="23"/>
                      </a:cubicBezTo>
                      <a:cubicBezTo>
                        <a:pt x="3" y="22"/>
                        <a:pt x="4" y="22"/>
                        <a:pt x="4" y="21"/>
                      </a:cubicBezTo>
                      <a:close/>
                      <a:moveTo>
                        <a:pt x="4" y="30"/>
                      </a:moveTo>
                      <a:cubicBezTo>
                        <a:pt x="4" y="30"/>
                        <a:pt x="4" y="31"/>
                        <a:pt x="4" y="31"/>
                      </a:cubicBezTo>
                      <a:cubicBezTo>
                        <a:pt x="3" y="31"/>
                        <a:pt x="4" y="30"/>
                        <a:pt x="4" y="30"/>
                      </a:cubicBezTo>
                      <a:close/>
                      <a:moveTo>
                        <a:pt x="3" y="35"/>
                      </a:move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5"/>
                      </a:cubicBezTo>
                      <a:close/>
                      <a:moveTo>
                        <a:pt x="4" y="18"/>
                      </a:moveTo>
                      <a:cubicBezTo>
                        <a:pt x="4" y="19"/>
                        <a:pt x="3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3" y="18"/>
                      </a:moveTo>
                      <a:cubicBezTo>
                        <a:pt x="3" y="18"/>
                        <a:pt x="3" y="17"/>
                        <a:pt x="3" y="17"/>
                      </a:cubicBezTo>
                      <a:cubicBezTo>
                        <a:pt x="3" y="17"/>
                        <a:pt x="3" y="18"/>
                        <a:pt x="3" y="18"/>
                      </a:cubicBezTo>
                      <a:close/>
                      <a:moveTo>
                        <a:pt x="3" y="16"/>
                      </a:moveTo>
                      <a:cubicBezTo>
                        <a:pt x="3" y="16"/>
                        <a:pt x="3" y="16"/>
                        <a:pt x="2" y="16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3" y="15"/>
                        <a:pt x="3" y="15"/>
                        <a:pt x="3" y="16"/>
                      </a:cubicBezTo>
                      <a:close/>
                      <a:moveTo>
                        <a:pt x="4" y="16"/>
                      </a:move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16"/>
                        <a:pt x="4" y="17"/>
                        <a:pt x="3" y="17"/>
                      </a:cubicBezTo>
                      <a:cubicBezTo>
                        <a:pt x="3" y="17"/>
                        <a:pt x="3" y="16"/>
                        <a:pt x="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lose/>
                      <a:moveTo>
                        <a:pt x="5" y="14"/>
                      </a:moveTo>
                      <a:cubicBezTo>
                        <a:pt x="5" y="15"/>
                        <a:pt x="4" y="14"/>
                        <a:pt x="4" y="15"/>
                      </a:cubicBezTo>
                      <a:cubicBezTo>
                        <a:pt x="4" y="15"/>
                        <a:pt x="4" y="15"/>
                        <a:pt x="4" y="14"/>
                      </a:cubicBezTo>
                      <a:cubicBezTo>
                        <a:pt x="4" y="14"/>
                        <a:pt x="4" y="14"/>
                        <a:pt x="5" y="14"/>
                      </a:cubicBezTo>
                      <a:cubicBezTo>
                        <a:pt x="5" y="14"/>
                        <a:pt x="5" y="14"/>
                        <a:pt x="5" y="14"/>
                      </a:cubicBezTo>
                      <a:close/>
                      <a:moveTo>
                        <a:pt x="5" y="17"/>
                      </a:moveTo>
                      <a:cubicBezTo>
                        <a:pt x="5" y="18"/>
                        <a:pt x="5" y="18"/>
                        <a:pt x="4" y="18"/>
                      </a:cubicBezTo>
                      <a:cubicBezTo>
                        <a:pt x="4" y="18"/>
                        <a:pt x="4" y="17"/>
                        <a:pt x="4" y="17"/>
                      </a:cubicBezTo>
                      <a:cubicBezTo>
                        <a:pt x="4" y="17"/>
                        <a:pt x="5" y="17"/>
                        <a:pt x="5" y="17"/>
                      </a:cubicBezTo>
                      <a:close/>
                      <a:moveTo>
                        <a:pt x="5" y="15"/>
                      </a:move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lose/>
                      <a:moveTo>
                        <a:pt x="6" y="16"/>
                      </a:moveTo>
                      <a:cubicBezTo>
                        <a:pt x="6" y="14"/>
                        <a:pt x="7" y="16"/>
                        <a:pt x="6" y="16"/>
                      </a:cubicBezTo>
                      <a:close/>
                      <a:moveTo>
                        <a:pt x="7" y="16"/>
                      </a:move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6" y="17"/>
                        <a:pt x="6" y="17"/>
                      </a:cubicBezTo>
                      <a:cubicBezTo>
                        <a:pt x="6" y="17"/>
                        <a:pt x="6" y="17"/>
                        <a:pt x="5" y="17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7" y="16"/>
                        <a:pt x="6" y="17"/>
                        <a:pt x="7" y="17"/>
                      </a:cubicBezTo>
                      <a:cubicBezTo>
                        <a:pt x="7" y="16"/>
                        <a:pt x="7" y="16"/>
                        <a:pt x="7" y="16"/>
                      </a:cubicBezTo>
                      <a:close/>
                      <a:moveTo>
                        <a:pt x="7" y="20"/>
                      </a:moveTo>
                      <a:cubicBezTo>
                        <a:pt x="7" y="21"/>
                        <a:pt x="7" y="20"/>
                        <a:pt x="7" y="20"/>
                      </a:cubicBezTo>
                      <a:cubicBezTo>
                        <a:pt x="7" y="20"/>
                        <a:pt x="8" y="20"/>
                        <a:pt x="7" y="20"/>
                      </a:cubicBezTo>
                      <a:close/>
                      <a:moveTo>
                        <a:pt x="8" y="17"/>
                      </a:moveTo>
                      <a:cubicBezTo>
                        <a:pt x="8" y="17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9" y="19"/>
                      </a:moveTo>
                      <a:cubicBezTo>
                        <a:pt x="9" y="20"/>
                        <a:pt x="9" y="21"/>
                        <a:pt x="9" y="21"/>
                      </a:cubicBezTo>
                      <a:cubicBezTo>
                        <a:pt x="8" y="21"/>
                        <a:pt x="9" y="20"/>
                        <a:pt x="8" y="20"/>
                      </a:cubicBezTo>
                      <a:cubicBezTo>
                        <a:pt x="8" y="20"/>
                        <a:pt x="8" y="21"/>
                        <a:pt x="7" y="21"/>
                      </a:cubicBezTo>
                      <a:cubicBezTo>
                        <a:pt x="8" y="20"/>
                        <a:pt x="8" y="20"/>
                        <a:pt x="8" y="19"/>
                      </a:cubicBezTo>
                      <a:cubicBezTo>
                        <a:pt x="8" y="20"/>
                        <a:pt x="9" y="19"/>
                        <a:pt x="9" y="19"/>
                      </a:cubicBezTo>
                      <a:close/>
                      <a:moveTo>
                        <a:pt x="10" y="32"/>
                      </a:move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9" y="33"/>
                        <a:pt x="8" y="32"/>
                        <a:pt x="9" y="31"/>
                      </a:cubicBezTo>
                      <a:cubicBezTo>
                        <a:pt x="9" y="32"/>
                        <a:pt x="9" y="32"/>
                        <a:pt x="10" y="32"/>
                      </a:cubicBezTo>
                      <a:close/>
                      <a:moveTo>
                        <a:pt x="9" y="46"/>
                      </a:move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lose/>
                      <a:moveTo>
                        <a:pt x="10" y="17"/>
                      </a:move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0" y="18"/>
                        <a:pt x="10" y="19"/>
                        <a:pt x="10" y="18"/>
                      </a:cubicBezTo>
                      <a:cubicBezTo>
                        <a:pt x="10" y="18"/>
                        <a:pt x="10" y="18"/>
                        <a:pt x="10" y="17"/>
                      </a:cubicBezTo>
                      <a:close/>
                      <a:moveTo>
                        <a:pt x="10" y="45"/>
                      </a:move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0" y="45"/>
                        <a:pt x="10" y="44"/>
                        <a:pt x="10" y="44"/>
                      </a:cubicBezTo>
                      <a:cubicBezTo>
                        <a:pt x="10" y="44"/>
                        <a:pt x="10" y="44"/>
                        <a:pt x="10" y="45"/>
                      </a:cubicBezTo>
                      <a:close/>
                      <a:moveTo>
                        <a:pt x="10" y="21"/>
                      </a:moveTo>
                      <a:cubicBezTo>
                        <a:pt x="10" y="21"/>
                        <a:pt x="10" y="20"/>
                        <a:pt x="10" y="20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lose/>
                      <a:moveTo>
                        <a:pt x="11" y="33"/>
                      </a:moveTo>
                      <a:cubicBezTo>
                        <a:pt x="11" y="33"/>
                        <a:pt x="11" y="33"/>
                        <a:pt x="11" y="33"/>
                      </a:cubicBezTo>
                      <a:cubicBezTo>
                        <a:pt x="11" y="33"/>
                        <a:pt x="11" y="32"/>
                        <a:pt x="11" y="32"/>
                      </a:cubicBezTo>
                      <a:cubicBezTo>
                        <a:pt x="11" y="33"/>
                        <a:pt x="11" y="33"/>
                        <a:pt x="11" y="33"/>
                      </a:cubicBezTo>
                      <a:close/>
                      <a:moveTo>
                        <a:pt x="12" y="34"/>
                      </a:moveTo>
                      <a:cubicBezTo>
                        <a:pt x="12" y="35"/>
                        <a:pt x="12" y="35"/>
                        <a:pt x="11" y="35"/>
                      </a:cubicBezTo>
                      <a:cubicBezTo>
                        <a:pt x="11" y="35"/>
                        <a:pt x="11" y="34"/>
                        <a:pt x="12" y="34"/>
                      </a:cubicBezTo>
                      <a:close/>
                      <a:moveTo>
                        <a:pt x="11" y="31"/>
                      </a:moveTo>
                      <a:cubicBezTo>
                        <a:pt x="11" y="30"/>
                        <a:pt x="11" y="30"/>
                        <a:pt x="11" y="30"/>
                      </a:cubicBezTo>
                      <a:cubicBezTo>
                        <a:pt x="11" y="30"/>
                        <a:pt x="11" y="31"/>
                        <a:pt x="11" y="31"/>
                      </a:cubicBezTo>
                      <a:close/>
                      <a:moveTo>
                        <a:pt x="11" y="19"/>
                      </a:move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9"/>
                        <a:pt x="11" y="19"/>
                        <a:pt x="11" y="20"/>
                      </a:cubicBezTo>
                      <a:cubicBezTo>
                        <a:pt x="11" y="20"/>
                        <a:pt x="11" y="20"/>
                        <a:pt x="11" y="19"/>
                      </a:cubicBezTo>
                      <a:close/>
                      <a:moveTo>
                        <a:pt x="12" y="17"/>
                      </a:moveTo>
                      <a:cubicBezTo>
                        <a:pt x="11" y="17"/>
                        <a:pt x="11" y="17"/>
                        <a:pt x="10" y="17"/>
                      </a:cubicBezTo>
                      <a:cubicBezTo>
                        <a:pt x="10" y="17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1" y="16"/>
                        <a:pt x="11" y="15"/>
                        <a:pt x="11" y="15"/>
                      </a:cubicBezTo>
                      <a:cubicBezTo>
                        <a:pt x="11" y="16"/>
                        <a:pt x="12" y="16"/>
                        <a:pt x="12" y="17"/>
                      </a:cubicBezTo>
                      <a:close/>
                      <a:moveTo>
                        <a:pt x="13" y="32"/>
                      </a:move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2"/>
                        <a:pt x="12" y="31"/>
                        <a:pt x="13" y="32"/>
                      </a:cubicBezTo>
                      <a:close/>
                      <a:moveTo>
                        <a:pt x="12" y="25"/>
                      </a:moveTo>
                      <a:cubicBezTo>
                        <a:pt x="12" y="25"/>
                        <a:pt x="12" y="25"/>
                        <a:pt x="12" y="24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lose/>
                      <a:moveTo>
                        <a:pt x="13" y="30"/>
                      </a:moveTo>
                      <a:cubicBezTo>
                        <a:pt x="13" y="31"/>
                        <a:pt x="13" y="30"/>
                        <a:pt x="12" y="30"/>
                      </a:cubicBezTo>
                      <a:cubicBezTo>
                        <a:pt x="12" y="30"/>
                        <a:pt x="13" y="30"/>
                        <a:pt x="13" y="30"/>
                      </a:cubicBezTo>
                      <a:close/>
                      <a:moveTo>
                        <a:pt x="15" y="30"/>
                      </a:moveTo>
                      <a:cubicBezTo>
                        <a:pt x="15" y="30"/>
                        <a:pt x="15" y="30"/>
                        <a:pt x="15" y="29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lose/>
                      <a:moveTo>
                        <a:pt x="15" y="41"/>
                      </a:moveTo>
                      <a:cubicBezTo>
                        <a:pt x="15" y="41"/>
                        <a:pt x="15" y="41"/>
                        <a:pt x="16" y="41"/>
                      </a:cubicBezTo>
                      <a:cubicBezTo>
                        <a:pt x="16" y="41"/>
                        <a:pt x="16" y="41"/>
                        <a:pt x="16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lose/>
                      <a:moveTo>
                        <a:pt x="14" y="39"/>
                      </a:moveTo>
                      <a:cubicBezTo>
                        <a:pt x="15" y="38"/>
                        <a:pt x="15" y="40"/>
                        <a:pt x="14" y="40"/>
                      </a:cubicBezTo>
                      <a:cubicBezTo>
                        <a:pt x="14" y="40"/>
                        <a:pt x="14" y="40"/>
                        <a:pt x="14" y="39"/>
                      </a:cubicBezTo>
                      <a:close/>
                      <a:moveTo>
                        <a:pt x="14" y="31"/>
                      </a:moveTo>
                      <a:cubicBezTo>
                        <a:pt x="14" y="31"/>
                        <a:pt x="14" y="30"/>
                        <a:pt x="14" y="30"/>
                      </a:cubicBezTo>
                      <a:cubicBezTo>
                        <a:pt x="15" y="30"/>
                        <a:pt x="15" y="31"/>
                        <a:pt x="14" y="31"/>
                      </a:cubicBezTo>
                      <a:close/>
                      <a:moveTo>
                        <a:pt x="13" y="40"/>
                      </a:move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14" y="40"/>
                        <a:pt x="14" y="40"/>
                        <a:pt x="13" y="41"/>
                      </a:cubicBezTo>
                      <a:cubicBezTo>
                        <a:pt x="14" y="40"/>
                        <a:pt x="13" y="40"/>
                        <a:pt x="13" y="40"/>
                      </a:cubicBezTo>
                      <a:close/>
                      <a:moveTo>
                        <a:pt x="13" y="41"/>
                      </a:move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lose/>
                      <a:moveTo>
                        <a:pt x="13" y="46"/>
                      </a:moveTo>
                      <a:cubicBezTo>
                        <a:pt x="13" y="46"/>
                        <a:pt x="13" y="46"/>
                        <a:pt x="13" y="47"/>
                      </a:cubicBezTo>
                      <a:cubicBezTo>
                        <a:pt x="12" y="47"/>
                        <a:pt x="12" y="46"/>
                        <a:pt x="13" y="46"/>
                      </a:cubicBezTo>
                      <a:close/>
                      <a:moveTo>
                        <a:pt x="11" y="48"/>
                      </a:moveTo>
                      <a:cubicBezTo>
                        <a:pt x="12" y="47"/>
                        <a:pt x="12" y="47"/>
                        <a:pt x="12" y="47"/>
                      </a:cubicBezTo>
                      <a:cubicBezTo>
                        <a:pt x="12" y="47"/>
                        <a:pt x="12" y="47"/>
                        <a:pt x="11" y="48"/>
                      </a:cubicBezTo>
                      <a:close/>
                      <a:moveTo>
                        <a:pt x="10" y="45"/>
                      </a:moveTo>
                      <a:cubicBezTo>
                        <a:pt x="11" y="45"/>
                        <a:pt x="11" y="45"/>
                        <a:pt x="11" y="45"/>
                      </a:cubicBezTo>
                      <a:cubicBezTo>
                        <a:pt x="12" y="45"/>
                        <a:pt x="12" y="44"/>
                        <a:pt x="13" y="44"/>
                      </a:cubicBezTo>
                      <a:cubicBezTo>
                        <a:pt x="13" y="45"/>
                        <a:pt x="13" y="45"/>
                        <a:pt x="13" y="45"/>
                      </a:cubicBezTo>
                      <a:cubicBezTo>
                        <a:pt x="12" y="45"/>
                        <a:pt x="12" y="45"/>
                        <a:pt x="12" y="45"/>
                      </a:cubicBezTo>
                      <a:cubicBezTo>
                        <a:pt x="12" y="46"/>
                        <a:pt x="12" y="47"/>
                        <a:pt x="12" y="47"/>
                      </a:cubicBezTo>
                      <a:cubicBezTo>
                        <a:pt x="11" y="47"/>
                        <a:pt x="11" y="47"/>
                        <a:pt x="11" y="47"/>
                      </a:cubicBezTo>
                      <a:cubicBezTo>
                        <a:pt x="11" y="46"/>
                        <a:pt x="12" y="46"/>
                        <a:pt x="12" y="46"/>
                      </a:cubicBezTo>
                      <a:cubicBezTo>
                        <a:pt x="12" y="46"/>
                        <a:pt x="11" y="46"/>
                        <a:pt x="11" y="46"/>
                      </a:cubicBezTo>
                      <a:cubicBezTo>
                        <a:pt x="11" y="46"/>
                        <a:pt x="10" y="46"/>
                        <a:pt x="10" y="45"/>
                      </a:cubicBezTo>
                      <a:close/>
                      <a:moveTo>
                        <a:pt x="9" y="47"/>
                      </a:moveTo>
                      <a:cubicBezTo>
                        <a:pt x="9" y="46"/>
                        <a:pt x="9" y="47"/>
                        <a:pt x="9" y="47"/>
                      </a:cubicBezTo>
                      <a:cubicBezTo>
                        <a:pt x="9" y="46"/>
                        <a:pt x="9" y="46"/>
                        <a:pt x="10" y="46"/>
                      </a:cubicBezTo>
                      <a:cubicBezTo>
                        <a:pt x="10" y="46"/>
                        <a:pt x="9" y="47"/>
                        <a:pt x="10" y="47"/>
                      </a:cubicBezTo>
                      <a:cubicBezTo>
                        <a:pt x="10" y="47"/>
                        <a:pt x="10" y="46"/>
                        <a:pt x="10" y="46"/>
                      </a:cubicBezTo>
                      <a:cubicBezTo>
                        <a:pt x="10" y="46"/>
                        <a:pt x="10" y="47"/>
                        <a:pt x="11" y="47"/>
                      </a:cubicBezTo>
                      <a:cubicBezTo>
                        <a:pt x="11" y="47"/>
                        <a:pt x="11" y="47"/>
                        <a:pt x="11" y="48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8"/>
                        <a:pt x="10" y="48"/>
                        <a:pt x="10" y="48"/>
                      </a:cubicBezTo>
                      <a:cubicBezTo>
                        <a:pt x="9" y="49"/>
                        <a:pt x="8" y="48"/>
                        <a:pt x="9" y="47"/>
                      </a:cubicBezTo>
                      <a:close/>
                      <a:moveTo>
                        <a:pt x="8" y="45"/>
                      </a:moveTo>
                      <a:cubicBezTo>
                        <a:pt x="8" y="44"/>
                        <a:pt x="9" y="45"/>
                        <a:pt x="9" y="44"/>
                      </a:cubicBezTo>
                      <a:cubicBezTo>
                        <a:pt x="9" y="45"/>
                        <a:pt x="8" y="45"/>
                        <a:pt x="8" y="45"/>
                      </a:cubicBezTo>
                      <a:close/>
                      <a:moveTo>
                        <a:pt x="7" y="49"/>
                      </a:moveTo>
                      <a:cubicBezTo>
                        <a:pt x="8" y="48"/>
                        <a:pt x="8" y="47"/>
                        <a:pt x="8" y="47"/>
                      </a:cubicBezTo>
                      <a:cubicBezTo>
                        <a:pt x="8" y="48"/>
                        <a:pt x="8" y="48"/>
                        <a:pt x="8" y="49"/>
                      </a:cubicBezTo>
                      <a:cubicBezTo>
                        <a:pt x="7" y="49"/>
                        <a:pt x="7" y="49"/>
                        <a:pt x="7" y="49"/>
                      </a:cubicBezTo>
                      <a:close/>
                      <a:moveTo>
                        <a:pt x="7" y="49"/>
                      </a:moveTo>
                      <a:cubicBezTo>
                        <a:pt x="7" y="49"/>
                        <a:pt x="7" y="50"/>
                        <a:pt x="6" y="50"/>
                      </a:cubicBezTo>
                      <a:cubicBezTo>
                        <a:pt x="6" y="50"/>
                        <a:pt x="7" y="49"/>
                        <a:pt x="7" y="49"/>
                      </a:cubicBezTo>
                      <a:close/>
                      <a:moveTo>
                        <a:pt x="6" y="49"/>
                      </a:moveTo>
                      <a:cubicBezTo>
                        <a:pt x="6" y="49"/>
                        <a:pt x="6" y="49"/>
                        <a:pt x="6" y="48"/>
                      </a:cubicBezTo>
                      <a:cubicBezTo>
                        <a:pt x="7" y="49"/>
                        <a:pt x="7" y="48"/>
                        <a:pt x="7" y="49"/>
                      </a:cubicBezTo>
                      <a:cubicBezTo>
                        <a:pt x="7" y="49"/>
                        <a:pt x="6" y="49"/>
                        <a:pt x="6" y="49"/>
                      </a:cubicBezTo>
                      <a:cubicBezTo>
                        <a:pt x="6" y="50"/>
                        <a:pt x="6" y="50"/>
                        <a:pt x="6" y="50"/>
                      </a:cubicBezTo>
                      <a:cubicBezTo>
                        <a:pt x="6" y="50"/>
                        <a:pt x="6" y="50"/>
                        <a:pt x="6" y="49"/>
                      </a:cubicBezTo>
                      <a:close/>
                      <a:moveTo>
                        <a:pt x="5" y="48"/>
                      </a:moveTo>
                      <a:cubicBezTo>
                        <a:pt x="5" y="48"/>
                        <a:pt x="5" y="48"/>
                        <a:pt x="5" y="47"/>
                      </a:cubicBezTo>
                      <a:cubicBezTo>
                        <a:pt x="5" y="48"/>
                        <a:pt x="6" y="48"/>
                        <a:pt x="6" y="48"/>
                      </a:cubicBezTo>
                      <a:cubicBezTo>
                        <a:pt x="6" y="49"/>
                        <a:pt x="5" y="48"/>
                        <a:pt x="5" y="48"/>
                      </a:cubicBezTo>
                      <a:close/>
                      <a:moveTo>
                        <a:pt x="5" y="39"/>
                      </a:moveTo>
                      <a:cubicBezTo>
                        <a:pt x="4" y="39"/>
                        <a:pt x="4" y="39"/>
                        <a:pt x="4" y="39"/>
                      </a:cubicBezTo>
                      <a:cubicBezTo>
                        <a:pt x="4" y="39"/>
                        <a:pt x="5" y="38"/>
                        <a:pt x="5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lose/>
                      <a:moveTo>
                        <a:pt x="4" y="43"/>
                      </a:moveTo>
                      <a:cubicBezTo>
                        <a:pt x="4" y="44"/>
                        <a:pt x="4" y="43"/>
                        <a:pt x="4" y="43"/>
                      </a:cubicBezTo>
                      <a:cubicBezTo>
                        <a:pt x="4" y="43"/>
                        <a:pt x="5" y="43"/>
                        <a:pt x="4" y="43"/>
                      </a:cubicBezTo>
                      <a:close/>
                      <a:moveTo>
                        <a:pt x="5" y="44"/>
                      </a:moveTo>
                      <a:cubicBezTo>
                        <a:pt x="5" y="45"/>
                        <a:pt x="5" y="45"/>
                        <a:pt x="4" y="45"/>
                      </a:cubicBezTo>
                      <a:cubicBezTo>
                        <a:pt x="4" y="45"/>
                        <a:pt x="4" y="46"/>
                        <a:pt x="4" y="46"/>
                      </a:cubicBezTo>
                      <a:cubicBezTo>
                        <a:pt x="4" y="46"/>
                        <a:pt x="4" y="45"/>
                        <a:pt x="4" y="45"/>
                      </a:cubicBezTo>
                      <a:cubicBezTo>
                        <a:pt x="4" y="45"/>
                        <a:pt x="4" y="44"/>
                        <a:pt x="5" y="44"/>
                      </a:cubicBezTo>
                      <a:close/>
                      <a:moveTo>
                        <a:pt x="4" y="49"/>
                      </a:moveTo>
                      <a:cubicBezTo>
                        <a:pt x="4" y="49"/>
                        <a:pt x="4" y="48"/>
                        <a:pt x="5" y="48"/>
                      </a:cubicBezTo>
                      <a:cubicBezTo>
                        <a:pt x="4" y="48"/>
                        <a:pt x="5" y="49"/>
                        <a:pt x="4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lose/>
                      <a:moveTo>
                        <a:pt x="3" y="48"/>
                      </a:moveTo>
                      <a:cubicBezTo>
                        <a:pt x="4" y="48"/>
                        <a:pt x="4" y="48"/>
                        <a:pt x="4" y="47"/>
                      </a:cubicBezTo>
                      <a:cubicBezTo>
                        <a:pt x="4" y="48"/>
                        <a:pt x="3" y="49"/>
                        <a:pt x="3" y="48"/>
                      </a:cubicBezTo>
                      <a:close/>
                      <a:moveTo>
                        <a:pt x="3" y="47"/>
                      </a:moveTo>
                      <a:cubicBezTo>
                        <a:pt x="4" y="47"/>
                        <a:pt x="4" y="47"/>
                        <a:pt x="4" y="47"/>
                      </a:cubicBezTo>
                      <a:cubicBezTo>
                        <a:pt x="4" y="47"/>
                        <a:pt x="3" y="47"/>
                        <a:pt x="3" y="47"/>
                      </a:cubicBezTo>
                      <a:close/>
                      <a:moveTo>
                        <a:pt x="3" y="48"/>
                      </a:moveTo>
                      <a:cubicBezTo>
                        <a:pt x="3" y="48"/>
                        <a:pt x="3" y="48"/>
                        <a:pt x="3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lose/>
                      <a:moveTo>
                        <a:pt x="2" y="46"/>
                      </a:moveTo>
                      <a:cubicBezTo>
                        <a:pt x="2" y="45"/>
                        <a:pt x="3" y="45"/>
                        <a:pt x="3" y="45"/>
                      </a:cubicBezTo>
                      <a:cubicBezTo>
                        <a:pt x="3" y="46"/>
                        <a:pt x="3" y="46"/>
                        <a:pt x="3" y="47"/>
                      </a:cubicBezTo>
                      <a:cubicBezTo>
                        <a:pt x="2" y="47"/>
                        <a:pt x="2" y="46"/>
                        <a:pt x="2" y="46"/>
                      </a:cubicBezTo>
                      <a:close/>
                      <a:moveTo>
                        <a:pt x="2" y="44"/>
                      </a:move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44"/>
                        <a:pt x="2" y="44"/>
                        <a:pt x="2" y="44"/>
                      </a:cubicBezTo>
                      <a:close/>
                      <a:moveTo>
                        <a:pt x="2" y="40"/>
                      </a:moveTo>
                      <a:cubicBezTo>
                        <a:pt x="2" y="40"/>
                        <a:pt x="2" y="39"/>
                        <a:pt x="2" y="39"/>
                      </a:cubicBezTo>
                      <a:cubicBezTo>
                        <a:pt x="2" y="39"/>
                        <a:pt x="2" y="40"/>
                        <a:pt x="2" y="40"/>
                      </a:cubicBezTo>
                      <a:cubicBezTo>
                        <a:pt x="2" y="40"/>
                        <a:pt x="2" y="40"/>
                        <a:pt x="2" y="40"/>
                      </a:cubicBezTo>
                      <a:close/>
                      <a:moveTo>
                        <a:pt x="2" y="21"/>
                      </a:moveTo>
                      <a:cubicBezTo>
                        <a:pt x="2" y="21"/>
                        <a:pt x="2" y="22"/>
                        <a:pt x="2" y="22"/>
                      </a:cubicBezTo>
                      <a:cubicBezTo>
                        <a:pt x="2" y="22"/>
                        <a:pt x="2" y="22"/>
                        <a:pt x="1" y="23"/>
                      </a:cubicBezTo>
                      <a:cubicBezTo>
                        <a:pt x="1" y="22"/>
                        <a:pt x="1" y="21"/>
                        <a:pt x="2" y="21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2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2" name="任意多边形 11291"/>
                <p:cNvSpPr>
                  <a:spLocks noEditPoints="1"/>
                </p:cNvSpPr>
                <p:nvPr/>
              </p:nvSpPr>
              <p:spPr>
                <a:xfrm>
                  <a:off x="5547" y="3608"/>
                  <a:ext cx="77" cy="106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1" y="49"/>
                      </a:moveTo>
                      <a:cubicBezTo>
                        <a:pt x="1" y="49"/>
                        <a:pt x="1" y="50"/>
                        <a:pt x="1" y="51"/>
                      </a:cubicBezTo>
                      <a:cubicBezTo>
                        <a:pt x="2" y="50"/>
                        <a:pt x="3" y="50"/>
                        <a:pt x="5" y="49"/>
                      </a:cubicBezTo>
                      <a:cubicBezTo>
                        <a:pt x="5" y="49"/>
                        <a:pt x="5" y="48"/>
                        <a:pt x="5" y="48"/>
                      </a:cubicBezTo>
                      <a:cubicBezTo>
                        <a:pt x="6" y="48"/>
                        <a:pt x="6" y="48"/>
                        <a:pt x="6" y="47"/>
                      </a:cubicBezTo>
                      <a:cubicBezTo>
                        <a:pt x="6" y="47"/>
                        <a:pt x="6" y="47"/>
                        <a:pt x="6" y="47"/>
                      </a:cubicBezTo>
                      <a:cubicBezTo>
                        <a:pt x="6" y="47"/>
                        <a:pt x="5" y="47"/>
                        <a:pt x="5" y="47"/>
                      </a:cubicBezTo>
                      <a:cubicBezTo>
                        <a:pt x="5" y="47"/>
                        <a:pt x="5" y="47"/>
                        <a:pt x="5" y="46"/>
                      </a:cubicBezTo>
                      <a:cubicBezTo>
                        <a:pt x="5" y="45"/>
                        <a:pt x="5" y="46"/>
                        <a:pt x="6" y="45"/>
                      </a:cubicBezTo>
                      <a:cubicBezTo>
                        <a:pt x="6" y="45"/>
                        <a:pt x="5" y="46"/>
                        <a:pt x="5" y="45"/>
                      </a:cubicBezTo>
                      <a:cubicBezTo>
                        <a:pt x="5" y="44"/>
                        <a:pt x="6" y="45"/>
                        <a:pt x="6" y="45"/>
                      </a:cubicBezTo>
                      <a:cubicBezTo>
                        <a:pt x="5" y="44"/>
                        <a:pt x="6" y="44"/>
                        <a:pt x="6" y="43"/>
                      </a:cubicBezTo>
                      <a:cubicBezTo>
                        <a:pt x="7" y="43"/>
                        <a:pt x="7" y="43"/>
                        <a:pt x="8" y="42"/>
                      </a:cubicBezTo>
                      <a:cubicBezTo>
                        <a:pt x="8" y="43"/>
                        <a:pt x="7" y="43"/>
                        <a:pt x="7" y="43"/>
                      </a:cubicBezTo>
                      <a:cubicBezTo>
                        <a:pt x="7" y="43"/>
                        <a:pt x="7" y="44"/>
                        <a:pt x="7" y="45"/>
                      </a:cubicBezTo>
                      <a:cubicBezTo>
                        <a:pt x="7" y="45"/>
                        <a:pt x="7" y="46"/>
                        <a:pt x="8" y="46"/>
                      </a:cubicBezTo>
                      <a:cubicBezTo>
                        <a:pt x="7" y="46"/>
                        <a:pt x="7" y="47"/>
                        <a:pt x="7" y="48"/>
                      </a:cubicBezTo>
                      <a:cubicBezTo>
                        <a:pt x="9" y="48"/>
                        <a:pt x="12" y="46"/>
                        <a:pt x="14" y="45"/>
                      </a:cubicBezTo>
                      <a:cubicBezTo>
                        <a:pt x="17" y="44"/>
                        <a:pt x="20" y="43"/>
                        <a:pt x="2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3" y="40"/>
                        <a:pt x="23" y="41"/>
                        <a:pt x="23" y="41"/>
                      </a:cubicBezTo>
                      <a:cubicBezTo>
                        <a:pt x="23" y="40"/>
                        <a:pt x="23" y="40"/>
                        <a:pt x="23" y="40"/>
                      </a:cubicBezTo>
                      <a:cubicBezTo>
                        <a:pt x="23" y="40"/>
                        <a:pt x="23" y="40"/>
                        <a:pt x="24" y="40"/>
                      </a:cubicBezTo>
                      <a:cubicBezTo>
                        <a:pt x="24" y="40"/>
                        <a:pt x="23" y="40"/>
                        <a:pt x="24" y="41"/>
                      </a:cubicBezTo>
                      <a:cubicBezTo>
                        <a:pt x="25" y="40"/>
                        <a:pt x="26" y="40"/>
                        <a:pt x="27" y="39"/>
                      </a:cubicBezTo>
                      <a:cubicBezTo>
                        <a:pt x="28" y="39"/>
                        <a:pt x="28" y="39"/>
                        <a:pt x="28" y="39"/>
                      </a:cubicBezTo>
                      <a:cubicBezTo>
                        <a:pt x="31" y="37"/>
                        <a:pt x="33" y="37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6" y="32"/>
                        <a:pt x="36" y="29"/>
                        <a:pt x="36" y="26"/>
                      </a:cubicBezTo>
                      <a:cubicBezTo>
                        <a:pt x="36" y="26"/>
                        <a:pt x="36" y="26"/>
                        <a:pt x="36" y="26"/>
                      </a:cubicBezTo>
                      <a:cubicBezTo>
                        <a:pt x="36" y="23"/>
                        <a:pt x="36" y="19"/>
                        <a:pt x="37" y="16"/>
                      </a:cubicBezTo>
                      <a:cubicBezTo>
                        <a:pt x="37" y="12"/>
                        <a:pt x="37" y="7"/>
                        <a:pt x="37" y="3"/>
                      </a:cubicBezTo>
                      <a:cubicBezTo>
                        <a:pt x="37" y="2"/>
                        <a:pt x="37" y="0"/>
                        <a:pt x="36" y="0"/>
                      </a:cubicBezTo>
                      <a:cubicBezTo>
                        <a:pt x="35" y="0"/>
                        <a:pt x="34" y="1"/>
                        <a:pt x="33" y="2"/>
                      </a:cubicBezTo>
                      <a:cubicBezTo>
                        <a:pt x="33" y="2"/>
                        <a:pt x="33" y="1"/>
                        <a:pt x="32" y="2"/>
                      </a:cubicBezTo>
                      <a:cubicBezTo>
                        <a:pt x="30" y="3"/>
                        <a:pt x="27" y="3"/>
                        <a:pt x="24" y="5"/>
                      </a:cubicBezTo>
                      <a:cubicBezTo>
                        <a:pt x="21" y="6"/>
                        <a:pt x="19" y="7"/>
                        <a:pt x="16" y="8"/>
                      </a:cubicBezTo>
                      <a:cubicBezTo>
                        <a:pt x="16" y="8"/>
                        <a:pt x="15" y="9"/>
                        <a:pt x="14" y="9"/>
                      </a:cubicBezTo>
                      <a:cubicBezTo>
                        <a:pt x="13" y="9"/>
                        <a:pt x="11" y="10"/>
                        <a:pt x="9" y="11"/>
                      </a:cubicBezTo>
                      <a:cubicBezTo>
                        <a:pt x="9" y="11"/>
                        <a:pt x="8" y="11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5" y="13"/>
                        <a:pt x="3" y="13"/>
                        <a:pt x="2" y="14"/>
                      </a:cubicBezTo>
                      <a:cubicBezTo>
                        <a:pt x="2" y="15"/>
                        <a:pt x="1" y="16"/>
                        <a:pt x="1" y="16"/>
                      </a:cubicBezTo>
                      <a:cubicBezTo>
                        <a:pt x="1" y="19"/>
                        <a:pt x="1" y="21"/>
                        <a:pt x="1" y="23"/>
                      </a:cubicBezTo>
                      <a:cubicBezTo>
                        <a:pt x="1" y="25"/>
                        <a:pt x="0" y="27"/>
                        <a:pt x="1" y="28"/>
                      </a:cubicBezTo>
                      <a:cubicBezTo>
                        <a:pt x="1" y="30"/>
                        <a:pt x="0" y="33"/>
                        <a:pt x="1" y="34"/>
                      </a:cubicBezTo>
                      <a:cubicBezTo>
                        <a:pt x="1" y="36"/>
                        <a:pt x="1" y="38"/>
                        <a:pt x="1" y="40"/>
                      </a:cubicBezTo>
                      <a:cubicBezTo>
                        <a:pt x="1" y="41"/>
                        <a:pt x="1" y="42"/>
                        <a:pt x="1" y="43"/>
                      </a:cubicBezTo>
                      <a:cubicBezTo>
                        <a:pt x="1" y="44"/>
                        <a:pt x="1" y="47"/>
                        <a:pt x="1" y="49"/>
                      </a:cubicBezTo>
                      <a:close/>
                      <a:moveTo>
                        <a:pt x="32" y="8"/>
                      </a:move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1" y="8"/>
                        <a:pt x="32" y="7"/>
                      </a:cubicBezTo>
                      <a:cubicBezTo>
                        <a:pt x="31" y="8"/>
                        <a:pt x="32" y="8"/>
                        <a:pt x="32" y="8"/>
                      </a:cubicBezTo>
                      <a:close/>
                      <a:moveTo>
                        <a:pt x="32" y="9"/>
                      </a:moveTo>
                      <a:cubicBezTo>
                        <a:pt x="32" y="9"/>
                        <a:pt x="32" y="8"/>
                        <a:pt x="32" y="8"/>
                      </a:cubicBezTo>
                      <a:cubicBezTo>
                        <a:pt x="32" y="8"/>
                        <a:pt x="33" y="9"/>
                        <a:pt x="32" y="9"/>
                      </a:cubicBezTo>
                      <a:close/>
                      <a:moveTo>
                        <a:pt x="32" y="12"/>
                      </a:moveTo>
                      <a:cubicBezTo>
                        <a:pt x="32" y="12"/>
                        <a:pt x="32" y="11"/>
                        <a:pt x="32" y="11"/>
                      </a:cubicBezTo>
                      <a:cubicBezTo>
                        <a:pt x="32" y="11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lose/>
                      <a:moveTo>
                        <a:pt x="30" y="11"/>
                      </a:moveTo>
                      <a:cubicBezTo>
                        <a:pt x="30" y="11"/>
                        <a:pt x="31" y="11"/>
                        <a:pt x="31" y="11"/>
                      </a:cubicBezTo>
                      <a:cubicBezTo>
                        <a:pt x="31" y="10"/>
                        <a:pt x="30" y="10"/>
                        <a:pt x="31" y="10"/>
                      </a:cubicBezTo>
                      <a:cubicBezTo>
                        <a:pt x="31" y="10"/>
                        <a:pt x="31" y="9"/>
                        <a:pt x="31" y="10"/>
                      </a:cubicBezTo>
                      <a:cubicBezTo>
                        <a:pt x="31" y="10"/>
                        <a:pt x="31" y="10"/>
                        <a:pt x="31" y="11"/>
                      </a:cubicBezTo>
                      <a:cubicBezTo>
                        <a:pt x="31" y="11"/>
                        <a:pt x="30" y="12"/>
                        <a:pt x="30" y="11"/>
                      </a:cubicBezTo>
                      <a:close/>
                      <a:moveTo>
                        <a:pt x="30" y="5"/>
                      </a:moveTo>
                      <a:cubicBezTo>
                        <a:pt x="30" y="5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5"/>
                      </a:cubicBezTo>
                      <a:close/>
                      <a:moveTo>
                        <a:pt x="13" y="29"/>
                      </a:moveTo>
                      <a:cubicBezTo>
                        <a:pt x="13" y="29"/>
                        <a:pt x="12" y="30"/>
                        <a:pt x="12" y="29"/>
                      </a:cubicBezTo>
                      <a:cubicBezTo>
                        <a:pt x="12" y="29"/>
                        <a:pt x="13" y="29"/>
                        <a:pt x="13" y="29"/>
                      </a:cubicBezTo>
                      <a:close/>
                      <a:moveTo>
                        <a:pt x="20" y="13"/>
                      </a:moveTo>
                      <a:cubicBezTo>
                        <a:pt x="21" y="13"/>
                        <a:pt x="22" y="13"/>
                        <a:pt x="22" y="14"/>
                      </a:cubicBezTo>
                      <a:cubicBezTo>
                        <a:pt x="23" y="15"/>
                        <a:pt x="22" y="17"/>
                        <a:pt x="22" y="18"/>
                      </a:cubicBezTo>
                      <a:cubicBezTo>
                        <a:pt x="21" y="19"/>
                        <a:pt x="20" y="20"/>
                        <a:pt x="20" y="20"/>
                      </a:cubicBezTo>
                      <a:cubicBezTo>
                        <a:pt x="20" y="21"/>
                        <a:pt x="21" y="20"/>
                        <a:pt x="22" y="21"/>
                      </a:cubicBezTo>
                      <a:cubicBezTo>
                        <a:pt x="23" y="22"/>
                        <a:pt x="23" y="24"/>
                        <a:pt x="21" y="26"/>
                      </a:cubicBezTo>
                      <a:cubicBezTo>
                        <a:pt x="20" y="27"/>
                        <a:pt x="20" y="28"/>
                        <a:pt x="19" y="28"/>
                      </a:cubicBezTo>
                      <a:cubicBezTo>
                        <a:pt x="17" y="30"/>
                        <a:pt x="15" y="30"/>
                        <a:pt x="14" y="29"/>
                      </a:cubicBezTo>
                      <a:cubicBezTo>
                        <a:pt x="14" y="29"/>
                        <a:pt x="13" y="27"/>
                        <a:pt x="14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3"/>
                        <a:pt x="15" y="23"/>
                        <a:pt x="16" y="22"/>
                      </a:cubicBezTo>
                      <a:cubicBezTo>
                        <a:pt x="15" y="21"/>
                        <a:pt x="14" y="21"/>
                        <a:pt x="14" y="19"/>
                      </a:cubicBezTo>
                      <a:cubicBezTo>
                        <a:pt x="14" y="17"/>
                        <a:pt x="15" y="16"/>
                        <a:pt x="16" y="15"/>
                      </a:cubicBezTo>
                      <a:cubicBezTo>
                        <a:pt x="17" y="14"/>
                        <a:pt x="19" y="13"/>
                        <a:pt x="20" y="13"/>
                      </a:cubicBezTo>
                      <a:close/>
                      <a:moveTo>
                        <a:pt x="13" y="34"/>
                      </a:move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14" y="35"/>
                        <a:pt x="13" y="35"/>
                        <a:pt x="13" y="34"/>
                      </a:cubicBezTo>
                      <a:close/>
                      <a:moveTo>
                        <a:pt x="22" y="11"/>
                      </a:moveTo>
                      <a:cubicBezTo>
                        <a:pt x="22" y="12"/>
                        <a:pt x="22" y="11"/>
                        <a:pt x="22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lose/>
                      <a:moveTo>
                        <a:pt x="24" y="10"/>
                      </a:moveTo>
                      <a:cubicBezTo>
                        <a:pt x="24" y="10"/>
                        <a:pt x="24" y="10"/>
                        <a:pt x="23" y="11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lose/>
                      <a:moveTo>
                        <a:pt x="24" y="8"/>
                      </a:moveTo>
                      <a:cubicBezTo>
                        <a:pt x="24" y="8"/>
                        <a:pt x="24" y="8"/>
                        <a:pt x="24" y="7"/>
                      </a:cubicBezTo>
                      <a:cubicBezTo>
                        <a:pt x="25" y="7"/>
                        <a:pt x="24" y="8"/>
                        <a:pt x="24" y="8"/>
                      </a:cubicBezTo>
                      <a:close/>
                      <a:moveTo>
                        <a:pt x="26" y="31"/>
                      </a:moveTo>
                      <a:cubicBezTo>
                        <a:pt x="25" y="32"/>
                        <a:pt x="23" y="34"/>
                        <a:pt x="21" y="34"/>
                      </a:cubicBezTo>
                      <a:cubicBezTo>
                        <a:pt x="18" y="36"/>
                        <a:pt x="14" y="37"/>
                        <a:pt x="11" y="39"/>
                      </a:cubicBezTo>
                      <a:cubicBezTo>
                        <a:pt x="11" y="38"/>
                        <a:pt x="10" y="39"/>
                        <a:pt x="9" y="39"/>
                      </a:cubicBezTo>
                      <a:cubicBezTo>
                        <a:pt x="9" y="38"/>
                        <a:pt x="9" y="37"/>
                        <a:pt x="10" y="37"/>
                      </a:cubicBezTo>
                      <a:cubicBezTo>
                        <a:pt x="15" y="35"/>
                        <a:pt x="20" y="32"/>
                        <a:pt x="26" y="30"/>
                      </a:cubicBezTo>
                      <a:cubicBezTo>
                        <a:pt x="27" y="30"/>
                        <a:pt x="27" y="31"/>
                        <a:pt x="26" y="31"/>
                      </a:cubicBezTo>
                      <a:close/>
                      <a:moveTo>
                        <a:pt x="10" y="44"/>
                      </a:moveTo>
                      <a:cubicBezTo>
                        <a:pt x="10" y="44"/>
                        <a:pt x="10" y="45"/>
                        <a:pt x="10" y="45"/>
                      </a:cubicBezTo>
                      <a:cubicBezTo>
                        <a:pt x="10" y="45"/>
                        <a:pt x="9" y="45"/>
                        <a:pt x="10" y="44"/>
                      </a:cubicBezTo>
                      <a:close/>
                      <a:moveTo>
                        <a:pt x="10" y="41"/>
                      </a:moveTo>
                      <a:cubicBezTo>
                        <a:pt x="10" y="41"/>
                        <a:pt x="11" y="41"/>
                        <a:pt x="11" y="41"/>
                      </a:cubicBezTo>
                      <a:cubicBezTo>
                        <a:pt x="12" y="40"/>
                        <a:pt x="14" y="39"/>
                        <a:pt x="15" y="39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7" y="39"/>
                        <a:pt x="17" y="38"/>
                        <a:pt x="18" y="38"/>
                      </a:cubicBezTo>
                      <a:cubicBezTo>
                        <a:pt x="21" y="37"/>
                        <a:pt x="24" y="35"/>
                        <a:pt x="26" y="35"/>
                      </a:cubicBezTo>
                      <a:cubicBezTo>
                        <a:pt x="26" y="35"/>
                        <a:pt x="26" y="36"/>
                        <a:pt x="26" y="36"/>
                      </a:cubicBezTo>
                      <a:cubicBezTo>
                        <a:pt x="22" y="39"/>
                        <a:pt x="16" y="41"/>
                        <a:pt x="11" y="43"/>
                      </a:cubicBezTo>
                      <a:cubicBezTo>
                        <a:pt x="11" y="43"/>
                        <a:pt x="11" y="44"/>
                        <a:pt x="11" y="44"/>
                      </a:cubicBezTo>
                      <a:cubicBezTo>
                        <a:pt x="10" y="44"/>
                        <a:pt x="10" y="44"/>
                        <a:pt x="9" y="44"/>
                      </a:cubicBezTo>
                      <a:cubicBezTo>
                        <a:pt x="9" y="43"/>
                        <a:pt x="9" y="42"/>
                        <a:pt x="10" y="41"/>
                      </a:cubicBezTo>
                      <a:close/>
                      <a:moveTo>
                        <a:pt x="5" y="47"/>
                      </a:moveTo>
                      <a:cubicBezTo>
                        <a:pt x="5" y="47"/>
                        <a:pt x="5" y="47"/>
                        <a:pt x="5" y="47"/>
                      </a:cubicBezTo>
                      <a:cubicBezTo>
                        <a:pt x="5" y="47"/>
                        <a:pt x="5" y="48"/>
                        <a:pt x="5" y="48"/>
                      </a:cubicBezTo>
                      <a:cubicBezTo>
                        <a:pt x="5" y="48"/>
                        <a:pt x="5" y="48"/>
                        <a:pt x="5" y="47"/>
                      </a:cubicBezTo>
                      <a:close/>
                      <a:moveTo>
                        <a:pt x="5" y="35"/>
                      </a:move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6"/>
                        <a:pt x="5" y="37"/>
                        <a:pt x="4" y="37"/>
                      </a:cubicBezTo>
                      <a:cubicBezTo>
                        <a:pt x="5" y="36"/>
                        <a:pt x="5" y="35"/>
                        <a:pt x="5" y="35"/>
                      </a:cubicBezTo>
                      <a:cubicBezTo>
                        <a:pt x="5" y="35"/>
                        <a:pt x="6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lose/>
                      <a:moveTo>
                        <a:pt x="6" y="37"/>
                      </a:moveTo>
                      <a:cubicBezTo>
                        <a:pt x="6" y="38"/>
                        <a:pt x="6" y="37"/>
                        <a:pt x="6" y="38"/>
                      </a:cubicBezTo>
                      <a:cubicBezTo>
                        <a:pt x="6" y="38"/>
                        <a:pt x="5" y="38"/>
                        <a:pt x="6" y="37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6" y="17"/>
                      </a:cubicBezTo>
                      <a:cubicBezTo>
                        <a:pt x="5" y="17"/>
                        <a:pt x="5" y="18"/>
                        <a:pt x="4" y="18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6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lose/>
                      <a:moveTo>
                        <a:pt x="4" y="29"/>
                      </a:move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5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lose/>
                      <a:moveTo>
                        <a:pt x="4" y="27"/>
                      </a:moveTo>
                      <a:cubicBezTo>
                        <a:pt x="4" y="26"/>
                        <a:pt x="4" y="26"/>
                        <a:pt x="4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6"/>
                        <a:pt x="4" y="26"/>
                        <a:pt x="5" y="26"/>
                      </a:cubicBezTo>
                      <a:cubicBezTo>
                        <a:pt x="4" y="27"/>
                        <a:pt x="4" y="27"/>
                        <a:pt x="4" y="27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4" y="14"/>
                        <a:pt x="4" y="14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6" y="16"/>
                      </a:moveTo>
                      <a:cubicBezTo>
                        <a:pt x="5" y="16"/>
                        <a:pt x="5" y="17"/>
                        <a:pt x="5" y="16"/>
                      </a:cubicBezTo>
                      <a:cubicBezTo>
                        <a:pt x="5" y="16"/>
                        <a:pt x="5" y="16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lose/>
                      <a:moveTo>
                        <a:pt x="7" y="17"/>
                      </a:moveTo>
                      <a:cubicBezTo>
                        <a:pt x="7" y="17"/>
                        <a:pt x="7" y="18"/>
                        <a:pt x="6" y="18"/>
                      </a:cubicBezTo>
                      <a:cubicBezTo>
                        <a:pt x="6" y="18"/>
                        <a:pt x="6" y="17"/>
                        <a:pt x="7" y="17"/>
                      </a:cubicBezTo>
                      <a:close/>
                      <a:moveTo>
                        <a:pt x="8" y="19"/>
                      </a:move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7" y="18"/>
                        <a:pt x="7" y="18"/>
                      </a:cubicBezTo>
                      <a:cubicBezTo>
                        <a:pt x="7" y="18"/>
                        <a:pt x="8" y="18"/>
                        <a:pt x="8" y="19"/>
                      </a:cubicBezTo>
                      <a:close/>
                      <a:moveTo>
                        <a:pt x="7" y="14"/>
                      </a:moveTo>
                      <a:cubicBezTo>
                        <a:pt x="8" y="14"/>
                        <a:pt x="7" y="14"/>
                        <a:pt x="7" y="13"/>
                      </a:cubicBezTo>
                      <a:cubicBezTo>
                        <a:pt x="8" y="13"/>
                        <a:pt x="8" y="14"/>
                        <a:pt x="7" y="14"/>
                      </a:cubicBezTo>
                      <a:close/>
                      <a:moveTo>
                        <a:pt x="8" y="21"/>
                      </a:move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lose/>
                      <a:moveTo>
                        <a:pt x="8" y="18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8"/>
                        <a:pt x="8" y="18"/>
                      </a:cubicBezTo>
                      <a:close/>
                      <a:moveTo>
                        <a:pt x="8" y="46"/>
                      </a:move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9" y="45"/>
                        <a:pt x="8" y="46"/>
                        <a:pt x="8" y="46"/>
                      </a:cubicBezTo>
                      <a:close/>
                      <a:moveTo>
                        <a:pt x="8" y="45"/>
                      </a:move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8" y="44"/>
                        <a:pt x="8" y="44"/>
                        <a:pt x="8" y="45"/>
                      </a:cubicBezTo>
                      <a:cubicBezTo>
                        <a:pt x="8" y="45"/>
                        <a:pt x="8" y="45"/>
                        <a:pt x="8" y="45"/>
                      </a:cubicBezTo>
                      <a:close/>
                      <a:moveTo>
                        <a:pt x="8" y="43"/>
                      </a:moveTo>
                      <a:cubicBezTo>
                        <a:pt x="8" y="43"/>
                        <a:pt x="8" y="43"/>
                        <a:pt x="8" y="42"/>
                      </a:cubicBezTo>
                      <a:cubicBezTo>
                        <a:pt x="8" y="42"/>
                        <a:pt x="8" y="42"/>
                        <a:pt x="8" y="43"/>
                      </a:cubicBezTo>
                      <a:cubicBezTo>
                        <a:pt x="8" y="43"/>
                        <a:pt x="8" y="43"/>
                        <a:pt x="8" y="43"/>
                      </a:cubicBezTo>
                      <a:close/>
                      <a:moveTo>
                        <a:pt x="7" y="33"/>
                      </a:moveTo>
                      <a:cubicBezTo>
                        <a:pt x="7" y="32"/>
                        <a:pt x="7" y="32"/>
                        <a:pt x="8" y="32"/>
                      </a:cubicBezTo>
                      <a:cubicBezTo>
                        <a:pt x="8" y="33"/>
                        <a:pt x="7" y="33"/>
                        <a:pt x="7" y="33"/>
                      </a:cubicBezTo>
                      <a:close/>
                      <a:moveTo>
                        <a:pt x="7" y="20"/>
                      </a:moveTo>
                      <a:cubicBezTo>
                        <a:pt x="7" y="20"/>
                        <a:pt x="7" y="19"/>
                        <a:pt x="7" y="19"/>
                      </a:cubicBezTo>
                      <a:cubicBezTo>
                        <a:pt x="7" y="19"/>
                        <a:pt x="7" y="19"/>
                        <a:pt x="7" y="20"/>
                      </a:cubicBezTo>
                      <a:close/>
                      <a:moveTo>
                        <a:pt x="6" y="41"/>
                      </a:moveTo>
                      <a:cubicBezTo>
                        <a:pt x="5" y="41"/>
                        <a:pt x="6" y="40"/>
                        <a:pt x="5" y="40"/>
                      </a:cubicBezTo>
                      <a:cubicBezTo>
                        <a:pt x="5" y="41"/>
                        <a:pt x="5" y="41"/>
                        <a:pt x="5" y="42"/>
                      </a:cubicBezTo>
                      <a:cubicBezTo>
                        <a:pt x="4" y="41"/>
                        <a:pt x="5" y="40"/>
                        <a:pt x="5" y="40"/>
                      </a:cubicBezTo>
                      <a:cubicBezTo>
                        <a:pt x="5" y="40"/>
                        <a:pt x="5" y="40"/>
                        <a:pt x="6" y="40"/>
                      </a:cubicBezTo>
                      <a:cubicBezTo>
                        <a:pt x="6" y="40"/>
                        <a:pt x="6" y="41"/>
                        <a:pt x="6" y="41"/>
                      </a:cubicBezTo>
                      <a:cubicBezTo>
                        <a:pt x="6" y="41"/>
                        <a:pt x="6" y="40"/>
                        <a:pt x="6" y="40"/>
                      </a:cubicBezTo>
                      <a:cubicBezTo>
                        <a:pt x="6" y="40"/>
                        <a:pt x="6" y="40"/>
                        <a:pt x="6" y="39"/>
                      </a:cubicBezTo>
                      <a:cubicBezTo>
                        <a:pt x="6" y="39"/>
                        <a:pt x="6" y="39"/>
                        <a:pt x="6" y="38"/>
                      </a:cubicBezTo>
                      <a:cubicBezTo>
                        <a:pt x="6" y="39"/>
                        <a:pt x="7" y="40"/>
                        <a:pt x="7" y="40"/>
                      </a:cubicBezTo>
                      <a:cubicBezTo>
                        <a:pt x="7" y="40"/>
                        <a:pt x="6" y="41"/>
                        <a:pt x="6" y="41"/>
                      </a:cubicBezTo>
                      <a:cubicBezTo>
                        <a:pt x="7" y="41"/>
                        <a:pt x="7" y="42"/>
                        <a:pt x="6" y="42"/>
                      </a:cubicBezTo>
                      <a:cubicBezTo>
                        <a:pt x="6" y="42"/>
                        <a:pt x="6" y="42"/>
                        <a:pt x="6" y="41"/>
                      </a:cubicBezTo>
                      <a:cubicBezTo>
                        <a:pt x="6" y="41"/>
                        <a:pt x="6" y="41"/>
                        <a:pt x="6" y="41"/>
                      </a:cubicBezTo>
                      <a:close/>
                      <a:moveTo>
                        <a:pt x="4" y="44"/>
                      </a:move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4" y="44"/>
                        <a:pt x="4" y="44"/>
                        <a:pt x="4" y="43"/>
                      </a:cubicBezTo>
                      <a:cubicBezTo>
                        <a:pt x="5" y="44"/>
                        <a:pt x="5" y="43"/>
                        <a:pt x="6" y="43"/>
                      </a:cubicBezTo>
                      <a:cubicBezTo>
                        <a:pt x="6" y="43"/>
                        <a:pt x="6" y="43"/>
                        <a:pt x="6" y="44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5" y="44"/>
                        <a:pt x="5" y="45"/>
                        <a:pt x="5" y="45"/>
                      </a:cubicBezTo>
                      <a:cubicBezTo>
                        <a:pt x="4" y="45"/>
                        <a:pt x="4" y="45"/>
                        <a:pt x="4" y="44"/>
                      </a:cubicBezTo>
                      <a:close/>
                      <a:moveTo>
                        <a:pt x="3" y="40"/>
                      </a:moveTo>
                      <a:cubicBezTo>
                        <a:pt x="4" y="40"/>
                        <a:pt x="3" y="40"/>
                        <a:pt x="4" y="40"/>
                      </a:cubicBezTo>
                      <a:cubicBezTo>
                        <a:pt x="5" y="39"/>
                        <a:pt x="4" y="39"/>
                        <a:pt x="4" y="38"/>
                      </a:cubicBezTo>
                      <a:cubicBezTo>
                        <a:pt x="5" y="38"/>
                        <a:pt x="5" y="39"/>
                        <a:pt x="5" y="39"/>
                      </a:cubicBezTo>
                      <a:cubicBezTo>
                        <a:pt x="5" y="39"/>
                        <a:pt x="6" y="38"/>
                        <a:pt x="6" y="38"/>
                      </a:cubicBezTo>
                      <a:cubicBezTo>
                        <a:pt x="5" y="39"/>
                        <a:pt x="5" y="39"/>
                        <a:pt x="5" y="40"/>
                      </a:cubicBezTo>
                      <a:cubicBezTo>
                        <a:pt x="4" y="40"/>
                        <a:pt x="3" y="41"/>
                        <a:pt x="3" y="40"/>
                      </a:cubicBezTo>
                      <a:close/>
                      <a:moveTo>
                        <a:pt x="2" y="44"/>
                      </a:moveTo>
                      <a:cubicBezTo>
                        <a:pt x="2" y="44"/>
                        <a:pt x="2" y="43"/>
                        <a:pt x="3" y="43"/>
                      </a:cubicBezTo>
                      <a:cubicBezTo>
                        <a:pt x="3" y="43"/>
                        <a:pt x="3" y="44"/>
                        <a:pt x="3" y="44"/>
                      </a:cubicBezTo>
                      <a:cubicBezTo>
                        <a:pt x="3" y="44"/>
                        <a:pt x="2" y="44"/>
                        <a:pt x="2" y="44"/>
                      </a:cubicBezTo>
                      <a:close/>
                      <a:moveTo>
                        <a:pt x="2" y="48"/>
                      </a:moveTo>
                      <a:cubicBezTo>
                        <a:pt x="2" y="47"/>
                        <a:pt x="2" y="47"/>
                        <a:pt x="2" y="46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2" y="48"/>
                        <a:pt x="2" y="47"/>
                        <a:pt x="2" y="48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3" name="任意多边形 11292"/>
                <p:cNvSpPr>
                  <a:spLocks noEditPoints="1"/>
                </p:cNvSpPr>
                <p:nvPr/>
              </p:nvSpPr>
              <p:spPr>
                <a:xfrm>
                  <a:off x="5256" y="3726"/>
                  <a:ext cx="78" cy="117"/>
                </a:xfrm>
                <a:custGeom>
                  <a:avLst/>
                  <a:gdLst/>
                  <a:ahLst/>
                  <a:cxnLst/>
                  <a:pathLst>
                    <a:path w="38" h="56">
                      <a:moveTo>
                        <a:pt x="1" y="18"/>
                      </a:moveTo>
                      <a:cubicBezTo>
                        <a:pt x="1" y="20"/>
                        <a:pt x="0" y="21"/>
                        <a:pt x="1" y="22"/>
                      </a:cubicBezTo>
                      <a:cubicBezTo>
                        <a:pt x="1" y="23"/>
                        <a:pt x="1" y="23"/>
                        <a:pt x="1" y="24"/>
                      </a:cubicBezTo>
                      <a:cubicBezTo>
                        <a:pt x="1" y="25"/>
                        <a:pt x="1" y="26"/>
                        <a:pt x="1" y="26"/>
                      </a:cubicBezTo>
                      <a:cubicBezTo>
                        <a:pt x="1" y="30"/>
                        <a:pt x="2" y="34"/>
                        <a:pt x="2" y="37"/>
                      </a:cubicBezTo>
                      <a:cubicBezTo>
                        <a:pt x="2" y="38"/>
                        <a:pt x="2" y="39"/>
                        <a:pt x="2" y="40"/>
                      </a:cubicBezTo>
                      <a:cubicBezTo>
                        <a:pt x="2" y="40"/>
                        <a:pt x="2" y="41"/>
                        <a:pt x="2" y="41"/>
                      </a:cubicBezTo>
                      <a:cubicBezTo>
                        <a:pt x="2" y="46"/>
                        <a:pt x="2" y="51"/>
                        <a:pt x="3" y="56"/>
                      </a:cubicBezTo>
                      <a:cubicBezTo>
                        <a:pt x="4" y="55"/>
                        <a:pt x="5" y="55"/>
                        <a:pt x="6" y="54"/>
                      </a:cubicBezTo>
                      <a:cubicBezTo>
                        <a:pt x="6" y="54"/>
                        <a:pt x="6" y="54"/>
                        <a:pt x="7" y="54"/>
                      </a:cubicBezTo>
                      <a:cubicBezTo>
                        <a:pt x="8" y="54"/>
                        <a:pt x="9" y="53"/>
                        <a:pt x="10" y="53"/>
                      </a:cubicBezTo>
                      <a:cubicBezTo>
                        <a:pt x="10" y="53"/>
                        <a:pt x="10" y="52"/>
                        <a:pt x="10" y="52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1" y="52"/>
                        <a:pt x="12" y="52"/>
                        <a:pt x="12" y="52"/>
                      </a:cubicBezTo>
                      <a:cubicBezTo>
                        <a:pt x="12" y="52"/>
                        <a:pt x="12" y="52"/>
                        <a:pt x="13" y="52"/>
                      </a:cubicBezTo>
                      <a:cubicBezTo>
                        <a:pt x="15" y="51"/>
                        <a:pt x="16" y="50"/>
                        <a:pt x="18" y="49"/>
                      </a:cubicBezTo>
                      <a:cubicBezTo>
                        <a:pt x="18" y="48"/>
                        <a:pt x="18" y="48"/>
                        <a:pt x="18" y="47"/>
                      </a:cubicBezTo>
                      <a:cubicBezTo>
                        <a:pt x="18" y="47"/>
                        <a:pt x="18" y="47"/>
                        <a:pt x="18" y="48"/>
                      </a:cubicBezTo>
                      <a:cubicBezTo>
                        <a:pt x="19" y="47"/>
                        <a:pt x="18" y="47"/>
                        <a:pt x="19" y="47"/>
                      </a:cubicBezTo>
                      <a:cubicBezTo>
                        <a:pt x="19" y="47"/>
                        <a:pt x="19" y="47"/>
                        <a:pt x="19" y="48"/>
                      </a:cubicBezTo>
                      <a:cubicBezTo>
                        <a:pt x="20" y="48"/>
                        <a:pt x="19" y="47"/>
                        <a:pt x="20" y="47"/>
                      </a:cubicBezTo>
                      <a:cubicBezTo>
                        <a:pt x="20" y="48"/>
                        <a:pt x="19" y="48"/>
                        <a:pt x="19" y="48"/>
                      </a:cubicBezTo>
                      <a:cubicBezTo>
                        <a:pt x="20" y="49"/>
                        <a:pt x="20" y="48"/>
                        <a:pt x="20" y="48"/>
                      </a:cubicBezTo>
                      <a:cubicBezTo>
                        <a:pt x="20" y="48"/>
                        <a:pt x="21" y="48"/>
                        <a:pt x="21" y="48"/>
                      </a:cubicBezTo>
                      <a:cubicBezTo>
                        <a:pt x="22" y="47"/>
                        <a:pt x="24" y="47"/>
                        <a:pt x="25" y="46"/>
                      </a:cubicBezTo>
                      <a:cubicBezTo>
                        <a:pt x="26" y="46"/>
                        <a:pt x="26" y="46"/>
                        <a:pt x="26" y="46"/>
                      </a:cubicBezTo>
                      <a:cubicBezTo>
                        <a:pt x="30" y="44"/>
                        <a:pt x="33" y="42"/>
                        <a:pt x="37" y="40"/>
                      </a:cubicBezTo>
                      <a:cubicBezTo>
                        <a:pt x="38" y="36"/>
                        <a:pt x="37" y="32"/>
                        <a:pt x="37" y="28"/>
                      </a:cubicBezTo>
                      <a:cubicBezTo>
                        <a:pt x="37" y="27"/>
                        <a:pt x="37" y="27"/>
                        <a:pt x="37" y="27"/>
                      </a:cubicBezTo>
                      <a:cubicBezTo>
                        <a:pt x="36" y="23"/>
                        <a:pt x="37" y="19"/>
                        <a:pt x="37" y="15"/>
                      </a:cubicBezTo>
                      <a:cubicBezTo>
                        <a:pt x="36" y="14"/>
                        <a:pt x="37" y="12"/>
                        <a:pt x="37" y="11"/>
                      </a:cubicBezTo>
                      <a:cubicBezTo>
                        <a:pt x="36" y="11"/>
                        <a:pt x="36" y="9"/>
                        <a:pt x="36" y="8"/>
                      </a:cubicBezTo>
                      <a:cubicBezTo>
                        <a:pt x="36" y="8"/>
                        <a:pt x="36" y="8"/>
                        <a:pt x="36" y="7"/>
                      </a:cubicBezTo>
                      <a:cubicBezTo>
                        <a:pt x="36" y="5"/>
                        <a:pt x="36" y="2"/>
                        <a:pt x="36" y="0"/>
                      </a:cubicBezTo>
                      <a:cubicBezTo>
                        <a:pt x="27" y="3"/>
                        <a:pt x="18" y="7"/>
                        <a:pt x="9" y="10"/>
                      </a:cubicBezTo>
                      <a:cubicBezTo>
                        <a:pt x="9" y="10"/>
                        <a:pt x="9" y="11"/>
                        <a:pt x="8" y="11"/>
                      </a:cubicBezTo>
                      <a:cubicBezTo>
                        <a:pt x="6" y="11"/>
                        <a:pt x="3" y="14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ubicBezTo>
                        <a:pt x="0" y="17"/>
                        <a:pt x="1" y="18"/>
                        <a:pt x="1" y="18"/>
                      </a:cubicBezTo>
                      <a:close/>
                      <a:moveTo>
                        <a:pt x="12" y="13"/>
                      </a:move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3"/>
                      </a:cubicBezTo>
                      <a:cubicBezTo>
                        <a:pt x="11" y="13"/>
                        <a:pt x="11" y="13"/>
                        <a:pt x="12" y="13"/>
                      </a:cubicBezTo>
                      <a:close/>
                      <a:moveTo>
                        <a:pt x="16" y="26"/>
                      </a:moveTo>
                      <a:cubicBezTo>
                        <a:pt x="16" y="31"/>
                        <a:pt x="17" y="36"/>
                        <a:pt x="16" y="41"/>
                      </a:cubicBezTo>
                      <a:cubicBezTo>
                        <a:pt x="16" y="41"/>
                        <a:pt x="15" y="42"/>
                        <a:pt x="14" y="41"/>
                      </a:cubicBezTo>
                      <a:cubicBezTo>
                        <a:pt x="14" y="35"/>
                        <a:pt x="14" y="27"/>
                        <a:pt x="13" y="19"/>
                      </a:cubicBezTo>
                      <a:cubicBezTo>
                        <a:pt x="13" y="19"/>
                        <a:pt x="12" y="19"/>
                        <a:pt x="12" y="19"/>
                      </a:cubicBezTo>
                      <a:cubicBezTo>
                        <a:pt x="12" y="17"/>
                        <a:pt x="13" y="15"/>
                        <a:pt x="13" y="13"/>
                      </a:cubicBezTo>
                      <a:cubicBezTo>
                        <a:pt x="13" y="13"/>
                        <a:pt x="13" y="12"/>
                        <a:pt x="14" y="11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3"/>
                        <a:pt x="16" y="15"/>
                        <a:pt x="17" y="17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20"/>
                        <a:pt x="16" y="22"/>
                        <a:pt x="16" y="23"/>
                      </a:cubicBezTo>
                      <a:cubicBezTo>
                        <a:pt x="16" y="24"/>
                        <a:pt x="16" y="24"/>
                        <a:pt x="16" y="25"/>
                      </a:cubicBezTo>
                      <a:cubicBezTo>
                        <a:pt x="16" y="25"/>
                        <a:pt x="16" y="26"/>
                        <a:pt x="16" y="26"/>
                      </a:cubicBezTo>
                      <a:close/>
                      <a:moveTo>
                        <a:pt x="19" y="18"/>
                      </a:moveTo>
                      <a:cubicBezTo>
                        <a:pt x="19" y="18"/>
                        <a:pt x="19" y="18"/>
                        <a:pt x="18" y="18"/>
                      </a:cubicBezTo>
                      <a:cubicBezTo>
                        <a:pt x="18" y="18"/>
                        <a:pt x="18" y="18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lose/>
                      <a:moveTo>
                        <a:pt x="19" y="13"/>
                      </a:moveTo>
                      <a:cubicBezTo>
                        <a:pt x="19" y="14"/>
                        <a:pt x="20" y="14"/>
                        <a:pt x="20" y="14"/>
                      </a:cubicBezTo>
                      <a:cubicBezTo>
                        <a:pt x="19" y="14"/>
                        <a:pt x="19" y="14"/>
                        <a:pt x="19" y="13"/>
                      </a:cubicBezTo>
                      <a:close/>
                      <a:moveTo>
                        <a:pt x="20" y="11"/>
                      </a:moveTo>
                      <a:cubicBezTo>
                        <a:pt x="20" y="11"/>
                        <a:pt x="19" y="12"/>
                        <a:pt x="19" y="11"/>
                      </a:cubicBezTo>
                      <a:cubicBezTo>
                        <a:pt x="20" y="10"/>
                        <a:pt x="21" y="10"/>
                        <a:pt x="20" y="11"/>
                      </a:cubicBezTo>
                      <a:close/>
                      <a:moveTo>
                        <a:pt x="25" y="14"/>
                      </a:moveTo>
                      <a:cubicBezTo>
                        <a:pt x="25" y="14"/>
                        <a:pt x="24" y="14"/>
                        <a:pt x="24" y="15"/>
                      </a:cubicBezTo>
                      <a:cubicBezTo>
                        <a:pt x="24" y="18"/>
                        <a:pt x="24" y="22"/>
                        <a:pt x="25" y="25"/>
                      </a:cubicBezTo>
                      <a:cubicBezTo>
                        <a:pt x="25" y="26"/>
                        <a:pt x="25" y="28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ubicBezTo>
                        <a:pt x="25" y="32"/>
                        <a:pt x="25" y="34"/>
                        <a:pt x="25" y="37"/>
                      </a:cubicBezTo>
                      <a:cubicBezTo>
                        <a:pt x="25" y="37"/>
                        <a:pt x="24" y="38"/>
                        <a:pt x="23" y="38"/>
                      </a:cubicBezTo>
                      <a:cubicBezTo>
                        <a:pt x="22" y="31"/>
                        <a:pt x="23" y="23"/>
                        <a:pt x="22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5"/>
                        <a:pt x="21" y="14"/>
                        <a:pt x="21" y="13"/>
                      </a:cubicBezTo>
                      <a:cubicBezTo>
                        <a:pt x="21" y="11"/>
                        <a:pt x="22" y="9"/>
                        <a:pt x="23" y="8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10"/>
                        <a:pt x="25" y="11"/>
                        <a:pt x="25" y="14"/>
                      </a:cubicBezTo>
                      <a:close/>
                      <a:moveTo>
                        <a:pt x="28" y="36"/>
                      </a:move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6"/>
                        <a:pt x="28" y="36"/>
                      </a:cubicBezTo>
                      <a:close/>
                      <a:moveTo>
                        <a:pt x="29" y="5"/>
                      </a:moveTo>
                      <a:cubicBezTo>
                        <a:pt x="29" y="5"/>
                        <a:pt x="29" y="4"/>
                        <a:pt x="29" y="3"/>
                      </a:cubicBezTo>
                      <a:cubicBezTo>
                        <a:pt x="29" y="3"/>
                        <a:pt x="30" y="5"/>
                        <a:pt x="29" y="5"/>
                      </a:cubicBezTo>
                      <a:close/>
                      <a:moveTo>
                        <a:pt x="31" y="12"/>
                      </a:moveTo>
                      <a:cubicBezTo>
                        <a:pt x="31" y="12"/>
                        <a:pt x="30" y="13"/>
                        <a:pt x="30" y="12"/>
                      </a:cubicBezTo>
                      <a:cubicBezTo>
                        <a:pt x="30" y="12"/>
                        <a:pt x="31" y="12"/>
                        <a:pt x="31" y="12"/>
                      </a:cubicBezTo>
                      <a:close/>
                      <a:moveTo>
                        <a:pt x="33" y="24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3"/>
                        <a:pt x="33" y="24"/>
                        <a:pt x="33" y="24"/>
                      </a:cubicBezTo>
                      <a:close/>
                      <a:moveTo>
                        <a:pt x="33" y="29"/>
                      </a:move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2" y="30"/>
                        <a:pt x="33" y="29"/>
                        <a:pt x="33" y="29"/>
                      </a:cubicBezTo>
                      <a:close/>
                      <a:moveTo>
                        <a:pt x="33" y="10"/>
                      </a:moveTo>
                      <a:cubicBezTo>
                        <a:pt x="33" y="10"/>
                        <a:pt x="33" y="10"/>
                        <a:pt x="33" y="11"/>
                      </a:cubicBezTo>
                      <a:cubicBezTo>
                        <a:pt x="33" y="11"/>
                        <a:pt x="33" y="11"/>
                        <a:pt x="33" y="10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lose/>
                      <a:moveTo>
                        <a:pt x="33" y="9"/>
                      </a:moveTo>
                      <a:cubicBezTo>
                        <a:pt x="33" y="9"/>
                        <a:pt x="33" y="9"/>
                        <a:pt x="33" y="8"/>
                      </a:cubicBezTo>
                      <a:cubicBezTo>
                        <a:pt x="34" y="9"/>
                        <a:pt x="34" y="9"/>
                        <a:pt x="33" y="9"/>
                      </a:cubicBezTo>
                      <a:close/>
                      <a:moveTo>
                        <a:pt x="34" y="12"/>
                      </a:moveTo>
                      <a:cubicBezTo>
                        <a:pt x="34" y="13"/>
                        <a:pt x="34" y="13"/>
                        <a:pt x="34" y="13"/>
                      </a:cubicBezTo>
                      <a:cubicBezTo>
                        <a:pt x="34" y="13"/>
                        <a:pt x="34" y="13"/>
                        <a:pt x="34" y="12"/>
                      </a:cubicBezTo>
                      <a:close/>
                      <a:moveTo>
                        <a:pt x="34" y="40"/>
                      </a:move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4" y="40"/>
                        <a:pt x="34" y="39"/>
                        <a:pt x="34" y="40"/>
                      </a:cubicBezTo>
                      <a:close/>
                      <a:moveTo>
                        <a:pt x="34" y="12"/>
                      </a:moveTo>
                      <a:cubicBezTo>
                        <a:pt x="34" y="12"/>
                        <a:pt x="34" y="12"/>
                        <a:pt x="34" y="11"/>
                      </a:cubicBezTo>
                      <a:cubicBezTo>
                        <a:pt x="34" y="12"/>
                        <a:pt x="35" y="12"/>
                        <a:pt x="34" y="12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2"/>
                      </a:cubicBezTo>
                      <a:cubicBezTo>
                        <a:pt x="35" y="22"/>
                        <a:pt x="35" y="22"/>
                        <a:pt x="35" y="22"/>
                      </a:cubicBezTo>
                      <a:cubicBezTo>
                        <a:pt x="35" y="22"/>
                        <a:pt x="35" y="22"/>
                        <a:pt x="35" y="21"/>
                      </a:cubicBezTo>
                      <a:close/>
                      <a:moveTo>
                        <a:pt x="35" y="23"/>
                      </a:move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lose/>
                      <a:moveTo>
                        <a:pt x="34" y="8"/>
                      </a:move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4" y="8"/>
                      </a:cubicBezTo>
                      <a:close/>
                      <a:moveTo>
                        <a:pt x="35" y="6"/>
                      </a:moveTo>
                      <a:cubicBezTo>
                        <a:pt x="35" y="5"/>
                        <a:pt x="35" y="5"/>
                        <a:pt x="34" y="5"/>
                      </a:cubicBezTo>
                      <a:cubicBezTo>
                        <a:pt x="34" y="4"/>
                        <a:pt x="36" y="5"/>
                        <a:pt x="35" y="6"/>
                      </a:cubicBezTo>
                      <a:close/>
                      <a:moveTo>
                        <a:pt x="36" y="7"/>
                      </a:moveTo>
                      <a:cubicBezTo>
                        <a:pt x="36" y="8"/>
                        <a:pt x="36" y="8"/>
                        <a:pt x="36" y="9"/>
                      </a:cubicBezTo>
                      <a:cubicBezTo>
                        <a:pt x="35" y="9"/>
                        <a:pt x="35" y="8"/>
                        <a:pt x="35" y="8"/>
                      </a:cubicBezTo>
                      <a:cubicBezTo>
                        <a:pt x="35" y="8"/>
                        <a:pt x="35" y="7"/>
                        <a:pt x="36" y="7"/>
                      </a:cubicBezTo>
                      <a:close/>
                      <a:moveTo>
                        <a:pt x="36" y="29"/>
                      </a:move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8"/>
                        <a:pt x="36" y="28"/>
                      </a:cubicBezTo>
                      <a:cubicBezTo>
                        <a:pt x="36" y="28"/>
                        <a:pt x="36" y="29"/>
                        <a:pt x="36" y="29"/>
                      </a:cubicBezTo>
                      <a:close/>
                      <a:moveTo>
                        <a:pt x="36" y="30"/>
                      </a:moveTo>
                      <a:cubicBezTo>
                        <a:pt x="36" y="30"/>
                        <a:pt x="36" y="31"/>
                        <a:pt x="35" y="31"/>
                      </a:cubicBezTo>
                      <a:cubicBezTo>
                        <a:pt x="35" y="31"/>
                        <a:pt x="35" y="30"/>
                        <a:pt x="35" y="30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lose/>
                      <a:moveTo>
                        <a:pt x="36" y="37"/>
                      </a:move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4" y="37"/>
                        <a:pt x="34" y="37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35" y="36"/>
                        <a:pt x="35" y="36"/>
                        <a:pt x="34" y="36"/>
                      </a:cubicBezTo>
                      <a:cubicBezTo>
                        <a:pt x="34" y="35"/>
                        <a:pt x="36" y="35"/>
                        <a:pt x="36" y="35"/>
                      </a:cubicBezTo>
                      <a:cubicBezTo>
                        <a:pt x="36" y="35"/>
                        <a:pt x="36" y="36"/>
                        <a:pt x="36" y="37"/>
                      </a:cubicBezTo>
                      <a:close/>
                      <a:moveTo>
                        <a:pt x="34" y="39"/>
                      </a:moveTo>
                      <a:cubicBezTo>
                        <a:pt x="34" y="38"/>
                        <a:pt x="34" y="38"/>
                        <a:pt x="35" y="37"/>
                      </a:cubicBezTo>
                      <a:cubicBezTo>
                        <a:pt x="35" y="38"/>
                        <a:pt x="35" y="38"/>
                        <a:pt x="34" y="39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lose/>
                      <a:moveTo>
                        <a:pt x="33" y="38"/>
                      </a:moveTo>
                      <a:cubicBezTo>
                        <a:pt x="34" y="38"/>
                        <a:pt x="34" y="40"/>
                        <a:pt x="33" y="40"/>
                      </a:cubicBezTo>
                      <a:cubicBezTo>
                        <a:pt x="33" y="39"/>
                        <a:pt x="33" y="38"/>
                        <a:pt x="33" y="38"/>
                      </a:cubicBezTo>
                      <a:close/>
                      <a:moveTo>
                        <a:pt x="33" y="35"/>
                      </a:moveTo>
                      <a:cubicBezTo>
                        <a:pt x="33" y="35"/>
                        <a:pt x="33" y="35"/>
                        <a:pt x="33" y="35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lose/>
                      <a:moveTo>
                        <a:pt x="31" y="43"/>
                      </a:moveTo>
                      <a:cubicBezTo>
                        <a:pt x="31" y="42"/>
                        <a:pt x="31" y="42"/>
                        <a:pt x="32" y="42"/>
                      </a:cubicBezTo>
                      <a:cubicBezTo>
                        <a:pt x="32" y="43"/>
                        <a:pt x="31" y="43"/>
                        <a:pt x="31" y="43"/>
                      </a:cubicBezTo>
                      <a:close/>
                      <a:moveTo>
                        <a:pt x="31" y="41"/>
                      </a:move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lose/>
                      <a:moveTo>
                        <a:pt x="31" y="39"/>
                      </a:moveTo>
                      <a:cubicBezTo>
                        <a:pt x="31" y="38"/>
                        <a:pt x="31" y="38"/>
                        <a:pt x="32" y="38"/>
                      </a:cubicBezTo>
                      <a:cubicBezTo>
                        <a:pt x="32" y="38"/>
                        <a:pt x="32" y="38"/>
                        <a:pt x="32" y="39"/>
                      </a:cubicBezTo>
                      <a:cubicBezTo>
                        <a:pt x="32" y="38"/>
                        <a:pt x="33" y="38"/>
                        <a:pt x="33" y="39"/>
                      </a:cubicBezTo>
                      <a:cubicBezTo>
                        <a:pt x="32" y="39"/>
                        <a:pt x="31" y="39"/>
                        <a:pt x="31" y="39"/>
                      </a:cubicBezTo>
                      <a:close/>
                      <a:moveTo>
                        <a:pt x="30" y="39"/>
                      </a:moveTo>
                      <a:cubicBezTo>
                        <a:pt x="30" y="39"/>
                        <a:pt x="30" y="38"/>
                        <a:pt x="30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9"/>
                        <a:pt x="31" y="38"/>
                        <a:pt x="30" y="39"/>
                      </a:cubicBezTo>
                      <a:close/>
                      <a:moveTo>
                        <a:pt x="30" y="42"/>
                      </a:moveTo>
                      <a:cubicBezTo>
                        <a:pt x="30" y="42"/>
                        <a:pt x="31" y="41"/>
                        <a:pt x="31" y="42"/>
                      </a:cubicBezTo>
                      <a:cubicBezTo>
                        <a:pt x="30" y="42"/>
                        <a:pt x="30" y="42"/>
                        <a:pt x="30" y="42"/>
                      </a:cubicBezTo>
                      <a:close/>
                      <a:moveTo>
                        <a:pt x="29" y="40"/>
                      </a:moveTo>
                      <a:cubicBezTo>
                        <a:pt x="29" y="40"/>
                        <a:pt x="29" y="40"/>
                        <a:pt x="30" y="40"/>
                      </a:cubicBezTo>
                      <a:cubicBezTo>
                        <a:pt x="30" y="40"/>
                        <a:pt x="30" y="40"/>
                        <a:pt x="29" y="40"/>
                      </a:cubicBezTo>
                      <a:cubicBezTo>
                        <a:pt x="29" y="40"/>
                        <a:pt x="29" y="40"/>
                        <a:pt x="29" y="40"/>
                      </a:cubicBezTo>
                      <a:close/>
                      <a:moveTo>
                        <a:pt x="29" y="6"/>
                      </a:move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7"/>
                        <a:pt x="29" y="6"/>
                      </a:cubicBezTo>
                      <a:close/>
                      <a:moveTo>
                        <a:pt x="28" y="44"/>
                      </a:moveTo>
                      <a:cubicBezTo>
                        <a:pt x="28" y="43"/>
                        <a:pt x="29" y="43"/>
                        <a:pt x="29" y="44"/>
                      </a:cubicBezTo>
                      <a:cubicBezTo>
                        <a:pt x="29" y="44"/>
                        <a:pt x="28" y="44"/>
                        <a:pt x="28" y="44"/>
                      </a:cubicBezTo>
                      <a:close/>
                      <a:moveTo>
                        <a:pt x="21" y="45"/>
                      </a:moveTo>
                      <a:cubicBezTo>
                        <a:pt x="21" y="45"/>
                        <a:pt x="21" y="45"/>
                        <a:pt x="21" y="46"/>
                      </a:cubicBezTo>
                      <a:cubicBezTo>
                        <a:pt x="21" y="46"/>
                        <a:pt x="21" y="45"/>
                        <a:pt x="21" y="45"/>
                      </a:cubicBezTo>
                      <a:close/>
                      <a:moveTo>
                        <a:pt x="20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lose/>
                      <a:moveTo>
                        <a:pt x="13" y="49"/>
                      </a:moveTo>
                      <a:cubicBezTo>
                        <a:pt x="13" y="48"/>
                        <a:pt x="13" y="49"/>
                        <a:pt x="13" y="49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lose/>
                      <a:moveTo>
                        <a:pt x="11" y="45"/>
                      </a:moveTo>
                      <a:cubicBezTo>
                        <a:pt x="11" y="44"/>
                        <a:pt x="12" y="45"/>
                        <a:pt x="13" y="44"/>
                      </a:cubicBezTo>
                      <a:cubicBezTo>
                        <a:pt x="13" y="44"/>
                        <a:pt x="13" y="43"/>
                        <a:pt x="13" y="43"/>
                      </a:cubicBezTo>
                      <a:cubicBezTo>
                        <a:pt x="14" y="43"/>
                        <a:pt x="14" y="44"/>
                        <a:pt x="14" y="44"/>
                      </a:cubicBezTo>
                      <a:cubicBezTo>
                        <a:pt x="16" y="43"/>
                        <a:pt x="17" y="42"/>
                        <a:pt x="18" y="41"/>
                      </a:cubicBezTo>
                      <a:cubicBezTo>
                        <a:pt x="18" y="41"/>
                        <a:pt x="18" y="42"/>
                        <a:pt x="18" y="42"/>
                      </a:cubicBezTo>
                      <a:cubicBezTo>
                        <a:pt x="21" y="40"/>
                        <a:pt x="25" y="39"/>
                        <a:pt x="28" y="37"/>
                      </a:cubicBezTo>
                      <a:cubicBezTo>
                        <a:pt x="28" y="37"/>
                        <a:pt x="28" y="37"/>
                        <a:pt x="29" y="37"/>
                      </a:cubicBezTo>
                      <a:cubicBezTo>
                        <a:pt x="29" y="38"/>
                        <a:pt x="29" y="39"/>
                        <a:pt x="28" y="40"/>
                      </a:cubicBezTo>
                      <a:cubicBezTo>
                        <a:pt x="25" y="41"/>
                        <a:pt x="22" y="43"/>
                        <a:pt x="19" y="44"/>
                      </a:cubicBezTo>
                      <a:cubicBezTo>
                        <a:pt x="18" y="44"/>
                        <a:pt x="17" y="45"/>
                        <a:pt x="16" y="46"/>
                      </a:cubicBezTo>
                      <a:cubicBezTo>
                        <a:pt x="15" y="46"/>
                        <a:pt x="13" y="47"/>
                        <a:pt x="13" y="47"/>
                      </a:cubicBezTo>
                      <a:cubicBezTo>
                        <a:pt x="12" y="47"/>
                        <a:pt x="11" y="48"/>
                        <a:pt x="11" y="48"/>
                      </a:cubicBezTo>
                      <a:cubicBezTo>
                        <a:pt x="11" y="47"/>
                        <a:pt x="11" y="46"/>
                        <a:pt x="11" y="45"/>
                      </a:cubicBezTo>
                      <a:close/>
                      <a:moveTo>
                        <a:pt x="9" y="12"/>
                      </a:move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10" y="12"/>
                        <a:pt x="9" y="12"/>
                      </a:cubicBezTo>
                      <a:cubicBezTo>
                        <a:pt x="9" y="13"/>
                        <a:pt x="9" y="12"/>
                        <a:pt x="9" y="12"/>
                      </a:cubicBezTo>
                      <a:close/>
                      <a:moveTo>
                        <a:pt x="8" y="51"/>
                      </a:moveTo>
                      <a:cubicBezTo>
                        <a:pt x="8" y="51"/>
                        <a:pt x="9" y="51"/>
                        <a:pt x="9" y="50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8" y="51"/>
                        <a:pt x="8" y="51"/>
                        <a:pt x="8" y="51"/>
                      </a:cubicBezTo>
                      <a:close/>
                      <a:moveTo>
                        <a:pt x="6" y="47"/>
                      </a:moveTo>
                      <a:cubicBezTo>
                        <a:pt x="6" y="47"/>
                        <a:pt x="6" y="46"/>
                        <a:pt x="6" y="46"/>
                      </a:cubicBezTo>
                      <a:cubicBezTo>
                        <a:pt x="6" y="47"/>
                        <a:pt x="6" y="47"/>
                        <a:pt x="6" y="47"/>
                      </a:cubicBezTo>
                      <a:cubicBezTo>
                        <a:pt x="6" y="47"/>
                        <a:pt x="6" y="47"/>
                        <a:pt x="6" y="47"/>
                      </a:cubicBezTo>
                      <a:close/>
                      <a:moveTo>
                        <a:pt x="4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4" y="17"/>
                        <a:pt x="4" y="17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4" y="15"/>
                      </a:cubicBezTo>
                      <a:cubicBezTo>
                        <a:pt x="4" y="14"/>
                        <a:pt x="4" y="14"/>
                        <a:pt x="5" y="14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7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lose/>
                      <a:moveTo>
                        <a:pt x="4" y="53"/>
                      </a:moveTo>
                      <a:cubicBezTo>
                        <a:pt x="4" y="52"/>
                        <a:pt x="4" y="52"/>
                        <a:pt x="5" y="52"/>
                      </a:cubicBezTo>
                      <a:cubicBezTo>
                        <a:pt x="5" y="52"/>
                        <a:pt x="5" y="53"/>
                        <a:pt x="4" y="53"/>
                      </a:cubicBezTo>
                      <a:close/>
                      <a:moveTo>
                        <a:pt x="4" y="50"/>
                      </a:moveTo>
                      <a:cubicBezTo>
                        <a:pt x="4" y="50"/>
                        <a:pt x="4" y="50"/>
                        <a:pt x="4" y="50"/>
                      </a:cubicBezTo>
                      <a:cubicBezTo>
                        <a:pt x="4" y="51"/>
                        <a:pt x="4" y="51"/>
                        <a:pt x="4" y="51"/>
                      </a:cubicBezTo>
                      <a:cubicBezTo>
                        <a:pt x="4" y="51"/>
                        <a:pt x="4" y="51"/>
                        <a:pt x="4" y="50"/>
                      </a:cubicBezTo>
                      <a:close/>
                      <a:moveTo>
                        <a:pt x="4" y="48"/>
                      </a:moveTo>
                      <a:cubicBezTo>
                        <a:pt x="4" y="48"/>
                        <a:pt x="4" y="48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  <a:moveTo>
                        <a:pt x="3" y="26"/>
                      </a:move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6"/>
                        <a:pt x="3" y="27"/>
                        <a:pt x="3" y="27"/>
                      </a:cubicBezTo>
                      <a:cubicBezTo>
                        <a:pt x="3" y="28"/>
                        <a:pt x="3" y="27"/>
                        <a:pt x="3" y="26"/>
                      </a:cubicBezTo>
                      <a:close/>
                      <a:moveTo>
                        <a:pt x="2" y="22"/>
                      </a:moveTo>
                      <a:cubicBezTo>
                        <a:pt x="3" y="22"/>
                        <a:pt x="3" y="22"/>
                        <a:pt x="3" y="23"/>
                      </a:cubicBezTo>
                      <a:cubicBezTo>
                        <a:pt x="3" y="23"/>
                        <a:pt x="2" y="23"/>
                        <a:pt x="2" y="2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294" name="组合 11293"/>
              <p:cNvGrpSpPr/>
              <p:nvPr/>
            </p:nvGrpSpPr>
            <p:grpSpPr>
              <a:xfrm>
                <a:off x="5030" y="2553"/>
                <a:ext cx="644" cy="743"/>
                <a:chOff x="4824" y="2614"/>
                <a:chExt cx="755" cy="871"/>
              </a:xfrm>
            </p:grpSpPr>
            <p:grpSp>
              <p:nvGrpSpPr>
                <p:cNvPr id="11295" name="组合 11294"/>
                <p:cNvGrpSpPr/>
                <p:nvPr/>
              </p:nvGrpSpPr>
              <p:grpSpPr>
                <a:xfrm>
                  <a:off x="4830" y="2624"/>
                  <a:ext cx="749" cy="861"/>
                  <a:chOff x="4830" y="2524"/>
                  <a:chExt cx="749" cy="861"/>
                </a:xfrm>
              </p:grpSpPr>
              <p:sp>
                <p:nvSpPr>
                  <p:cNvPr id="11296" name="任意多边形 11295"/>
                  <p:cNvSpPr/>
                  <p:nvPr/>
                </p:nvSpPr>
                <p:spPr>
                  <a:xfrm>
                    <a:off x="4834" y="2525"/>
                    <a:ext cx="318" cy="738"/>
                  </a:xfrm>
                  <a:custGeom>
                    <a:avLst/>
                    <a:gdLst/>
                    <a:ahLst/>
                    <a:cxnLst/>
                    <a:pathLst>
                      <a:path w="318" h="738">
                        <a:moveTo>
                          <a:pt x="0" y="148"/>
                        </a:moveTo>
                        <a:lnTo>
                          <a:pt x="315" y="0"/>
                        </a:lnTo>
                        <a:lnTo>
                          <a:pt x="318" y="738"/>
                        </a:lnTo>
                        <a:lnTo>
                          <a:pt x="33" y="194"/>
                        </a:lnTo>
                        <a:lnTo>
                          <a:pt x="0" y="148"/>
                        </a:lnTo>
                        <a:close/>
                      </a:path>
                    </a:pathLst>
                  </a:custGeom>
                  <a:solidFill>
                    <a:srgbClr val="866F46">
                      <a:alpha val="100000"/>
                    </a:srgbClr>
                  </a:solidFill>
                  <a:ln w="8001" cap="flat" cmpd="sng">
                    <a:solidFill>
                      <a:srgbClr val="B09668">
                        <a:alpha val="100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1297" name="任意多边形 11296"/>
                  <p:cNvSpPr/>
                  <p:nvPr/>
                </p:nvSpPr>
                <p:spPr>
                  <a:xfrm>
                    <a:off x="5148" y="2524"/>
                    <a:ext cx="431" cy="613"/>
                  </a:xfrm>
                  <a:custGeom>
                    <a:avLst/>
                    <a:gdLst/>
                    <a:ahLst/>
                    <a:cxnLst/>
                    <a:pathLst>
                      <a:path w="431" h="613">
                        <a:moveTo>
                          <a:pt x="4" y="0"/>
                        </a:moveTo>
                        <a:lnTo>
                          <a:pt x="431" y="73"/>
                        </a:lnTo>
                        <a:lnTo>
                          <a:pt x="363" y="613"/>
                        </a:lnTo>
                        <a:lnTo>
                          <a:pt x="0" y="476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866F46">
                      <a:alpha val="100000"/>
                    </a:srgbClr>
                  </a:solidFill>
                  <a:ln w="8001" cap="flat" cmpd="sng">
                    <a:solidFill>
                      <a:srgbClr val="B09668">
                        <a:alpha val="100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grpSp>
                <p:nvGrpSpPr>
                  <p:cNvPr id="11298" name="组合 11297"/>
                  <p:cNvGrpSpPr/>
                  <p:nvPr/>
                </p:nvGrpSpPr>
                <p:grpSpPr>
                  <a:xfrm>
                    <a:off x="4830" y="2596"/>
                    <a:ext cx="749" cy="789"/>
                    <a:chOff x="4830" y="2596"/>
                    <a:chExt cx="749" cy="789"/>
                  </a:xfrm>
                </p:grpSpPr>
                <p:sp>
                  <p:nvSpPr>
                    <p:cNvPr id="11299" name="任意多边形 11298"/>
                    <p:cNvSpPr/>
                    <p:nvPr/>
                  </p:nvSpPr>
                  <p:spPr>
                    <a:xfrm>
                      <a:off x="5282" y="2596"/>
                      <a:ext cx="297" cy="789"/>
                    </a:xfrm>
                    <a:custGeom>
                      <a:avLst/>
                      <a:gdLst/>
                      <a:ahLst/>
                      <a:cxnLst/>
                      <a:pathLst>
                        <a:path w="269" h="718">
                          <a:moveTo>
                            <a:pt x="223" y="463"/>
                          </a:moveTo>
                          <a:lnTo>
                            <a:pt x="0" y="718"/>
                          </a:lnTo>
                          <a:lnTo>
                            <a:pt x="25" y="191"/>
                          </a:lnTo>
                          <a:lnTo>
                            <a:pt x="269" y="0"/>
                          </a:lnTo>
                          <a:lnTo>
                            <a:pt x="223" y="463"/>
                          </a:lnTo>
                          <a:close/>
                        </a:path>
                      </a:pathLst>
                    </a:custGeom>
                    <a:solidFill>
                      <a:srgbClr val="B9A279">
                        <a:alpha val="100000"/>
                      </a:srgbClr>
                    </a:solidFill>
                    <a:ln w="8001" cap="flat" cmpd="sng">
                      <a:solidFill>
                        <a:srgbClr val="A88B58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0" name="任意多边形 11299"/>
                    <p:cNvSpPr/>
                    <p:nvPr/>
                  </p:nvSpPr>
                  <p:spPr>
                    <a:xfrm>
                      <a:off x="4830" y="2676"/>
                      <a:ext cx="480" cy="709"/>
                    </a:xfrm>
                    <a:custGeom>
                      <a:avLst/>
                      <a:gdLst/>
                      <a:ahLst/>
                      <a:cxnLst/>
                      <a:pathLst>
                        <a:path w="437" h="646">
                          <a:moveTo>
                            <a:pt x="36" y="476"/>
                          </a:moveTo>
                          <a:lnTo>
                            <a:pt x="0" y="0"/>
                          </a:lnTo>
                          <a:lnTo>
                            <a:pt x="437" y="119"/>
                          </a:lnTo>
                          <a:lnTo>
                            <a:pt x="412" y="646"/>
                          </a:lnTo>
                          <a:lnTo>
                            <a:pt x="36" y="476"/>
                          </a:lnTo>
                          <a:close/>
                        </a:path>
                      </a:pathLst>
                    </a:custGeom>
                    <a:solidFill>
                      <a:srgbClr val="C3AD88">
                        <a:alpha val="100000"/>
                      </a:srgbClr>
                    </a:solidFill>
                    <a:ln w="8001" cap="flat" cmpd="sng">
                      <a:solidFill>
                        <a:srgbClr val="B09668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1" name="任意多边形 11300"/>
                    <p:cNvSpPr>
                      <a:spLocks noEditPoints="1"/>
                    </p:cNvSpPr>
                    <p:nvPr/>
                  </p:nvSpPr>
                  <p:spPr>
                    <a:xfrm>
                      <a:off x="5179" y="3229"/>
                      <a:ext cx="77" cy="117"/>
                    </a:xfrm>
                    <a:custGeom>
                      <a:avLst/>
                      <a:gdLst/>
                      <a:ahLst/>
                      <a:cxnLst/>
                      <a:pathLst>
                        <a:path w="37" h="56">
                          <a:moveTo>
                            <a:pt x="37" y="17"/>
                          </a:moveTo>
                          <a:cubicBezTo>
                            <a:pt x="37" y="16"/>
                            <a:pt x="37" y="15"/>
                            <a:pt x="37" y="14"/>
                          </a:cubicBezTo>
                          <a:cubicBezTo>
                            <a:pt x="34" y="14"/>
                            <a:pt x="32" y="12"/>
                            <a:pt x="29" y="11"/>
                          </a:cubicBezTo>
                          <a:cubicBezTo>
                            <a:pt x="29" y="11"/>
                            <a:pt x="29" y="11"/>
                            <a:pt x="28" y="11"/>
                          </a:cubicBezTo>
                          <a:cubicBezTo>
                            <a:pt x="20" y="8"/>
                            <a:pt x="11" y="3"/>
                            <a:pt x="2" y="0"/>
                          </a:cubicBezTo>
                          <a:cubicBezTo>
                            <a:pt x="1" y="3"/>
                            <a:pt x="2" y="5"/>
                            <a:pt x="2" y="8"/>
                          </a:cubicBezTo>
                          <a:cubicBezTo>
                            <a:pt x="1" y="8"/>
                            <a:pt x="1" y="8"/>
                            <a:pt x="1" y="9"/>
                          </a:cubicBezTo>
                          <a:cubicBezTo>
                            <a:pt x="1" y="10"/>
                            <a:pt x="1" y="11"/>
                            <a:pt x="1" y="12"/>
                          </a:cubicBezTo>
                          <a:cubicBezTo>
                            <a:pt x="1" y="13"/>
                            <a:pt x="1" y="14"/>
                            <a:pt x="1" y="15"/>
                          </a:cubicBezTo>
                          <a:cubicBezTo>
                            <a:pt x="1" y="19"/>
                            <a:pt x="1" y="23"/>
                            <a:pt x="0" y="27"/>
                          </a:cubicBezTo>
                          <a:cubicBezTo>
                            <a:pt x="0" y="28"/>
                            <a:pt x="1" y="28"/>
                            <a:pt x="1" y="28"/>
                          </a:cubicBezTo>
                          <a:cubicBezTo>
                            <a:pt x="0" y="33"/>
                            <a:pt x="0" y="37"/>
                            <a:pt x="0" y="41"/>
                          </a:cubicBezTo>
                          <a:cubicBezTo>
                            <a:pt x="4" y="43"/>
                            <a:pt x="8" y="44"/>
                            <a:pt x="11" y="46"/>
                          </a:cubicBezTo>
                          <a:cubicBezTo>
                            <a:pt x="12" y="46"/>
                            <a:pt x="12" y="46"/>
                            <a:pt x="12" y="46"/>
                          </a:cubicBezTo>
                          <a:cubicBezTo>
                            <a:pt x="14" y="47"/>
                            <a:pt x="15" y="48"/>
                            <a:pt x="17" y="49"/>
                          </a:cubicBezTo>
                          <a:cubicBezTo>
                            <a:pt x="17" y="49"/>
                            <a:pt x="17" y="48"/>
                            <a:pt x="17" y="48"/>
                          </a:cubicBezTo>
                          <a:cubicBezTo>
                            <a:pt x="17" y="49"/>
                            <a:pt x="18" y="49"/>
                            <a:pt x="18" y="49"/>
                          </a:cubicBezTo>
                          <a:cubicBezTo>
                            <a:pt x="18" y="49"/>
                            <a:pt x="17" y="48"/>
                            <a:pt x="18" y="48"/>
                          </a:cubicBezTo>
                          <a:cubicBezTo>
                            <a:pt x="18" y="48"/>
                            <a:pt x="18" y="48"/>
                            <a:pt x="18" y="48"/>
                          </a:cubicBezTo>
                          <a:cubicBezTo>
                            <a:pt x="18" y="48"/>
                            <a:pt x="18" y="47"/>
                            <a:pt x="19" y="47"/>
                          </a:cubicBezTo>
                          <a:cubicBezTo>
                            <a:pt x="19" y="48"/>
                            <a:pt x="19" y="48"/>
                            <a:pt x="19" y="48"/>
                          </a:cubicBezTo>
                          <a:cubicBezTo>
                            <a:pt x="19" y="48"/>
                            <a:pt x="19" y="47"/>
                            <a:pt x="20" y="48"/>
                          </a:cubicBezTo>
                          <a:cubicBezTo>
                            <a:pt x="19" y="48"/>
                            <a:pt x="19" y="48"/>
                            <a:pt x="19" y="49"/>
                          </a:cubicBezTo>
                          <a:cubicBezTo>
                            <a:pt x="21" y="50"/>
                            <a:pt x="23" y="52"/>
                            <a:pt x="25" y="52"/>
                          </a:cubicBezTo>
                          <a:cubicBezTo>
                            <a:pt x="25" y="52"/>
                            <a:pt x="25" y="52"/>
                            <a:pt x="26" y="52"/>
                          </a:cubicBezTo>
                          <a:cubicBezTo>
                            <a:pt x="26" y="52"/>
                            <a:pt x="26" y="53"/>
                            <a:pt x="26" y="53"/>
                          </a:cubicBezTo>
                          <a:cubicBezTo>
                            <a:pt x="27" y="53"/>
                            <a:pt x="27" y="53"/>
                            <a:pt x="27" y="53"/>
                          </a:cubicBezTo>
                          <a:cubicBezTo>
                            <a:pt x="27" y="53"/>
                            <a:pt x="27" y="53"/>
                            <a:pt x="28" y="53"/>
                          </a:cubicBezTo>
                          <a:cubicBezTo>
                            <a:pt x="29" y="54"/>
                            <a:pt x="30" y="54"/>
                            <a:pt x="31" y="55"/>
                          </a:cubicBezTo>
                          <a:cubicBezTo>
                            <a:pt x="31" y="55"/>
                            <a:pt x="31" y="54"/>
                            <a:pt x="31" y="54"/>
                          </a:cubicBezTo>
                          <a:cubicBezTo>
                            <a:pt x="32" y="56"/>
                            <a:pt x="34" y="56"/>
                            <a:pt x="35" y="56"/>
                          </a:cubicBezTo>
                          <a:cubicBezTo>
                            <a:pt x="35" y="51"/>
                            <a:pt x="35" y="47"/>
                            <a:pt x="36" y="42"/>
                          </a:cubicBezTo>
                          <a:cubicBezTo>
                            <a:pt x="36" y="41"/>
                            <a:pt x="36" y="41"/>
                            <a:pt x="36" y="40"/>
                          </a:cubicBezTo>
                          <a:cubicBezTo>
                            <a:pt x="36" y="40"/>
                            <a:pt x="36" y="39"/>
                            <a:pt x="36" y="38"/>
                          </a:cubicBezTo>
                          <a:cubicBezTo>
                            <a:pt x="36" y="34"/>
                            <a:pt x="37" y="31"/>
                            <a:pt x="37" y="27"/>
                          </a:cubicBezTo>
                          <a:cubicBezTo>
                            <a:pt x="37" y="26"/>
                            <a:pt x="36" y="25"/>
                            <a:pt x="36" y="24"/>
                          </a:cubicBezTo>
                          <a:cubicBezTo>
                            <a:pt x="37" y="24"/>
                            <a:pt x="37" y="23"/>
                            <a:pt x="37" y="23"/>
                          </a:cubicBezTo>
                          <a:cubicBezTo>
                            <a:pt x="37" y="22"/>
                            <a:pt x="37" y="20"/>
                            <a:pt x="37" y="19"/>
                          </a:cubicBezTo>
                          <a:cubicBezTo>
                            <a:pt x="37" y="18"/>
                            <a:pt x="37" y="18"/>
                            <a:pt x="37" y="17"/>
                          </a:cubicBezTo>
                          <a:close/>
                          <a:moveTo>
                            <a:pt x="26" y="14"/>
                          </a:moveTo>
                          <a:cubicBezTo>
                            <a:pt x="26" y="14"/>
                            <a:pt x="26" y="14"/>
                            <a:pt x="26" y="15"/>
                          </a:cubicBezTo>
                          <a:cubicBezTo>
                            <a:pt x="26" y="14"/>
                            <a:pt x="26" y="14"/>
                            <a:pt x="26" y="14"/>
                          </a:cubicBezTo>
                          <a:cubicBezTo>
                            <a:pt x="26" y="14"/>
                            <a:pt x="26" y="14"/>
                            <a:pt x="26" y="14"/>
                          </a:cubicBezTo>
                          <a:close/>
                          <a:moveTo>
                            <a:pt x="21" y="25"/>
                          </a:moveTo>
                          <a:cubicBezTo>
                            <a:pt x="21" y="25"/>
                            <a:pt x="22" y="24"/>
                            <a:pt x="22" y="24"/>
                          </a:cubicBezTo>
                          <a:cubicBezTo>
                            <a:pt x="22" y="22"/>
                            <a:pt x="22" y="20"/>
                            <a:pt x="22" y="19"/>
                          </a:cubicBezTo>
                          <a:cubicBezTo>
                            <a:pt x="22" y="18"/>
                            <a:pt x="21" y="18"/>
                            <a:pt x="21" y="18"/>
                          </a:cubicBezTo>
                          <a:cubicBezTo>
                            <a:pt x="22" y="16"/>
                            <a:pt x="22" y="14"/>
                            <a:pt x="23" y="12"/>
                          </a:cubicBezTo>
                          <a:cubicBezTo>
                            <a:pt x="23" y="12"/>
                            <a:pt x="23" y="12"/>
                            <a:pt x="23" y="12"/>
                          </a:cubicBezTo>
                          <a:cubicBezTo>
                            <a:pt x="24" y="12"/>
                            <a:pt x="24" y="13"/>
                            <a:pt x="24" y="14"/>
                          </a:cubicBezTo>
                          <a:cubicBezTo>
                            <a:pt x="25" y="16"/>
                            <a:pt x="25" y="18"/>
                            <a:pt x="25" y="20"/>
                          </a:cubicBezTo>
                          <a:cubicBezTo>
                            <a:pt x="25" y="20"/>
                            <a:pt x="24" y="19"/>
                            <a:pt x="24" y="20"/>
                          </a:cubicBezTo>
                          <a:cubicBezTo>
                            <a:pt x="24" y="27"/>
                            <a:pt x="24" y="35"/>
                            <a:pt x="23" y="42"/>
                          </a:cubicBezTo>
                          <a:cubicBezTo>
                            <a:pt x="23" y="42"/>
                            <a:pt x="22" y="41"/>
                            <a:pt x="21" y="41"/>
                          </a:cubicBezTo>
                          <a:cubicBezTo>
                            <a:pt x="20" y="36"/>
                            <a:pt x="22" y="32"/>
                            <a:pt x="22" y="27"/>
                          </a:cubicBezTo>
                          <a:cubicBezTo>
                            <a:pt x="22" y="26"/>
                            <a:pt x="21" y="26"/>
                            <a:pt x="21" y="25"/>
                          </a:cubicBezTo>
                          <a:close/>
                          <a:moveTo>
                            <a:pt x="19" y="18"/>
                          </a:moveTo>
                          <a:cubicBezTo>
                            <a:pt x="19" y="18"/>
                            <a:pt x="19" y="18"/>
                            <a:pt x="19" y="19"/>
                          </a:cubicBezTo>
                          <a:cubicBezTo>
                            <a:pt x="19" y="19"/>
                            <a:pt x="19" y="19"/>
                            <a:pt x="19" y="19"/>
                          </a:cubicBezTo>
                          <a:cubicBezTo>
                            <a:pt x="19" y="18"/>
                            <a:pt x="19" y="18"/>
                            <a:pt x="19" y="18"/>
                          </a:cubicBezTo>
                          <a:close/>
                          <a:moveTo>
                            <a:pt x="17" y="15"/>
                          </a:moveTo>
                          <a:cubicBezTo>
                            <a:pt x="18" y="14"/>
                            <a:pt x="18" y="14"/>
                            <a:pt x="18" y="14"/>
                          </a:cubicBezTo>
                          <a:cubicBezTo>
                            <a:pt x="19" y="14"/>
                            <a:pt x="18" y="15"/>
                            <a:pt x="17" y="15"/>
                          </a:cubicBezTo>
                          <a:close/>
                          <a:moveTo>
                            <a:pt x="18" y="11"/>
                          </a:moveTo>
                          <a:cubicBezTo>
                            <a:pt x="18" y="12"/>
                            <a:pt x="17" y="12"/>
                            <a:pt x="17" y="11"/>
                          </a:cubicBezTo>
                          <a:cubicBezTo>
                            <a:pt x="17" y="10"/>
                            <a:pt x="18" y="10"/>
                            <a:pt x="18" y="11"/>
                          </a:cubicBezTo>
                          <a:close/>
                          <a:moveTo>
                            <a:pt x="15" y="8"/>
                          </a:moveTo>
                          <a:cubicBezTo>
                            <a:pt x="15" y="8"/>
                            <a:pt x="15" y="8"/>
                            <a:pt x="15" y="8"/>
                          </a:cubicBezTo>
                          <a:cubicBezTo>
                            <a:pt x="15" y="10"/>
                            <a:pt x="16" y="11"/>
                            <a:pt x="16" y="13"/>
                          </a:cubicBezTo>
                          <a:cubicBezTo>
                            <a:pt x="17" y="14"/>
                            <a:pt x="17" y="15"/>
                            <a:pt x="17" y="17"/>
                          </a:cubicBezTo>
                          <a:cubicBezTo>
                            <a:pt x="17" y="17"/>
                            <a:pt x="16" y="16"/>
                            <a:pt x="16" y="16"/>
                          </a:cubicBezTo>
                          <a:cubicBezTo>
                            <a:pt x="15" y="23"/>
                            <a:pt x="15" y="31"/>
                            <a:pt x="15" y="38"/>
                          </a:cubicBezTo>
                          <a:cubicBezTo>
                            <a:pt x="14" y="38"/>
                            <a:pt x="13" y="37"/>
                            <a:pt x="12" y="37"/>
                          </a:cubicBezTo>
                          <a:cubicBezTo>
                            <a:pt x="12" y="35"/>
                            <a:pt x="13" y="33"/>
                            <a:pt x="12" y="31"/>
                          </a:cubicBezTo>
                          <a:cubicBezTo>
                            <a:pt x="12" y="30"/>
                            <a:pt x="12" y="30"/>
                            <a:pt x="12" y="29"/>
                          </a:cubicBezTo>
                          <a:cubicBezTo>
                            <a:pt x="12" y="28"/>
                            <a:pt x="13" y="27"/>
                            <a:pt x="13" y="26"/>
                          </a:cubicBezTo>
                          <a:cubicBezTo>
                            <a:pt x="13" y="22"/>
                            <a:pt x="13" y="19"/>
                            <a:pt x="13" y="15"/>
                          </a:cubicBezTo>
                          <a:cubicBezTo>
                            <a:pt x="13" y="15"/>
                            <a:pt x="12" y="15"/>
                            <a:pt x="12" y="14"/>
                          </a:cubicBezTo>
                          <a:cubicBezTo>
                            <a:pt x="13" y="12"/>
                            <a:pt x="14" y="10"/>
                            <a:pt x="15" y="8"/>
                          </a:cubicBezTo>
                          <a:close/>
                          <a:moveTo>
                            <a:pt x="9" y="35"/>
                          </a:moveTo>
                          <a:cubicBezTo>
                            <a:pt x="10" y="36"/>
                            <a:pt x="10" y="36"/>
                            <a:pt x="10" y="36"/>
                          </a:cubicBezTo>
                          <a:cubicBezTo>
                            <a:pt x="10" y="36"/>
                            <a:pt x="10" y="36"/>
                            <a:pt x="10" y="36"/>
                          </a:cubicBezTo>
                          <a:cubicBezTo>
                            <a:pt x="9" y="36"/>
                            <a:pt x="9" y="36"/>
                            <a:pt x="9" y="35"/>
                          </a:cubicBezTo>
                          <a:close/>
                          <a:moveTo>
                            <a:pt x="8" y="4"/>
                          </a:moveTo>
                          <a:cubicBezTo>
                            <a:pt x="9" y="4"/>
                            <a:pt x="9" y="5"/>
                            <a:pt x="9" y="6"/>
                          </a:cubicBezTo>
                          <a:cubicBezTo>
                            <a:pt x="8" y="5"/>
                            <a:pt x="8" y="4"/>
                            <a:pt x="8" y="4"/>
                          </a:cubicBezTo>
                          <a:close/>
                          <a:moveTo>
                            <a:pt x="7" y="13"/>
                          </a:moveTo>
                          <a:cubicBezTo>
                            <a:pt x="7" y="13"/>
                            <a:pt x="7" y="13"/>
                            <a:pt x="6" y="13"/>
                          </a:cubicBezTo>
                          <a:cubicBezTo>
                            <a:pt x="7" y="12"/>
                            <a:pt x="7" y="13"/>
                            <a:pt x="7" y="13"/>
                          </a:cubicBezTo>
                          <a:close/>
                          <a:moveTo>
                            <a:pt x="5" y="24"/>
                          </a:moveTo>
                          <a:cubicBezTo>
                            <a:pt x="5" y="24"/>
                            <a:pt x="5" y="25"/>
                            <a:pt x="5" y="24"/>
                          </a:cubicBezTo>
                          <a:cubicBezTo>
                            <a:pt x="5" y="24"/>
                            <a:pt x="5" y="24"/>
                            <a:pt x="5" y="24"/>
                          </a:cubicBezTo>
                          <a:close/>
                          <a:moveTo>
                            <a:pt x="5" y="30"/>
                          </a:moveTo>
                          <a:cubicBezTo>
                            <a:pt x="5" y="30"/>
                            <a:pt x="4" y="30"/>
                            <a:pt x="4" y="30"/>
                          </a:cubicBezTo>
                          <a:cubicBezTo>
                            <a:pt x="5" y="30"/>
                            <a:pt x="5" y="30"/>
                            <a:pt x="5" y="30"/>
                          </a:cubicBezTo>
                          <a:close/>
                          <a:moveTo>
                            <a:pt x="5" y="11"/>
                          </a:moveTo>
                          <a:cubicBezTo>
                            <a:pt x="5" y="11"/>
                            <a:pt x="5" y="11"/>
                            <a:pt x="4" y="11"/>
                          </a:cubicBezTo>
                          <a:cubicBezTo>
                            <a:pt x="4" y="11"/>
                            <a:pt x="4" y="11"/>
                            <a:pt x="4" y="10"/>
                          </a:cubicBezTo>
                          <a:cubicBezTo>
                            <a:pt x="5" y="11"/>
                            <a:pt x="5" y="10"/>
                            <a:pt x="5" y="11"/>
                          </a:cubicBezTo>
                          <a:close/>
                          <a:moveTo>
                            <a:pt x="4" y="9"/>
                          </a:moveTo>
                          <a:cubicBezTo>
                            <a:pt x="5" y="9"/>
                            <a:pt x="5" y="10"/>
                            <a:pt x="4" y="10"/>
                          </a:cubicBezTo>
                          <a:cubicBezTo>
                            <a:pt x="4" y="10"/>
                            <a:pt x="4" y="9"/>
                            <a:pt x="4" y="9"/>
                          </a:cubicBezTo>
                          <a:close/>
                          <a:moveTo>
                            <a:pt x="4" y="14"/>
                          </a:moveTo>
                          <a:cubicBezTo>
                            <a:pt x="3" y="14"/>
                            <a:pt x="3" y="13"/>
                            <a:pt x="3" y="13"/>
                          </a:cubicBezTo>
                          <a:cubicBezTo>
                            <a:pt x="3" y="13"/>
                            <a:pt x="4" y="13"/>
                            <a:pt x="4" y="14"/>
                          </a:cubicBezTo>
                          <a:close/>
                          <a:moveTo>
                            <a:pt x="4" y="40"/>
                          </a:moveTo>
                          <a:cubicBezTo>
                            <a:pt x="4" y="40"/>
                            <a:pt x="4" y="40"/>
                            <a:pt x="4" y="40"/>
                          </a:cubicBezTo>
                          <a:cubicBezTo>
                            <a:pt x="3" y="40"/>
                            <a:pt x="3" y="40"/>
                            <a:pt x="3" y="40"/>
                          </a:cubicBezTo>
                          <a:cubicBezTo>
                            <a:pt x="3" y="40"/>
                            <a:pt x="3" y="40"/>
                            <a:pt x="4" y="40"/>
                          </a:cubicBezTo>
                          <a:close/>
                          <a:moveTo>
                            <a:pt x="3" y="13"/>
                          </a:moveTo>
                          <a:cubicBezTo>
                            <a:pt x="3" y="13"/>
                            <a:pt x="3" y="12"/>
                            <a:pt x="3" y="12"/>
                          </a:cubicBezTo>
                          <a:cubicBezTo>
                            <a:pt x="3" y="12"/>
                            <a:pt x="3" y="12"/>
                            <a:pt x="3" y="12"/>
                          </a:cubicBezTo>
                          <a:cubicBezTo>
                            <a:pt x="4" y="12"/>
                            <a:pt x="4" y="13"/>
                            <a:pt x="3" y="13"/>
                          </a:cubicBezTo>
                          <a:close/>
                          <a:moveTo>
                            <a:pt x="3" y="22"/>
                          </a:moveTo>
                          <a:cubicBezTo>
                            <a:pt x="3" y="22"/>
                            <a:pt x="2" y="22"/>
                            <a:pt x="2" y="22"/>
                          </a:cubicBezTo>
                          <a:cubicBezTo>
                            <a:pt x="2" y="22"/>
                            <a:pt x="3" y="22"/>
                            <a:pt x="3" y="22"/>
                          </a:cubicBezTo>
                          <a:cubicBezTo>
                            <a:pt x="3" y="22"/>
                            <a:pt x="3" y="22"/>
                            <a:pt x="3" y="22"/>
                          </a:cubicBezTo>
                          <a:close/>
                          <a:moveTo>
                            <a:pt x="3" y="24"/>
                          </a:moveTo>
                          <a:cubicBezTo>
                            <a:pt x="3" y="24"/>
                            <a:pt x="3" y="23"/>
                            <a:pt x="3" y="23"/>
                          </a:cubicBezTo>
                          <a:cubicBezTo>
                            <a:pt x="3" y="23"/>
                            <a:pt x="3" y="23"/>
                            <a:pt x="3" y="23"/>
                          </a:cubicBezTo>
                          <a:cubicBezTo>
                            <a:pt x="3" y="24"/>
                            <a:pt x="3" y="24"/>
                            <a:pt x="3" y="24"/>
                          </a:cubicBezTo>
                          <a:close/>
                          <a:moveTo>
                            <a:pt x="3" y="9"/>
                          </a:moveTo>
                          <a:cubicBezTo>
                            <a:pt x="3" y="9"/>
                            <a:pt x="3" y="9"/>
                            <a:pt x="2" y="8"/>
                          </a:cubicBezTo>
                          <a:cubicBezTo>
                            <a:pt x="2" y="8"/>
                            <a:pt x="3" y="8"/>
                            <a:pt x="3" y="8"/>
                          </a:cubicBezTo>
                          <a:cubicBezTo>
                            <a:pt x="3" y="9"/>
                            <a:pt x="3" y="9"/>
                            <a:pt x="3" y="9"/>
                          </a:cubicBezTo>
                          <a:close/>
                          <a:moveTo>
                            <a:pt x="3" y="6"/>
                          </a:moveTo>
                          <a:cubicBezTo>
                            <a:pt x="3" y="5"/>
                            <a:pt x="2" y="6"/>
                            <a:pt x="2" y="6"/>
                          </a:cubicBezTo>
                          <a:cubicBezTo>
                            <a:pt x="1" y="5"/>
                            <a:pt x="3" y="4"/>
                            <a:pt x="3" y="6"/>
                          </a:cubicBezTo>
                          <a:close/>
                          <a:moveTo>
                            <a:pt x="2" y="8"/>
                          </a:moveTo>
                          <a:cubicBezTo>
                            <a:pt x="2" y="9"/>
                            <a:pt x="3" y="10"/>
                            <a:pt x="2" y="9"/>
                          </a:cubicBezTo>
                          <a:cubicBezTo>
                            <a:pt x="2" y="9"/>
                            <a:pt x="2" y="8"/>
                            <a:pt x="2" y="8"/>
                          </a:cubicBezTo>
                          <a:cubicBezTo>
                            <a:pt x="2" y="8"/>
                            <a:pt x="2" y="8"/>
                            <a:pt x="2" y="8"/>
                          </a:cubicBezTo>
                          <a:close/>
                          <a:moveTo>
                            <a:pt x="2" y="28"/>
                          </a:moveTo>
                          <a:cubicBezTo>
                            <a:pt x="2" y="28"/>
                            <a:pt x="2" y="29"/>
                            <a:pt x="2" y="29"/>
                          </a:cubicBezTo>
                          <a:cubicBezTo>
                            <a:pt x="2" y="29"/>
                            <a:pt x="2" y="29"/>
                            <a:pt x="2" y="29"/>
                          </a:cubicBezTo>
                          <a:cubicBezTo>
                            <a:pt x="1" y="29"/>
                            <a:pt x="1" y="29"/>
                            <a:pt x="2" y="28"/>
                          </a:cubicBezTo>
                          <a:close/>
                          <a:moveTo>
                            <a:pt x="2" y="31"/>
                          </a:moveTo>
                          <a:cubicBezTo>
                            <a:pt x="2" y="31"/>
                            <a:pt x="2" y="31"/>
                            <a:pt x="2" y="31"/>
                          </a:cubicBezTo>
                          <a:cubicBezTo>
                            <a:pt x="2" y="31"/>
                            <a:pt x="2" y="31"/>
                            <a:pt x="2" y="31"/>
                          </a:cubicBezTo>
                          <a:cubicBezTo>
                            <a:pt x="2" y="31"/>
                            <a:pt x="2" y="31"/>
                            <a:pt x="2" y="31"/>
                          </a:cubicBezTo>
                          <a:close/>
                          <a:moveTo>
                            <a:pt x="1" y="35"/>
                          </a:moveTo>
                          <a:cubicBezTo>
                            <a:pt x="2" y="35"/>
                            <a:pt x="3" y="36"/>
                            <a:pt x="3" y="36"/>
                          </a:cubicBezTo>
                          <a:cubicBezTo>
                            <a:pt x="3" y="36"/>
                            <a:pt x="3" y="36"/>
                            <a:pt x="2" y="36"/>
                          </a:cubicBezTo>
                          <a:cubicBezTo>
                            <a:pt x="2" y="37"/>
                            <a:pt x="3" y="37"/>
                            <a:pt x="3" y="37"/>
                          </a:cubicBezTo>
                          <a:cubicBezTo>
                            <a:pt x="3" y="37"/>
                            <a:pt x="3" y="38"/>
                            <a:pt x="3" y="38"/>
                          </a:cubicBezTo>
                          <a:cubicBezTo>
                            <a:pt x="3" y="38"/>
                            <a:pt x="2" y="37"/>
                            <a:pt x="2" y="37"/>
                          </a:cubicBezTo>
                          <a:cubicBezTo>
                            <a:pt x="2" y="37"/>
                            <a:pt x="2" y="36"/>
                            <a:pt x="1" y="35"/>
                          </a:cubicBezTo>
                          <a:close/>
                          <a:moveTo>
                            <a:pt x="3" y="38"/>
                          </a:moveTo>
                          <a:cubicBezTo>
                            <a:pt x="3" y="38"/>
                            <a:pt x="3" y="38"/>
                            <a:pt x="3" y="39"/>
                          </a:cubicBezTo>
                          <a:cubicBezTo>
                            <a:pt x="3" y="39"/>
                            <a:pt x="3" y="38"/>
                            <a:pt x="3" y="38"/>
                          </a:cubicBezTo>
                          <a:close/>
                          <a:moveTo>
                            <a:pt x="3" y="42"/>
                          </a:moveTo>
                          <a:cubicBezTo>
                            <a:pt x="3" y="42"/>
                            <a:pt x="3" y="41"/>
                            <a:pt x="3" y="41"/>
                          </a:cubicBezTo>
                          <a:cubicBezTo>
                            <a:pt x="4" y="41"/>
                            <a:pt x="4" y="42"/>
                            <a:pt x="4" y="42"/>
                          </a:cubicBezTo>
                          <a:cubicBezTo>
                            <a:pt x="4" y="42"/>
                            <a:pt x="4" y="42"/>
                            <a:pt x="3" y="42"/>
                          </a:cubicBezTo>
                          <a:close/>
                          <a:moveTo>
                            <a:pt x="4" y="40"/>
                          </a:moveTo>
                          <a:cubicBezTo>
                            <a:pt x="4" y="40"/>
                            <a:pt x="4" y="39"/>
                            <a:pt x="4" y="38"/>
                          </a:cubicBezTo>
                          <a:cubicBezTo>
                            <a:pt x="5" y="39"/>
                            <a:pt x="5" y="40"/>
                            <a:pt x="4" y="40"/>
                          </a:cubicBezTo>
                          <a:close/>
                          <a:moveTo>
                            <a:pt x="4" y="35"/>
                          </a:moveTo>
                          <a:cubicBezTo>
                            <a:pt x="4" y="35"/>
                            <a:pt x="5" y="35"/>
                            <a:pt x="5" y="36"/>
                          </a:cubicBezTo>
                          <a:cubicBezTo>
                            <a:pt x="5" y="36"/>
                            <a:pt x="4" y="36"/>
                            <a:pt x="4" y="35"/>
                          </a:cubicBezTo>
                          <a:close/>
                          <a:moveTo>
                            <a:pt x="6" y="43"/>
                          </a:moveTo>
                          <a:cubicBezTo>
                            <a:pt x="6" y="43"/>
                            <a:pt x="6" y="43"/>
                            <a:pt x="6" y="43"/>
                          </a:cubicBezTo>
                          <a:cubicBezTo>
                            <a:pt x="6" y="44"/>
                            <a:pt x="6" y="43"/>
                            <a:pt x="6" y="43"/>
                          </a:cubicBezTo>
                          <a:close/>
                          <a:moveTo>
                            <a:pt x="6" y="42"/>
                          </a:moveTo>
                          <a:cubicBezTo>
                            <a:pt x="6" y="41"/>
                            <a:pt x="6" y="41"/>
                            <a:pt x="6" y="41"/>
                          </a:cubicBezTo>
                          <a:cubicBezTo>
                            <a:pt x="6" y="41"/>
                            <a:pt x="6" y="41"/>
                            <a:pt x="6" y="42"/>
                          </a:cubicBezTo>
                          <a:cubicBezTo>
                            <a:pt x="6" y="42"/>
                            <a:pt x="6" y="42"/>
                            <a:pt x="6" y="42"/>
                          </a:cubicBezTo>
                          <a:close/>
                          <a:moveTo>
                            <a:pt x="5" y="39"/>
                          </a:moveTo>
                          <a:cubicBezTo>
                            <a:pt x="5" y="39"/>
                            <a:pt x="5" y="39"/>
                            <a:pt x="6" y="39"/>
                          </a:cubicBezTo>
                          <a:cubicBezTo>
                            <a:pt x="6" y="39"/>
                            <a:pt x="6" y="38"/>
                            <a:pt x="6" y="38"/>
                          </a:cubicBezTo>
                          <a:cubicBezTo>
                            <a:pt x="6" y="39"/>
                            <a:pt x="6" y="39"/>
                            <a:pt x="6" y="39"/>
                          </a:cubicBezTo>
                          <a:cubicBezTo>
                            <a:pt x="6" y="39"/>
                            <a:pt x="5" y="40"/>
                            <a:pt x="5" y="39"/>
                          </a:cubicBezTo>
                          <a:close/>
                          <a:moveTo>
                            <a:pt x="6" y="39"/>
                          </a:moveTo>
                          <a:cubicBezTo>
                            <a:pt x="6" y="38"/>
                            <a:pt x="6" y="38"/>
                            <a:pt x="7" y="38"/>
                          </a:cubicBezTo>
                          <a:cubicBezTo>
                            <a:pt x="7" y="38"/>
                            <a:pt x="7" y="38"/>
                            <a:pt x="7" y="39"/>
                          </a:cubicBezTo>
                          <a:cubicBezTo>
                            <a:pt x="7" y="39"/>
                            <a:pt x="7" y="39"/>
                            <a:pt x="7" y="39"/>
                          </a:cubicBezTo>
                          <a:cubicBezTo>
                            <a:pt x="7" y="38"/>
                            <a:pt x="7" y="39"/>
                            <a:pt x="6" y="39"/>
                          </a:cubicBezTo>
                          <a:close/>
                          <a:moveTo>
                            <a:pt x="7" y="42"/>
                          </a:moveTo>
                          <a:cubicBezTo>
                            <a:pt x="7" y="42"/>
                            <a:pt x="8" y="42"/>
                            <a:pt x="8" y="42"/>
                          </a:cubicBezTo>
                          <a:cubicBezTo>
                            <a:pt x="8" y="43"/>
                            <a:pt x="7" y="43"/>
                            <a:pt x="7" y="42"/>
                          </a:cubicBezTo>
                          <a:close/>
                          <a:moveTo>
                            <a:pt x="8" y="41"/>
                          </a:moveTo>
                          <a:cubicBezTo>
                            <a:pt x="8" y="41"/>
                            <a:pt x="8" y="40"/>
                            <a:pt x="8" y="40"/>
                          </a:cubicBezTo>
                          <a:cubicBezTo>
                            <a:pt x="8" y="40"/>
                            <a:pt x="8" y="40"/>
                            <a:pt x="8" y="40"/>
                          </a:cubicBezTo>
                          <a:cubicBezTo>
                            <a:pt x="8" y="41"/>
                            <a:pt x="8" y="40"/>
                            <a:pt x="8" y="41"/>
                          </a:cubicBezTo>
                          <a:close/>
                          <a:moveTo>
                            <a:pt x="8" y="7"/>
                          </a:moveTo>
                          <a:cubicBezTo>
                            <a:pt x="8" y="7"/>
                            <a:pt x="9" y="7"/>
                            <a:pt x="9" y="7"/>
                          </a:cubicBezTo>
                          <a:cubicBezTo>
                            <a:pt x="9" y="7"/>
                            <a:pt x="8" y="7"/>
                            <a:pt x="8" y="7"/>
                          </a:cubicBezTo>
                          <a:close/>
                          <a:moveTo>
                            <a:pt x="9" y="44"/>
                          </a:moveTo>
                          <a:cubicBezTo>
                            <a:pt x="9" y="44"/>
                            <a:pt x="9" y="44"/>
                            <a:pt x="9" y="44"/>
                          </a:cubicBezTo>
                          <a:cubicBezTo>
                            <a:pt x="9" y="44"/>
                            <a:pt x="9" y="44"/>
                            <a:pt x="9" y="44"/>
                          </a:cubicBezTo>
                          <a:close/>
                          <a:moveTo>
                            <a:pt x="16" y="46"/>
                          </a:moveTo>
                          <a:cubicBezTo>
                            <a:pt x="16" y="46"/>
                            <a:pt x="16" y="46"/>
                            <a:pt x="16" y="46"/>
                          </a:cubicBezTo>
                          <a:cubicBezTo>
                            <a:pt x="17" y="46"/>
                            <a:pt x="17" y="47"/>
                            <a:pt x="16" y="46"/>
                          </a:cubicBezTo>
                          <a:close/>
                          <a:moveTo>
                            <a:pt x="17" y="46"/>
                          </a:moveTo>
                          <a:cubicBezTo>
                            <a:pt x="17" y="46"/>
                            <a:pt x="17" y="46"/>
                            <a:pt x="17" y="46"/>
                          </a:cubicBezTo>
                          <a:cubicBezTo>
                            <a:pt x="17" y="46"/>
                            <a:pt x="17" y="46"/>
                            <a:pt x="18" y="46"/>
                          </a:cubicBezTo>
                          <a:cubicBezTo>
                            <a:pt x="18" y="47"/>
                            <a:pt x="17" y="47"/>
                            <a:pt x="17" y="46"/>
                          </a:cubicBezTo>
                          <a:close/>
                          <a:moveTo>
                            <a:pt x="24" y="50"/>
                          </a:moveTo>
                          <a:cubicBezTo>
                            <a:pt x="24" y="49"/>
                            <a:pt x="25" y="49"/>
                            <a:pt x="25" y="49"/>
                          </a:cubicBezTo>
                          <a:cubicBezTo>
                            <a:pt x="25" y="50"/>
                            <a:pt x="25" y="50"/>
                            <a:pt x="24" y="50"/>
                          </a:cubicBezTo>
                          <a:close/>
                          <a:moveTo>
                            <a:pt x="27" y="48"/>
                          </a:moveTo>
                          <a:cubicBezTo>
                            <a:pt x="26" y="48"/>
                            <a:pt x="25" y="48"/>
                            <a:pt x="25" y="48"/>
                          </a:cubicBezTo>
                          <a:cubicBezTo>
                            <a:pt x="24" y="47"/>
                            <a:pt x="23" y="47"/>
                            <a:pt x="21" y="46"/>
                          </a:cubicBezTo>
                          <a:cubicBezTo>
                            <a:pt x="20" y="46"/>
                            <a:pt x="19" y="45"/>
                            <a:pt x="18" y="45"/>
                          </a:cubicBezTo>
                          <a:cubicBezTo>
                            <a:pt x="15" y="43"/>
                            <a:pt x="12" y="42"/>
                            <a:pt x="9" y="41"/>
                          </a:cubicBezTo>
                          <a:cubicBezTo>
                            <a:pt x="9" y="40"/>
                            <a:pt x="9" y="39"/>
                            <a:pt x="9" y="38"/>
                          </a:cubicBezTo>
                          <a:cubicBezTo>
                            <a:pt x="9" y="38"/>
                            <a:pt x="9" y="38"/>
                            <a:pt x="9" y="37"/>
                          </a:cubicBezTo>
                          <a:cubicBezTo>
                            <a:pt x="13" y="40"/>
                            <a:pt x="16" y="41"/>
                            <a:pt x="19" y="42"/>
                          </a:cubicBezTo>
                          <a:cubicBezTo>
                            <a:pt x="20" y="42"/>
                            <a:pt x="19" y="42"/>
                            <a:pt x="20" y="42"/>
                          </a:cubicBezTo>
                          <a:cubicBezTo>
                            <a:pt x="21" y="43"/>
                            <a:pt x="22" y="44"/>
                            <a:pt x="23" y="44"/>
                          </a:cubicBezTo>
                          <a:cubicBezTo>
                            <a:pt x="23" y="44"/>
                            <a:pt x="24" y="44"/>
                            <a:pt x="24" y="44"/>
                          </a:cubicBezTo>
                          <a:cubicBezTo>
                            <a:pt x="24" y="44"/>
                            <a:pt x="24" y="44"/>
                            <a:pt x="24" y="45"/>
                          </a:cubicBezTo>
                          <a:cubicBezTo>
                            <a:pt x="25" y="45"/>
                            <a:pt x="26" y="45"/>
                            <a:pt x="27" y="46"/>
                          </a:cubicBezTo>
                          <a:cubicBezTo>
                            <a:pt x="27" y="46"/>
                            <a:pt x="27" y="47"/>
                            <a:pt x="27" y="48"/>
                          </a:cubicBezTo>
                          <a:close/>
                          <a:moveTo>
                            <a:pt x="28" y="13"/>
                          </a:moveTo>
                          <a:cubicBezTo>
                            <a:pt x="28" y="13"/>
                            <a:pt x="28" y="12"/>
                            <a:pt x="28" y="12"/>
                          </a:cubicBezTo>
                          <a:cubicBezTo>
                            <a:pt x="28" y="12"/>
                            <a:pt x="28" y="12"/>
                            <a:pt x="29" y="12"/>
                          </a:cubicBezTo>
                          <a:cubicBezTo>
                            <a:pt x="28" y="13"/>
                            <a:pt x="29" y="13"/>
                            <a:pt x="29" y="13"/>
                          </a:cubicBezTo>
                          <a:cubicBezTo>
                            <a:pt x="29" y="13"/>
                            <a:pt x="28" y="13"/>
                            <a:pt x="28" y="13"/>
                          </a:cubicBezTo>
                          <a:close/>
                          <a:moveTo>
                            <a:pt x="29" y="52"/>
                          </a:moveTo>
                          <a:cubicBezTo>
                            <a:pt x="29" y="51"/>
                            <a:pt x="29" y="51"/>
                            <a:pt x="29" y="51"/>
                          </a:cubicBezTo>
                          <a:cubicBezTo>
                            <a:pt x="29" y="51"/>
                            <a:pt x="29" y="51"/>
                            <a:pt x="29" y="51"/>
                          </a:cubicBezTo>
                          <a:cubicBezTo>
                            <a:pt x="29" y="52"/>
                            <a:pt x="29" y="52"/>
                            <a:pt x="29" y="52"/>
                          </a:cubicBezTo>
                          <a:close/>
                          <a:moveTo>
                            <a:pt x="31" y="47"/>
                          </a:moveTo>
                          <a:cubicBezTo>
                            <a:pt x="31" y="47"/>
                            <a:pt x="31" y="47"/>
                            <a:pt x="31" y="47"/>
                          </a:cubicBezTo>
                          <a:cubicBezTo>
                            <a:pt x="31" y="47"/>
                            <a:pt x="31" y="47"/>
                            <a:pt x="31" y="47"/>
                          </a:cubicBezTo>
                          <a:cubicBezTo>
                            <a:pt x="32" y="48"/>
                            <a:pt x="31" y="48"/>
                            <a:pt x="31" y="47"/>
                          </a:cubicBezTo>
                          <a:close/>
                          <a:moveTo>
                            <a:pt x="34" y="17"/>
                          </a:moveTo>
                          <a:cubicBezTo>
                            <a:pt x="34" y="17"/>
                            <a:pt x="34" y="17"/>
                            <a:pt x="34" y="18"/>
                          </a:cubicBezTo>
                          <a:cubicBezTo>
                            <a:pt x="34" y="18"/>
                            <a:pt x="34" y="18"/>
                            <a:pt x="34" y="18"/>
                          </a:cubicBezTo>
                          <a:cubicBezTo>
                            <a:pt x="34" y="17"/>
                            <a:pt x="34" y="17"/>
                            <a:pt x="34" y="17"/>
                          </a:cubicBezTo>
                          <a:close/>
                          <a:moveTo>
                            <a:pt x="33" y="15"/>
                          </a:moveTo>
                          <a:cubicBezTo>
                            <a:pt x="33" y="15"/>
                            <a:pt x="33" y="15"/>
                            <a:pt x="33" y="14"/>
                          </a:cubicBezTo>
                          <a:cubicBezTo>
                            <a:pt x="33" y="14"/>
                            <a:pt x="33" y="15"/>
                            <a:pt x="33" y="15"/>
                          </a:cubicBezTo>
                          <a:close/>
                          <a:moveTo>
                            <a:pt x="33" y="16"/>
                          </a:moveTo>
                          <a:cubicBezTo>
                            <a:pt x="34" y="16"/>
                            <a:pt x="33" y="17"/>
                            <a:pt x="33" y="17"/>
                          </a:cubicBezTo>
                          <a:cubicBezTo>
                            <a:pt x="33" y="17"/>
                            <a:pt x="33" y="16"/>
                            <a:pt x="33" y="16"/>
                          </a:cubicBezTo>
                          <a:cubicBezTo>
                            <a:pt x="33" y="16"/>
                            <a:pt x="33" y="16"/>
                            <a:pt x="33" y="16"/>
                          </a:cubicBezTo>
                          <a:close/>
                          <a:moveTo>
                            <a:pt x="33" y="52"/>
                          </a:moveTo>
                          <a:cubicBezTo>
                            <a:pt x="33" y="53"/>
                            <a:pt x="33" y="53"/>
                            <a:pt x="33" y="53"/>
                          </a:cubicBezTo>
                          <a:cubicBezTo>
                            <a:pt x="33" y="53"/>
                            <a:pt x="33" y="53"/>
                            <a:pt x="33" y="52"/>
                          </a:cubicBezTo>
                          <a:close/>
                          <a:moveTo>
                            <a:pt x="33" y="52"/>
                          </a:moveTo>
                          <a:cubicBezTo>
                            <a:pt x="33" y="51"/>
                            <a:pt x="33" y="51"/>
                            <a:pt x="33" y="51"/>
                          </a:cubicBezTo>
                          <a:cubicBezTo>
                            <a:pt x="33" y="51"/>
                            <a:pt x="33" y="51"/>
                            <a:pt x="33" y="51"/>
                          </a:cubicBezTo>
                          <a:cubicBezTo>
                            <a:pt x="33" y="51"/>
                            <a:pt x="34" y="52"/>
                            <a:pt x="33" y="52"/>
                          </a:cubicBezTo>
                          <a:close/>
                          <a:moveTo>
                            <a:pt x="34" y="49"/>
                          </a:moveTo>
                          <a:cubicBezTo>
                            <a:pt x="34" y="49"/>
                            <a:pt x="33" y="48"/>
                            <a:pt x="34" y="48"/>
                          </a:cubicBezTo>
                          <a:cubicBezTo>
                            <a:pt x="34" y="48"/>
                            <a:pt x="34" y="48"/>
                            <a:pt x="34" y="49"/>
                          </a:cubicBezTo>
                          <a:cubicBezTo>
                            <a:pt x="34" y="49"/>
                            <a:pt x="34" y="49"/>
                            <a:pt x="34" y="49"/>
                          </a:cubicBezTo>
                          <a:close/>
                          <a:moveTo>
                            <a:pt x="34" y="28"/>
                          </a:moveTo>
                          <a:cubicBezTo>
                            <a:pt x="34" y="27"/>
                            <a:pt x="34" y="27"/>
                            <a:pt x="34" y="27"/>
                          </a:cubicBezTo>
                          <a:cubicBezTo>
                            <a:pt x="34" y="27"/>
                            <a:pt x="34" y="27"/>
                            <a:pt x="35" y="27"/>
                          </a:cubicBezTo>
                          <a:cubicBezTo>
                            <a:pt x="35" y="27"/>
                            <a:pt x="35" y="28"/>
                            <a:pt x="34" y="28"/>
                          </a:cubicBezTo>
                          <a:close/>
                          <a:moveTo>
                            <a:pt x="34" y="23"/>
                          </a:moveTo>
                          <a:cubicBezTo>
                            <a:pt x="34" y="23"/>
                            <a:pt x="35" y="22"/>
                            <a:pt x="35" y="23"/>
                          </a:cubicBezTo>
                          <a:cubicBezTo>
                            <a:pt x="35" y="23"/>
                            <a:pt x="35" y="23"/>
                            <a:pt x="34" y="23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100000"/>
                      </a:srgbClr>
                    </a:solidFill>
                    <a:ln w="8001">
                      <a:noFill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1302" name="组合 11301"/>
                <p:cNvGrpSpPr/>
                <p:nvPr/>
              </p:nvGrpSpPr>
              <p:grpSpPr>
                <a:xfrm>
                  <a:off x="4824" y="2614"/>
                  <a:ext cx="749" cy="285"/>
                  <a:chOff x="4830" y="2522"/>
                  <a:chExt cx="749" cy="285"/>
                </a:xfrm>
              </p:grpSpPr>
              <p:grpSp>
                <p:nvGrpSpPr>
                  <p:cNvPr id="11303" name="组合 11302"/>
                  <p:cNvGrpSpPr/>
                  <p:nvPr/>
                </p:nvGrpSpPr>
                <p:grpSpPr>
                  <a:xfrm>
                    <a:off x="4830" y="2522"/>
                    <a:ext cx="749" cy="285"/>
                    <a:chOff x="4830" y="2522"/>
                    <a:chExt cx="749" cy="285"/>
                  </a:xfrm>
                </p:grpSpPr>
                <p:sp>
                  <p:nvSpPr>
                    <p:cNvPr id="11304" name="任意多边形 11303"/>
                    <p:cNvSpPr/>
                    <p:nvPr/>
                  </p:nvSpPr>
                  <p:spPr>
                    <a:xfrm>
                      <a:off x="4830" y="2522"/>
                      <a:ext cx="749" cy="285"/>
                    </a:xfrm>
                    <a:custGeom>
                      <a:avLst/>
                      <a:gdLst/>
                      <a:ahLst/>
                      <a:cxnLst/>
                      <a:pathLst>
                        <a:path w="681" h="259">
                          <a:moveTo>
                            <a:pt x="0" y="140"/>
                          </a:moveTo>
                          <a:lnTo>
                            <a:pt x="295" y="0"/>
                          </a:lnTo>
                          <a:lnTo>
                            <a:pt x="681" y="68"/>
                          </a:lnTo>
                          <a:lnTo>
                            <a:pt x="437" y="259"/>
                          </a:lnTo>
                          <a:lnTo>
                            <a:pt x="0" y="140"/>
                          </a:lnTo>
                          <a:close/>
                        </a:path>
                      </a:pathLst>
                    </a:custGeom>
                    <a:solidFill>
                      <a:srgbClr val="C5B293">
                        <a:alpha val="100000"/>
                      </a:srgbClr>
                    </a:solidFill>
                    <a:ln w="8001" cap="flat" cmpd="sng">
                      <a:solidFill>
                        <a:srgbClr val="B9A279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5" name="任意多边形 11304"/>
                    <p:cNvSpPr/>
                    <p:nvPr/>
                  </p:nvSpPr>
                  <p:spPr>
                    <a:xfrm>
                      <a:off x="4977" y="2586"/>
                      <a:ext cx="483" cy="218"/>
                    </a:xfrm>
                    <a:custGeom>
                      <a:avLst/>
                      <a:gdLst/>
                      <a:ahLst/>
                      <a:cxnLst/>
                      <a:pathLst>
                        <a:path w="440" h="199">
                          <a:moveTo>
                            <a:pt x="408" y="199"/>
                          </a:moveTo>
                          <a:lnTo>
                            <a:pt x="408" y="199"/>
                          </a:lnTo>
                          <a:lnTo>
                            <a:pt x="408" y="193"/>
                          </a:lnTo>
                          <a:lnTo>
                            <a:pt x="410" y="195"/>
                          </a:lnTo>
                          <a:lnTo>
                            <a:pt x="410" y="191"/>
                          </a:lnTo>
                          <a:lnTo>
                            <a:pt x="414" y="193"/>
                          </a:lnTo>
                          <a:lnTo>
                            <a:pt x="414" y="187"/>
                          </a:lnTo>
                          <a:lnTo>
                            <a:pt x="415" y="191"/>
                          </a:lnTo>
                          <a:lnTo>
                            <a:pt x="415" y="185"/>
                          </a:lnTo>
                          <a:lnTo>
                            <a:pt x="417" y="187"/>
                          </a:lnTo>
                          <a:lnTo>
                            <a:pt x="417" y="184"/>
                          </a:lnTo>
                          <a:lnTo>
                            <a:pt x="421" y="185"/>
                          </a:lnTo>
                          <a:lnTo>
                            <a:pt x="421" y="180"/>
                          </a:lnTo>
                          <a:lnTo>
                            <a:pt x="423" y="184"/>
                          </a:lnTo>
                          <a:lnTo>
                            <a:pt x="423" y="178"/>
                          </a:lnTo>
                          <a:lnTo>
                            <a:pt x="427" y="182"/>
                          </a:lnTo>
                          <a:lnTo>
                            <a:pt x="427" y="180"/>
                          </a:lnTo>
                          <a:lnTo>
                            <a:pt x="427" y="176"/>
                          </a:lnTo>
                          <a:lnTo>
                            <a:pt x="431" y="178"/>
                          </a:lnTo>
                          <a:lnTo>
                            <a:pt x="431" y="172"/>
                          </a:lnTo>
                          <a:lnTo>
                            <a:pt x="432" y="174"/>
                          </a:lnTo>
                          <a:lnTo>
                            <a:pt x="432" y="170"/>
                          </a:lnTo>
                          <a:lnTo>
                            <a:pt x="434" y="172"/>
                          </a:lnTo>
                          <a:lnTo>
                            <a:pt x="434" y="167"/>
                          </a:lnTo>
                          <a:lnTo>
                            <a:pt x="436" y="170"/>
                          </a:lnTo>
                          <a:lnTo>
                            <a:pt x="436" y="165"/>
                          </a:lnTo>
                          <a:lnTo>
                            <a:pt x="438" y="165"/>
                          </a:lnTo>
                          <a:lnTo>
                            <a:pt x="440" y="95"/>
                          </a:lnTo>
                          <a:lnTo>
                            <a:pt x="37" y="0"/>
                          </a:lnTo>
                          <a:lnTo>
                            <a:pt x="0" y="19"/>
                          </a:lnTo>
                          <a:lnTo>
                            <a:pt x="408" y="119"/>
                          </a:lnTo>
                          <a:lnTo>
                            <a:pt x="408" y="199"/>
                          </a:lnTo>
                          <a:close/>
                        </a:path>
                      </a:pathLst>
                    </a:custGeom>
                    <a:solidFill>
                      <a:srgbClr val="D8C9B3">
                        <a:alpha val="100000"/>
                      </a:srgbClr>
                    </a:solidFill>
                    <a:ln w="8001">
                      <a:noFill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1306" name="任意多边形 11305"/>
                  <p:cNvSpPr/>
                  <p:nvPr/>
                </p:nvSpPr>
                <p:spPr>
                  <a:xfrm>
                    <a:off x="4992" y="2596"/>
                    <a:ext cx="448" cy="109"/>
                  </a:xfrm>
                  <a:custGeom>
                    <a:avLst/>
                    <a:gdLst/>
                    <a:ahLst/>
                    <a:cxnLst/>
                    <a:pathLst>
                      <a:path w="408" h="98">
                        <a:moveTo>
                          <a:pt x="0" y="0"/>
                        </a:moveTo>
                        <a:lnTo>
                          <a:pt x="406" y="98"/>
                        </a:lnTo>
                        <a:lnTo>
                          <a:pt x="408" y="96"/>
                        </a:lnTo>
                        <a:lnTo>
                          <a:pt x="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0C0A8">
                      <a:alpha val="100000"/>
                    </a:srgbClr>
                  </a:solidFill>
                  <a:ln w="8001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1307" name="组合 11306"/>
              <p:cNvGrpSpPr/>
              <p:nvPr/>
            </p:nvGrpSpPr>
            <p:grpSpPr>
              <a:xfrm>
                <a:off x="4740" y="3412"/>
                <a:ext cx="445" cy="426"/>
                <a:chOff x="4432" y="3361"/>
                <a:chExt cx="400" cy="383"/>
              </a:xfrm>
            </p:grpSpPr>
            <p:sp>
              <p:nvSpPr>
                <p:cNvPr id="11308" name="任意多边形 11307"/>
                <p:cNvSpPr/>
                <p:nvPr/>
              </p:nvSpPr>
              <p:spPr>
                <a:xfrm>
                  <a:off x="4635" y="3372"/>
                  <a:ext cx="93" cy="72"/>
                </a:xfrm>
                <a:custGeom>
                  <a:avLst/>
                  <a:gdLst/>
                  <a:ahLst/>
                  <a:cxnLst/>
                  <a:pathLst>
                    <a:path w="111" h="85">
                      <a:moveTo>
                        <a:pt x="0" y="0"/>
                      </a:moveTo>
                      <a:lnTo>
                        <a:pt x="110" y="85"/>
                      </a:lnTo>
                      <a:lnTo>
                        <a:pt x="111" y="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09" name="任意多边形 11308"/>
                <p:cNvSpPr/>
                <p:nvPr/>
              </p:nvSpPr>
              <p:spPr>
                <a:xfrm>
                  <a:off x="4669" y="3388"/>
                  <a:ext cx="11" cy="13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3" y="7"/>
                      </a:moveTo>
                      <a:cubicBezTo>
                        <a:pt x="5" y="8"/>
                        <a:pt x="6" y="7"/>
                        <a:pt x="6" y="7"/>
                      </a:cubicBezTo>
                      <a:cubicBezTo>
                        <a:pt x="7" y="5"/>
                        <a:pt x="6" y="2"/>
                        <a:pt x="4" y="1"/>
                      </a:cubicBezTo>
                      <a:cubicBezTo>
                        <a:pt x="2" y="0"/>
                        <a:pt x="1" y="0"/>
                        <a:pt x="0" y="2"/>
                      </a:cubicBezTo>
                      <a:cubicBezTo>
                        <a:pt x="0" y="3"/>
                        <a:pt x="1" y="6"/>
                        <a:pt x="3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0" name="任意多边形 11309"/>
                <p:cNvSpPr/>
                <p:nvPr/>
              </p:nvSpPr>
              <p:spPr>
                <a:xfrm>
                  <a:off x="4669" y="3399"/>
                  <a:ext cx="11" cy="13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1" y="1"/>
                      </a:moveTo>
                      <a:cubicBezTo>
                        <a:pt x="0" y="2"/>
                        <a:pt x="0" y="5"/>
                        <a:pt x="1" y="6"/>
                      </a:cubicBezTo>
                      <a:cubicBezTo>
                        <a:pt x="3" y="8"/>
                        <a:pt x="6" y="8"/>
                        <a:pt x="7" y="7"/>
                      </a:cubicBezTo>
                      <a:cubicBezTo>
                        <a:pt x="7" y="6"/>
                        <a:pt x="7" y="6"/>
                        <a:pt x="7" y="4"/>
                      </a:cubicBezTo>
                      <a:cubicBezTo>
                        <a:pt x="6" y="2"/>
                        <a:pt x="2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1" name="任意多边形 11310"/>
                <p:cNvSpPr>
                  <a:spLocks noEditPoints="1"/>
                </p:cNvSpPr>
                <p:nvPr/>
              </p:nvSpPr>
              <p:spPr>
                <a:xfrm>
                  <a:off x="4718" y="3396"/>
                  <a:ext cx="57" cy="82"/>
                </a:xfrm>
                <a:custGeom>
                  <a:avLst/>
                  <a:gdLst/>
                  <a:ahLst/>
                  <a:cxnLst/>
                  <a:pathLst>
                    <a:path w="36" h="52">
                      <a:moveTo>
                        <a:pt x="36" y="26"/>
                      </a:moveTo>
                      <a:cubicBezTo>
                        <a:pt x="36" y="22"/>
                        <a:pt x="36" y="18"/>
                        <a:pt x="36" y="15"/>
                      </a:cubicBezTo>
                      <a:cubicBezTo>
                        <a:pt x="33" y="13"/>
                        <a:pt x="29" y="11"/>
                        <a:pt x="25" y="10"/>
                      </a:cubicBezTo>
                      <a:cubicBezTo>
                        <a:pt x="24" y="10"/>
                        <a:pt x="22" y="8"/>
                        <a:pt x="20" y="8"/>
                      </a:cubicBezTo>
                      <a:cubicBezTo>
                        <a:pt x="17" y="7"/>
                        <a:pt x="14" y="5"/>
                        <a:pt x="10" y="4"/>
                      </a:cubicBezTo>
                      <a:cubicBezTo>
                        <a:pt x="10" y="4"/>
                        <a:pt x="9" y="3"/>
                        <a:pt x="9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5" y="2"/>
                        <a:pt x="3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8"/>
                        <a:pt x="2" y="8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6"/>
                        <a:pt x="2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5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8"/>
                        <a:pt x="4" y="8"/>
                        <a:pt x="5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4" y="11"/>
                        <a:pt x="5" y="11"/>
                      </a:cubicBezTo>
                      <a:cubicBezTo>
                        <a:pt x="5" y="11"/>
                        <a:pt x="5" y="11"/>
                        <a:pt x="6" y="10"/>
                      </a:cubicBezTo>
                      <a:cubicBezTo>
                        <a:pt x="6" y="11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3" y="10"/>
                      </a:cubicBezTo>
                      <a:cubicBezTo>
                        <a:pt x="2" y="10"/>
                        <a:pt x="3" y="10"/>
                        <a:pt x="2" y="10"/>
                      </a:cubicBezTo>
                      <a:cubicBezTo>
                        <a:pt x="2" y="11"/>
                        <a:pt x="2" y="11"/>
                        <a:pt x="2" y="12"/>
                      </a:cubicBezTo>
                      <a:cubicBezTo>
                        <a:pt x="2" y="12"/>
                        <a:pt x="2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2" y="13"/>
                        <a:pt x="2" y="12"/>
                        <a:pt x="1" y="12"/>
                      </a:cubicBezTo>
                      <a:cubicBezTo>
                        <a:pt x="1" y="12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1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9"/>
                        <a:pt x="0" y="9"/>
                        <a:pt x="0" y="9"/>
                      </a:cubicBezTo>
                      <a:cubicBezTo>
                        <a:pt x="0" y="10"/>
                        <a:pt x="0" y="13"/>
                        <a:pt x="0" y="15"/>
                      </a:cubicBezTo>
                      <a:cubicBezTo>
                        <a:pt x="0" y="18"/>
                        <a:pt x="1" y="22"/>
                        <a:pt x="0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0" y="32"/>
                        <a:pt x="1" y="35"/>
                        <a:pt x="1" y="36"/>
                      </a:cubicBezTo>
                      <a:cubicBezTo>
                        <a:pt x="1" y="37"/>
                        <a:pt x="1" y="37"/>
                        <a:pt x="2" y="37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1" y="37"/>
                        <a:pt x="1" y="37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4" y="39"/>
                        <a:pt x="4" y="38"/>
                        <a:pt x="4" y="38"/>
                      </a:cubicBezTo>
                      <a:cubicBezTo>
                        <a:pt x="4" y="38"/>
                        <a:pt x="4" y="39"/>
                        <a:pt x="4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40"/>
                        <a:pt x="6" y="39"/>
                        <a:pt x="7" y="40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40"/>
                        <a:pt x="9" y="39"/>
                        <a:pt x="9" y="40"/>
                      </a:cubicBezTo>
                      <a:cubicBezTo>
                        <a:pt x="9" y="40"/>
                        <a:pt x="8" y="40"/>
                        <a:pt x="9" y="41"/>
                      </a:cubicBezTo>
                      <a:cubicBezTo>
                        <a:pt x="10" y="42"/>
                        <a:pt x="13" y="43"/>
                        <a:pt x="14" y="43"/>
                      </a:cubicBezTo>
                      <a:cubicBezTo>
                        <a:pt x="14" y="43"/>
                        <a:pt x="14" y="43"/>
                        <a:pt x="15" y="43"/>
                      </a:cubicBezTo>
                      <a:cubicBezTo>
                        <a:pt x="15" y="43"/>
                        <a:pt x="14" y="43"/>
                        <a:pt x="15" y="43"/>
                      </a:cubicBezTo>
                      <a:cubicBezTo>
                        <a:pt x="15" y="44"/>
                        <a:pt x="16" y="44"/>
                        <a:pt x="17" y="44"/>
                      </a:cubicBezTo>
                      <a:cubicBezTo>
                        <a:pt x="17" y="44"/>
                        <a:pt x="16" y="44"/>
                        <a:pt x="16" y="44"/>
                      </a:cubicBezTo>
                      <a:cubicBezTo>
                        <a:pt x="16" y="43"/>
                        <a:pt x="16" y="44"/>
                        <a:pt x="16" y="44"/>
                      </a:cubicBezTo>
                      <a:cubicBezTo>
                        <a:pt x="16" y="43"/>
                        <a:pt x="15" y="43"/>
                        <a:pt x="15" y="43"/>
                      </a:cubicBezTo>
                      <a:cubicBezTo>
                        <a:pt x="16" y="43"/>
                        <a:pt x="18" y="44"/>
                        <a:pt x="19" y="44"/>
                      </a:cubicBezTo>
                      <a:cubicBezTo>
                        <a:pt x="19" y="44"/>
                        <a:pt x="19" y="45"/>
                        <a:pt x="20" y="45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20" y="46"/>
                        <a:pt x="20" y="45"/>
                        <a:pt x="20" y="46"/>
                      </a:cubicBezTo>
                      <a:cubicBezTo>
                        <a:pt x="21" y="46"/>
                        <a:pt x="22" y="47"/>
                        <a:pt x="23" y="47"/>
                      </a:cubicBezTo>
                      <a:cubicBezTo>
                        <a:pt x="23" y="46"/>
                        <a:pt x="23" y="47"/>
                        <a:pt x="22" y="46"/>
                      </a:cubicBezTo>
                      <a:cubicBezTo>
                        <a:pt x="23" y="46"/>
                        <a:pt x="23" y="45"/>
                        <a:pt x="23" y="45"/>
                      </a:cubicBezTo>
                      <a:cubicBezTo>
                        <a:pt x="24" y="46"/>
                        <a:pt x="24" y="46"/>
                        <a:pt x="24" y="45"/>
                      </a:cubicBezTo>
                      <a:cubicBezTo>
                        <a:pt x="24" y="45"/>
                        <a:pt x="24" y="45"/>
                        <a:pt x="23" y="45"/>
                      </a:cubicBezTo>
                      <a:cubicBezTo>
                        <a:pt x="23" y="44"/>
                        <a:pt x="23" y="44"/>
                        <a:pt x="23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4" y="42"/>
                        <a:pt x="22" y="39"/>
                        <a:pt x="23" y="39"/>
                      </a:cubicBezTo>
                      <a:cubicBezTo>
                        <a:pt x="23" y="39"/>
                        <a:pt x="23" y="38"/>
                        <a:pt x="23" y="38"/>
                      </a:cubicBezTo>
                      <a:cubicBezTo>
                        <a:pt x="23" y="39"/>
                        <a:pt x="24" y="38"/>
                        <a:pt x="24" y="39"/>
                      </a:cubicBezTo>
                      <a:cubicBezTo>
                        <a:pt x="24" y="39"/>
                        <a:pt x="24" y="39"/>
                        <a:pt x="24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4" y="40"/>
                        <a:pt x="24" y="41"/>
                        <a:pt x="24" y="41"/>
                      </a:cubicBezTo>
                      <a:cubicBezTo>
                        <a:pt x="24" y="41"/>
                        <a:pt x="24" y="42"/>
                        <a:pt x="25" y="42"/>
                      </a:cubicBezTo>
                      <a:cubicBezTo>
                        <a:pt x="25" y="42"/>
                        <a:pt x="25" y="41"/>
                        <a:pt x="26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2"/>
                        <a:pt x="24" y="42"/>
                        <a:pt x="24" y="42"/>
                      </a:cubicBezTo>
                      <a:cubicBezTo>
                        <a:pt x="24" y="42"/>
                        <a:pt x="24" y="42"/>
                        <a:pt x="24" y="43"/>
                      </a:cubicBezTo>
                      <a:cubicBezTo>
                        <a:pt x="24" y="43"/>
                        <a:pt x="24" y="43"/>
                        <a:pt x="24" y="44"/>
                      </a:cubicBezTo>
                      <a:cubicBezTo>
                        <a:pt x="24" y="44"/>
                        <a:pt x="25" y="44"/>
                        <a:pt x="25" y="45"/>
                      </a:cubicBezTo>
                      <a:cubicBezTo>
                        <a:pt x="25" y="46"/>
                        <a:pt x="25" y="46"/>
                        <a:pt x="25" y="47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8"/>
                        <a:pt x="24" y="47"/>
                        <a:pt x="24" y="47"/>
                      </a:cubicBezTo>
                      <a:cubicBezTo>
                        <a:pt x="25" y="48"/>
                        <a:pt x="26" y="48"/>
                        <a:pt x="27" y="49"/>
                      </a:cubicBezTo>
                      <a:cubicBezTo>
                        <a:pt x="27" y="49"/>
                        <a:pt x="27" y="48"/>
                        <a:pt x="27" y="48"/>
                      </a:cubicBezTo>
                      <a:cubicBezTo>
                        <a:pt x="28" y="49"/>
                        <a:pt x="27" y="49"/>
                        <a:pt x="28" y="49"/>
                      </a:cubicBezTo>
                      <a:cubicBezTo>
                        <a:pt x="29" y="50"/>
                        <a:pt x="31" y="51"/>
                        <a:pt x="32" y="51"/>
                      </a:cubicBezTo>
                      <a:cubicBezTo>
                        <a:pt x="32" y="51"/>
                        <a:pt x="32" y="50"/>
                        <a:pt x="32" y="50"/>
                      </a:cubicBezTo>
                      <a:cubicBezTo>
                        <a:pt x="33" y="50"/>
                        <a:pt x="34" y="51"/>
                        <a:pt x="33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2"/>
                        <a:pt x="34" y="52"/>
                        <a:pt x="35" y="52"/>
                      </a:cubicBezTo>
                      <a:cubicBezTo>
                        <a:pt x="36" y="51"/>
                        <a:pt x="36" y="49"/>
                        <a:pt x="35" y="47"/>
                      </a:cubicBezTo>
                      <a:cubicBezTo>
                        <a:pt x="35" y="45"/>
                        <a:pt x="36" y="44"/>
                        <a:pt x="36" y="41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38"/>
                        <a:pt x="36" y="34"/>
                        <a:pt x="36" y="31"/>
                      </a:cubicBezTo>
                      <a:cubicBezTo>
                        <a:pt x="36" y="31"/>
                        <a:pt x="35" y="30"/>
                        <a:pt x="36" y="30"/>
                      </a:cubicBez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6"/>
                        <a:pt x="36" y="26"/>
                      </a:cubicBezTo>
                      <a:close/>
                      <a:moveTo>
                        <a:pt x="1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lose/>
                      <a:moveTo>
                        <a:pt x="4" y="6"/>
                      </a:moveTo>
                      <a:cubicBezTo>
                        <a:pt x="3" y="6"/>
                        <a:pt x="3" y="5"/>
                        <a:pt x="4" y="5"/>
                      </a:cubicBezTo>
                      <a:cubicBezTo>
                        <a:pt x="4" y="5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lose/>
                      <a:moveTo>
                        <a:pt x="5" y="4"/>
                      </a:moveTo>
                      <a:cubicBezTo>
                        <a:pt x="5" y="3"/>
                        <a:pt x="6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lose/>
                      <a:moveTo>
                        <a:pt x="5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lose/>
                      <a:moveTo>
                        <a:pt x="25" y="44"/>
                      </a:moveTo>
                      <a:cubicBezTo>
                        <a:pt x="25" y="44"/>
                        <a:pt x="25" y="43"/>
                        <a:pt x="25" y="43"/>
                      </a:cubicBezTo>
                      <a:cubicBezTo>
                        <a:pt x="25" y="43"/>
                        <a:pt x="25" y="44"/>
                        <a:pt x="25" y="44"/>
                      </a:cubicBezTo>
                      <a:cubicBezTo>
                        <a:pt x="25" y="44"/>
                        <a:pt x="25" y="44"/>
                        <a:pt x="25" y="4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5" y="18"/>
                      </a:cubicBezTo>
                      <a:close/>
                      <a:moveTo>
                        <a:pt x="34" y="20"/>
                      </a:moveTo>
                      <a:cubicBezTo>
                        <a:pt x="35" y="20"/>
                        <a:pt x="34" y="20"/>
                        <a:pt x="34" y="21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lose/>
                      <a:moveTo>
                        <a:pt x="34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2"/>
                      </a:cubicBezTo>
                      <a:close/>
                      <a:moveTo>
                        <a:pt x="34" y="35"/>
                      </a:moveTo>
                      <a:cubicBezTo>
                        <a:pt x="34" y="35"/>
                        <a:pt x="34" y="35"/>
                        <a:pt x="35" y="34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5" y="36"/>
                        <a:pt x="34" y="35"/>
                        <a:pt x="34" y="35"/>
                      </a:cubicBezTo>
                      <a:close/>
                      <a:moveTo>
                        <a:pt x="35" y="43"/>
                      </a:moveTo>
                      <a:cubicBezTo>
                        <a:pt x="35" y="43"/>
                        <a:pt x="34" y="43"/>
                        <a:pt x="34" y="42"/>
                      </a:cubicBezTo>
                      <a:cubicBezTo>
                        <a:pt x="34" y="42"/>
                        <a:pt x="35" y="42"/>
                        <a:pt x="35" y="42"/>
                      </a:cubicBezTo>
                      <a:cubicBezTo>
                        <a:pt x="35" y="42"/>
                        <a:pt x="35" y="43"/>
                        <a:pt x="35" y="43"/>
                      </a:cubicBezTo>
                      <a:close/>
                      <a:moveTo>
                        <a:pt x="32" y="26"/>
                      </a:moveTo>
                      <a:cubicBezTo>
                        <a:pt x="32" y="26"/>
                        <a:pt x="32" y="27"/>
                        <a:pt x="33" y="27"/>
                      </a:cubicBezTo>
                      <a:cubicBezTo>
                        <a:pt x="33" y="28"/>
                        <a:pt x="32" y="28"/>
                        <a:pt x="32" y="28"/>
                      </a:cubicBezTo>
                      <a:cubicBezTo>
                        <a:pt x="32" y="27"/>
                        <a:pt x="32" y="27"/>
                        <a:pt x="31" y="27"/>
                      </a:cubicBezTo>
                      <a:cubicBezTo>
                        <a:pt x="32" y="27"/>
                        <a:pt x="32" y="26"/>
                        <a:pt x="32" y="26"/>
                      </a:cubicBezTo>
                      <a:close/>
                      <a:moveTo>
                        <a:pt x="32" y="25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5"/>
                        <a:pt x="32" y="25"/>
                        <a:pt x="32" y="25"/>
                      </a:cubicBezTo>
                      <a:close/>
                      <a:moveTo>
                        <a:pt x="34" y="38"/>
                      </a:move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4" y="38"/>
                        <a:pt x="33" y="38"/>
                        <a:pt x="34" y="38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lose/>
                      <a:moveTo>
                        <a:pt x="33" y="36"/>
                      </a:moveTo>
                      <a:cubicBezTo>
                        <a:pt x="33" y="36"/>
                        <a:pt x="33" y="35"/>
                        <a:pt x="33" y="35"/>
                      </a:cubicBezTo>
                      <a:cubicBezTo>
                        <a:pt x="34" y="35"/>
                        <a:pt x="34" y="36"/>
                        <a:pt x="34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3" y="34"/>
                      </a:moveTo>
                      <a:cubicBezTo>
                        <a:pt x="33" y="34"/>
                        <a:pt x="33" y="34"/>
                        <a:pt x="32" y="34"/>
                      </a:cubicBezTo>
                      <a:cubicBezTo>
                        <a:pt x="32" y="33"/>
                        <a:pt x="33" y="33"/>
                        <a:pt x="33" y="33"/>
                      </a:cubicBezTo>
                      <a:cubicBezTo>
                        <a:pt x="33" y="33"/>
                        <a:pt x="33" y="32"/>
                        <a:pt x="33" y="32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3" y="33"/>
                        <a:pt x="34" y="33"/>
                        <a:pt x="34" y="33"/>
                      </a:cubicBezTo>
                      <a:cubicBezTo>
                        <a:pt x="34" y="34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3" y="34"/>
                      </a:cubicBezTo>
                      <a:close/>
                      <a:moveTo>
                        <a:pt x="32" y="38"/>
                      </a:moveTo>
                      <a:cubicBezTo>
                        <a:pt x="32" y="38"/>
                        <a:pt x="33" y="39"/>
                        <a:pt x="33" y="38"/>
                      </a:cubicBezTo>
                      <a:cubicBezTo>
                        <a:pt x="33" y="39"/>
                        <a:pt x="32" y="39"/>
                        <a:pt x="32" y="38"/>
                      </a:cubicBezTo>
                      <a:close/>
                      <a:moveTo>
                        <a:pt x="32" y="38"/>
                      </a:move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2" y="37"/>
                        <a:pt x="32" y="37"/>
                        <a:pt x="32" y="38"/>
                      </a:cubicBezTo>
                      <a:cubicBezTo>
                        <a:pt x="32" y="37"/>
                        <a:pt x="32" y="38"/>
                        <a:pt x="32" y="38"/>
                      </a:cubicBezTo>
                      <a:close/>
                      <a:moveTo>
                        <a:pt x="33" y="37"/>
                      </a:move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3" y="38"/>
                        <a:pt x="32" y="38"/>
                        <a:pt x="33" y="37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5" y="33"/>
                        <a:pt x="35" y="34"/>
                      </a:cubicBezTo>
                      <a:cubicBezTo>
                        <a:pt x="34" y="33"/>
                        <a:pt x="34" y="33"/>
                        <a:pt x="34" y="32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3"/>
                        <a:pt x="35" y="24"/>
                      </a:cubicBezTo>
                      <a:cubicBezTo>
                        <a:pt x="35" y="24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4" y="24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2" y="32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4" y="31"/>
                        <a:pt x="35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7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1" y="31"/>
                        <a:pt x="31" y="31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lose/>
                      <a:moveTo>
                        <a:pt x="33" y="40"/>
                      </a:moveTo>
                      <a:cubicBezTo>
                        <a:pt x="33" y="40"/>
                        <a:pt x="32" y="40"/>
                        <a:pt x="32" y="40"/>
                      </a:cubicBezTo>
                      <a:cubicBezTo>
                        <a:pt x="32" y="39"/>
                        <a:pt x="33" y="40"/>
                        <a:pt x="33" y="40"/>
                      </a:cubicBezTo>
                      <a:close/>
                      <a:moveTo>
                        <a:pt x="32" y="40"/>
                      </a:moveTo>
                      <a:cubicBezTo>
                        <a:pt x="33" y="40"/>
                        <a:pt x="32" y="41"/>
                        <a:pt x="33" y="41"/>
                      </a:cubicBezTo>
                      <a:cubicBezTo>
                        <a:pt x="33" y="41"/>
                        <a:pt x="33" y="40"/>
                        <a:pt x="33" y="40"/>
                      </a:cubicBezTo>
                      <a:cubicBezTo>
                        <a:pt x="33" y="40"/>
                        <a:pt x="34" y="40"/>
                        <a:pt x="34" y="41"/>
                      </a:cubicBezTo>
                      <a:cubicBezTo>
                        <a:pt x="33" y="41"/>
                        <a:pt x="33" y="41"/>
                        <a:pt x="33" y="42"/>
                      </a:cubicBezTo>
                      <a:cubicBezTo>
                        <a:pt x="33" y="42"/>
                        <a:pt x="33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3" y="41"/>
                        <a:pt x="34" y="41"/>
                        <a:pt x="34" y="41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2"/>
                        <a:pt x="34" y="22"/>
                      </a:cubicBezTo>
                      <a:cubicBezTo>
                        <a:pt x="34" y="23"/>
                        <a:pt x="34" y="22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5" y="25"/>
                        <a:pt x="34" y="25"/>
                      </a:cubicBezTo>
                      <a:cubicBezTo>
                        <a:pt x="33" y="25"/>
                        <a:pt x="33" y="24"/>
                        <a:pt x="32" y="23"/>
                      </a:cubicBezTo>
                      <a:cubicBezTo>
                        <a:pt x="32" y="23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3" y="23"/>
                        <a:pt x="33" y="23"/>
                        <a:pt x="34" y="23"/>
                      </a:cubicBezTo>
                      <a:cubicBezTo>
                        <a:pt x="33" y="24"/>
                        <a:pt x="33" y="23"/>
                        <a:pt x="33" y="24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3" y="23"/>
                      </a:moveTo>
                      <a:cubicBezTo>
                        <a:pt x="33" y="22"/>
                        <a:pt x="33" y="22"/>
                        <a:pt x="34" y="22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33" y="20"/>
                      </a:move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19"/>
                        <a:pt x="32" y="19"/>
                      </a:cubicBezTo>
                      <a:cubicBezTo>
                        <a:pt x="33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3" y="16"/>
                        <a:pt x="32" y="18"/>
                        <a:pt x="33" y="19"/>
                      </a:cubicBezTo>
                      <a:close/>
                      <a:moveTo>
                        <a:pt x="31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1"/>
                        <a:pt x="32" y="21"/>
                      </a:cubicBezTo>
                      <a:cubicBezTo>
                        <a:pt x="31" y="21"/>
                        <a:pt x="31" y="20"/>
                        <a:pt x="31" y="20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ubicBezTo>
                        <a:pt x="30" y="15"/>
                        <a:pt x="30" y="16"/>
                        <a:pt x="31" y="16"/>
                      </a:cubicBezTo>
                      <a:close/>
                      <a:moveTo>
                        <a:pt x="30" y="45"/>
                      </a:moveTo>
                      <a:cubicBezTo>
                        <a:pt x="30" y="45"/>
                        <a:pt x="30" y="46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lose/>
                      <a:moveTo>
                        <a:pt x="30" y="18"/>
                      </a:moveTo>
                      <a:cubicBezTo>
                        <a:pt x="30" y="19"/>
                        <a:pt x="30" y="18"/>
                        <a:pt x="30" y="19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lose/>
                      <a:moveTo>
                        <a:pt x="30" y="41"/>
                      </a:moveTo>
                      <a:cubicBezTo>
                        <a:pt x="30" y="41"/>
                        <a:pt x="30" y="40"/>
                        <a:pt x="29" y="40"/>
                      </a:cubicBezTo>
                      <a:cubicBezTo>
                        <a:pt x="29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1"/>
                      </a:cubicBezTo>
                      <a:close/>
                      <a:moveTo>
                        <a:pt x="27" y="42"/>
                      </a:moveTo>
                      <a:cubicBezTo>
                        <a:pt x="27" y="42"/>
                        <a:pt x="26" y="42"/>
                        <a:pt x="27" y="41"/>
                      </a:cubicBezTo>
                      <a:cubicBezTo>
                        <a:pt x="27" y="41"/>
                        <a:pt x="27" y="42"/>
                        <a:pt x="27" y="42"/>
                      </a:cubicBezTo>
                      <a:close/>
                      <a:moveTo>
                        <a:pt x="27" y="23"/>
                      </a:moveTo>
                      <a:cubicBezTo>
                        <a:pt x="27" y="23"/>
                        <a:pt x="27" y="23"/>
                        <a:pt x="27" y="24"/>
                      </a:cubicBezTo>
                      <a:cubicBezTo>
                        <a:pt x="27" y="24"/>
                        <a:pt x="27" y="23"/>
                        <a:pt x="27" y="23"/>
                      </a:cubicBezTo>
                      <a:close/>
                      <a:moveTo>
                        <a:pt x="28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8" y="34"/>
                        <a:pt x="28" y="34"/>
                      </a:cubicBezTo>
                      <a:close/>
                      <a:moveTo>
                        <a:pt x="28" y="43"/>
                      </a:moveTo>
                      <a:cubicBezTo>
                        <a:pt x="28" y="43"/>
                        <a:pt x="28" y="43"/>
                        <a:pt x="28" y="44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7" y="43"/>
                        <a:pt x="27" y="43"/>
                        <a:pt x="28" y="43"/>
                      </a:cubicBezTo>
                      <a:close/>
                      <a:moveTo>
                        <a:pt x="28" y="22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2"/>
                        <a:pt x="28" y="22"/>
                      </a:cubicBezTo>
                      <a:close/>
                      <a:moveTo>
                        <a:pt x="28" y="22"/>
                      </a:moveTo>
                      <a:cubicBezTo>
                        <a:pt x="28" y="22"/>
                        <a:pt x="29" y="22"/>
                        <a:pt x="29" y="21"/>
                      </a:cubicBezTo>
                      <a:cubicBezTo>
                        <a:pt x="29" y="21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8" y="22"/>
                      </a:cubicBezTo>
                      <a:close/>
                      <a:moveTo>
                        <a:pt x="29" y="23"/>
                      </a:moveTo>
                      <a:cubicBezTo>
                        <a:pt x="29" y="23"/>
                        <a:pt x="30" y="23"/>
                        <a:pt x="30" y="24"/>
                      </a:cubicBezTo>
                      <a:cubicBezTo>
                        <a:pt x="29" y="24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3"/>
                      </a:cubicBezTo>
                      <a:close/>
                      <a:moveTo>
                        <a:pt x="30" y="19"/>
                      </a:move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lose/>
                      <a:moveTo>
                        <a:pt x="29" y="13"/>
                      </a:moveTo>
                      <a:cubicBezTo>
                        <a:pt x="29" y="13"/>
                        <a:pt x="29" y="14"/>
                        <a:pt x="29" y="14"/>
                      </a:cubicBezTo>
                      <a:cubicBezTo>
                        <a:pt x="29" y="14"/>
                        <a:pt x="29" y="13"/>
                        <a:pt x="29" y="13"/>
                      </a:cubicBezTo>
                      <a:close/>
                      <a:moveTo>
                        <a:pt x="29" y="18"/>
                      </a:move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17"/>
                        <a:pt x="29" y="18"/>
                        <a:pt x="29" y="18"/>
                      </a:cubicBezTo>
                      <a:close/>
                      <a:moveTo>
                        <a:pt x="27" y="12"/>
                      </a:move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7" y="13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lose/>
                      <a:moveTo>
                        <a:pt x="27" y="13"/>
                      </a:moveTo>
                      <a:cubicBezTo>
                        <a:pt x="27" y="13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lose/>
                      <a:moveTo>
                        <a:pt x="24" y="16"/>
                      </a:moveTo>
                      <a:cubicBezTo>
                        <a:pt x="24" y="15"/>
                        <a:pt x="24" y="15"/>
                        <a:pt x="24" y="14"/>
                      </a:cubicBezTo>
                      <a:cubicBezTo>
                        <a:pt x="24" y="14"/>
                        <a:pt x="23" y="13"/>
                        <a:pt x="23" y="13"/>
                      </a:cubicBezTo>
                      <a:cubicBezTo>
                        <a:pt x="24" y="13"/>
                        <a:pt x="24" y="12"/>
                        <a:pt x="24" y="11"/>
                      </a:cubicBezTo>
                      <a:cubicBezTo>
                        <a:pt x="24" y="11"/>
                        <a:pt x="25" y="11"/>
                        <a:pt x="25" y="11"/>
                      </a:cubicBezTo>
                      <a:cubicBezTo>
                        <a:pt x="25" y="12"/>
                        <a:pt x="25" y="12"/>
                        <a:pt x="24" y="12"/>
                      </a:cubicBezTo>
                      <a:cubicBezTo>
                        <a:pt x="25" y="12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4"/>
                        <a:pt x="25" y="14"/>
                        <a:pt x="26" y="14"/>
                      </a:cubicBezTo>
                      <a:cubicBezTo>
                        <a:pt x="26" y="14"/>
                        <a:pt x="26" y="13"/>
                        <a:pt x="26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7" y="14"/>
                        <a:pt x="27" y="14"/>
                        <a:pt x="28" y="15"/>
                      </a:cubicBezTo>
                      <a:cubicBezTo>
                        <a:pt x="28" y="16"/>
                        <a:pt x="27" y="15"/>
                        <a:pt x="28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8" y="17"/>
                        <a:pt x="28" y="18"/>
                        <a:pt x="28" y="17"/>
                      </a:cubicBezTo>
                      <a:cubicBezTo>
                        <a:pt x="29" y="18"/>
                        <a:pt x="28" y="18"/>
                        <a:pt x="28" y="19"/>
                      </a:cubicBezTo>
                      <a:cubicBezTo>
                        <a:pt x="28" y="19"/>
                        <a:pt x="28" y="19"/>
                        <a:pt x="28" y="20"/>
                      </a:cubicBezTo>
                      <a:cubicBezTo>
                        <a:pt x="29" y="20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20"/>
                      </a:cubicBezTo>
                      <a:cubicBezTo>
                        <a:pt x="29" y="20"/>
                        <a:pt x="29" y="20"/>
                        <a:pt x="29" y="21"/>
                      </a:cubicBezTo>
                      <a:cubicBezTo>
                        <a:pt x="29" y="21"/>
                        <a:pt x="29" y="20"/>
                        <a:pt x="29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19"/>
                        <a:pt x="27" y="19"/>
                      </a:cubicBezTo>
                      <a:cubicBezTo>
                        <a:pt x="27" y="19"/>
                        <a:pt x="27" y="19"/>
                        <a:pt x="26" y="19"/>
                      </a:cubicBezTo>
                      <a:cubicBezTo>
                        <a:pt x="26" y="19"/>
                        <a:pt x="26" y="19"/>
                        <a:pt x="26" y="18"/>
                      </a:cubicBezTo>
                      <a:cubicBezTo>
                        <a:pt x="26" y="18"/>
                        <a:pt x="26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4" y="18"/>
                        <a:pt x="25" y="18"/>
                        <a:pt x="25" y="17"/>
                      </a:cubicBezTo>
                      <a:cubicBezTo>
                        <a:pt x="25" y="17"/>
                        <a:pt x="25" y="18"/>
                        <a:pt x="26" y="18"/>
                      </a:cubicBezTo>
                      <a:cubicBezTo>
                        <a:pt x="26" y="18"/>
                        <a:pt x="25" y="16"/>
                        <a:pt x="25" y="16"/>
                      </a:cubicBezTo>
                      <a:cubicBezTo>
                        <a:pt x="24" y="16"/>
                        <a:pt x="23" y="19"/>
                        <a:pt x="25" y="21"/>
                      </a:cubicBezTo>
                      <a:cubicBezTo>
                        <a:pt x="24" y="21"/>
                        <a:pt x="24" y="20"/>
                        <a:pt x="24" y="20"/>
                      </a:cubicBezTo>
                      <a:cubicBezTo>
                        <a:pt x="24" y="20"/>
                        <a:pt x="24" y="21"/>
                        <a:pt x="23" y="21"/>
                      </a:cubicBezTo>
                      <a:cubicBezTo>
                        <a:pt x="23" y="20"/>
                        <a:pt x="23" y="19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4" y="19"/>
                        <a:pt x="23" y="16"/>
                        <a:pt x="24" y="16"/>
                      </a:cubicBezTo>
                      <a:close/>
                      <a:moveTo>
                        <a:pt x="25" y="20"/>
                      </a:move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0"/>
                        <a:pt x="25" y="21"/>
                        <a:pt x="25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lose/>
                      <a:moveTo>
                        <a:pt x="25" y="22"/>
                      </a:move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4" y="22"/>
                        <a:pt x="24" y="21"/>
                        <a:pt x="24" y="21"/>
                      </a:cubicBezTo>
                      <a:cubicBezTo>
                        <a:pt x="25" y="21"/>
                        <a:pt x="25" y="22"/>
                        <a:pt x="25" y="22"/>
                      </a:cubicBezTo>
                      <a:close/>
                      <a:moveTo>
                        <a:pt x="26" y="24"/>
                      </a:moveTo>
                      <a:cubicBezTo>
                        <a:pt x="26" y="24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4"/>
                      </a:cubicBezTo>
                      <a:close/>
                      <a:moveTo>
                        <a:pt x="23" y="17"/>
                      </a:moveTo>
                      <a:cubicBezTo>
                        <a:pt x="23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3" y="17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0" y="10"/>
                      </a:move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0" y="12"/>
                        <a:pt x="21" y="12"/>
                        <a:pt x="21" y="12"/>
                      </a:cubicBezTo>
                      <a:cubicBezTo>
                        <a:pt x="22" y="12"/>
                        <a:pt x="22" y="12"/>
                        <a:pt x="23" y="13"/>
                      </a:cubicBezTo>
                      <a:cubicBezTo>
                        <a:pt x="23" y="14"/>
                        <a:pt x="22" y="13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1" y="13"/>
                        <a:pt x="21" y="13"/>
                      </a:cubicBezTo>
                      <a:cubicBezTo>
                        <a:pt x="21" y="12"/>
                        <a:pt x="20" y="13"/>
                        <a:pt x="20" y="12"/>
                      </a:cubicBezTo>
                      <a:cubicBezTo>
                        <a:pt x="20" y="12"/>
                        <a:pt x="20" y="13"/>
                        <a:pt x="19" y="13"/>
                      </a:cubicBezTo>
                      <a:cubicBezTo>
                        <a:pt x="19" y="12"/>
                        <a:pt x="20" y="11"/>
                        <a:pt x="19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lose/>
                      <a:moveTo>
                        <a:pt x="20" y="17"/>
                      </a:move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7"/>
                        <a:pt x="20" y="18"/>
                        <a:pt x="20" y="17"/>
                      </a:cubicBezTo>
                      <a:close/>
                      <a:moveTo>
                        <a:pt x="20" y="17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9" y="15"/>
                        <a:pt x="20" y="15"/>
                        <a:pt x="21" y="16"/>
                      </a:cubicBezTo>
                      <a:cubicBezTo>
                        <a:pt x="21" y="16"/>
                        <a:pt x="20" y="16"/>
                        <a:pt x="20" y="17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1" y="15"/>
                        <a:pt x="20" y="14"/>
                      </a:cubicBezTo>
                      <a:close/>
                      <a:moveTo>
                        <a:pt x="19" y="15"/>
                      </a:move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lose/>
                      <a:moveTo>
                        <a:pt x="18" y="9"/>
                      </a:moveTo>
                      <a:cubicBezTo>
                        <a:pt x="19" y="9"/>
                        <a:pt x="19" y="9"/>
                        <a:pt x="20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9"/>
                        <a:pt x="18" y="9"/>
                        <a:pt x="18" y="9"/>
                      </a:cubicBezTo>
                      <a:close/>
                      <a:moveTo>
                        <a:pt x="18" y="9"/>
                      </a:move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9"/>
                        <a:pt x="17" y="9"/>
                        <a:pt x="17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7" y="13"/>
                      </a:move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8" y="12"/>
                        <a:pt x="19" y="12"/>
                        <a:pt x="19" y="13"/>
                      </a:cubicBezTo>
                      <a:cubicBezTo>
                        <a:pt x="18" y="13"/>
                        <a:pt x="18" y="14"/>
                        <a:pt x="18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lose/>
                      <a:moveTo>
                        <a:pt x="17" y="13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7" y="14"/>
                        <a:pt x="17" y="15"/>
                      </a:cubicBezTo>
                      <a:cubicBezTo>
                        <a:pt x="16" y="14"/>
                        <a:pt x="16" y="14"/>
                        <a:pt x="17" y="13"/>
                      </a:cubicBezTo>
                      <a:close/>
                      <a:moveTo>
                        <a:pt x="14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lose/>
                      <a:moveTo>
                        <a:pt x="14" y="15"/>
                      </a:move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3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3" y="11"/>
                        <a:pt x="14" y="10"/>
                        <a:pt x="14" y="12"/>
                      </a:cubicBezTo>
                      <a:close/>
                      <a:moveTo>
                        <a:pt x="13" y="13"/>
                      </a:moveTo>
                      <a:cubicBezTo>
                        <a:pt x="14" y="14"/>
                        <a:pt x="13" y="14"/>
                        <a:pt x="13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7"/>
                        <a:pt x="12" y="16"/>
                      </a:cubicBezTo>
                      <a:close/>
                      <a:moveTo>
                        <a:pt x="12" y="9"/>
                      </a:moveTo>
                      <a:cubicBezTo>
                        <a:pt x="12" y="10"/>
                        <a:pt x="12" y="9"/>
                        <a:pt x="12" y="10"/>
                      </a:cubicBezTo>
                      <a:cubicBezTo>
                        <a:pt x="10" y="9"/>
                        <a:pt x="11" y="8"/>
                        <a:pt x="12" y="9"/>
                      </a:cubicBezTo>
                      <a:close/>
                      <a:moveTo>
                        <a:pt x="11" y="12"/>
                      </a:moveTo>
                      <a:cubicBezTo>
                        <a:pt x="12" y="12"/>
                        <a:pt x="12" y="13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lose/>
                      <a:moveTo>
                        <a:pt x="11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2" y="16"/>
                        <a:pt x="11" y="16"/>
                      </a:cubicBezTo>
                      <a:close/>
                      <a:moveTo>
                        <a:pt x="8" y="4"/>
                      </a:moveTo>
                      <a:cubicBezTo>
                        <a:pt x="8" y="4"/>
                        <a:pt x="8" y="5"/>
                        <a:pt x="8" y="5"/>
                      </a:cubicBezTo>
                      <a:cubicBezTo>
                        <a:pt x="8" y="5"/>
                        <a:pt x="7" y="5"/>
                        <a:pt x="8" y="4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ubicBezTo>
                        <a:pt x="8" y="5"/>
                        <a:pt x="8" y="6"/>
                        <a:pt x="8" y="5"/>
                      </a:cubicBezTo>
                      <a:cubicBezTo>
                        <a:pt x="8" y="5"/>
                        <a:pt x="8" y="5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9" y="6"/>
                        <a:pt x="9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1" y="5"/>
                      </a:cubicBezTo>
                      <a:cubicBezTo>
                        <a:pt x="11" y="6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9" y="7"/>
                        <a:pt x="10" y="7"/>
                      </a:cubicBezTo>
                      <a:cubicBezTo>
                        <a:pt x="10" y="8"/>
                        <a:pt x="10" y="8"/>
                        <a:pt x="11" y="9"/>
                      </a:cubicBezTo>
                      <a:cubicBezTo>
                        <a:pt x="11" y="10"/>
                        <a:pt x="10" y="10"/>
                        <a:pt x="1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1" y="13"/>
                        <a:pt x="10" y="13"/>
                        <a:pt x="10" y="14"/>
                      </a:cubicBezTo>
                      <a:cubicBezTo>
                        <a:pt x="10" y="14"/>
                        <a:pt x="10" y="14"/>
                        <a:pt x="10" y="13"/>
                      </a:cubicBezTo>
                      <a:cubicBezTo>
                        <a:pt x="10" y="13"/>
                        <a:pt x="10" y="13"/>
                        <a:pt x="10" y="12"/>
                      </a:cubicBez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10" y="12"/>
                        <a:pt x="10" y="11"/>
                        <a:pt x="10" y="10"/>
                      </a:cubicBezTo>
                      <a:cubicBezTo>
                        <a:pt x="9" y="10"/>
                        <a:pt x="9" y="11"/>
                        <a:pt x="9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7" y="10"/>
                        <a:pt x="8" y="10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7"/>
                        <a:pt x="7" y="6"/>
                        <a:pt x="8" y="6"/>
                      </a:cubicBezTo>
                      <a:close/>
                      <a:moveTo>
                        <a:pt x="8" y="35"/>
                      </a:moveTo>
                      <a:cubicBezTo>
                        <a:pt x="9" y="35"/>
                        <a:pt x="8" y="35"/>
                        <a:pt x="8" y="34"/>
                      </a:cubicBezTo>
                      <a:cubicBezTo>
                        <a:pt x="8" y="34"/>
                        <a:pt x="8" y="34"/>
                        <a:pt x="8" y="35"/>
                      </a:cubicBezTo>
                      <a:close/>
                      <a:moveTo>
                        <a:pt x="8" y="32"/>
                      </a:move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3"/>
                        <a:pt x="8" y="32"/>
                        <a:pt x="8" y="32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10" y="15"/>
                        <a:pt x="9" y="15"/>
                      </a:cubicBezTo>
                      <a:cubicBezTo>
                        <a:pt x="9" y="15"/>
                        <a:pt x="8" y="14"/>
                        <a:pt x="7" y="14"/>
                      </a:cubicBezTo>
                      <a:close/>
                      <a:moveTo>
                        <a:pt x="7" y="11"/>
                      </a:moveTo>
                      <a:cubicBezTo>
                        <a:pt x="6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8" y="12"/>
                      </a:moveTo>
                      <a:cubicBezTo>
                        <a:pt x="9" y="12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3"/>
                        <a:pt x="8" y="12"/>
                        <a:pt x="8" y="12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9" y="16"/>
                        <a:pt x="9" y="16"/>
                        <a:pt x="9" y="15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lose/>
                      <a:moveTo>
                        <a:pt x="10" y="15"/>
                      </a:moveTo>
                      <a:cubicBezTo>
                        <a:pt x="10" y="16"/>
                        <a:pt x="10" y="16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0" y="38"/>
                      </a:moveTo>
                      <a:cubicBezTo>
                        <a:pt x="10" y="39"/>
                        <a:pt x="9" y="38"/>
                        <a:pt x="9" y="39"/>
                      </a:cubicBezTo>
                      <a:cubicBezTo>
                        <a:pt x="9" y="39"/>
                        <a:pt x="9" y="38"/>
                        <a:pt x="9" y="38"/>
                      </a:cubicBezTo>
                      <a:cubicBezTo>
                        <a:pt x="9" y="38"/>
                        <a:pt x="10" y="38"/>
                        <a:pt x="10" y="38"/>
                      </a:cubicBezTo>
                      <a:close/>
                      <a:moveTo>
                        <a:pt x="7" y="9"/>
                      </a:moveTo>
                      <a:cubicBezTo>
                        <a:pt x="7" y="9"/>
                        <a:pt x="7" y="10"/>
                        <a:pt x="7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0"/>
                        <a:pt x="6" y="10"/>
                        <a:pt x="7" y="10"/>
                      </a:cubicBezTo>
                      <a:cubicBezTo>
                        <a:pt x="6" y="9"/>
                        <a:pt x="7" y="9"/>
                        <a:pt x="7" y="9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6" y="12"/>
                        <a:pt x="6" y="11"/>
                      </a:cubicBezTo>
                      <a:cubicBezTo>
                        <a:pt x="6" y="10"/>
                        <a:pt x="7" y="11"/>
                        <a:pt x="7" y="12"/>
                      </a:cubicBezTo>
                      <a:close/>
                      <a:moveTo>
                        <a:pt x="6" y="12"/>
                      </a:moveTo>
                      <a:cubicBezTo>
                        <a:pt x="6" y="13"/>
                        <a:pt x="5" y="13"/>
                        <a:pt x="4" y="13"/>
                      </a:cubicBezTo>
                      <a:cubicBezTo>
                        <a:pt x="5" y="12"/>
                        <a:pt x="5" y="12"/>
                        <a:pt x="6" y="12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4" y="23"/>
                      </a:moveTo>
                      <a:cubicBezTo>
                        <a:pt x="5" y="23"/>
                        <a:pt x="5" y="23"/>
                        <a:pt x="4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lose/>
                      <a:moveTo>
                        <a:pt x="5" y="24"/>
                      </a:move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4"/>
                        <a:pt x="5" y="24"/>
                        <a:pt x="5" y="24"/>
                      </a:cubicBezTo>
                      <a:close/>
                      <a:moveTo>
                        <a:pt x="3" y="33"/>
                      </a:move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2"/>
                        <a:pt x="2" y="32"/>
                        <a:pt x="2" y="32"/>
                      </a:cubicBezTo>
                      <a:cubicBezTo>
                        <a:pt x="3" y="31"/>
                        <a:pt x="2" y="30"/>
                        <a:pt x="2" y="30"/>
                      </a:cubicBezTo>
                      <a:cubicBezTo>
                        <a:pt x="3" y="30"/>
                        <a:pt x="3" y="30"/>
                        <a:pt x="3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3" y="31"/>
                        <a:pt x="3" y="32"/>
                        <a:pt x="3" y="32"/>
                      </a:cubicBezTo>
                      <a:cubicBezTo>
                        <a:pt x="3" y="32"/>
                        <a:pt x="3" y="31"/>
                        <a:pt x="4" y="32"/>
                      </a:cubicBezTo>
                      <a:cubicBezTo>
                        <a:pt x="4" y="32"/>
                        <a:pt x="3" y="33"/>
                        <a:pt x="3" y="33"/>
                      </a:cubicBezTo>
                      <a:close/>
                      <a:moveTo>
                        <a:pt x="3" y="29"/>
                      </a:move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29"/>
                        <a:pt x="3" y="30"/>
                        <a:pt x="3" y="30"/>
                      </a:cubicBezTo>
                      <a:cubicBezTo>
                        <a:pt x="3" y="30"/>
                        <a:pt x="3" y="29"/>
                        <a:pt x="3" y="29"/>
                      </a:cubicBezTo>
                      <a:close/>
                      <a:moveTo>
                        <a:pt x="4" y="33"/>
                      </a:moveTo>
                      <a:cubicBezTo>
                        <a:pt x="4" y="33"/>
                        <a:pt x="4" y="33"/>
                        <a:pt x="4" y="34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4" y="33"/>
                        <a:pt x="4" y="33"/>
                        <a:pt x="4" y="33"/>
                      </a:cubicBezTo>
                      <a:close/>
                      <a:moveTo>
                        <a:pt x="4" y="31"/>
                      </a:move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lose/>
                      <a:moveTo>
                        <a:pt x="5" y="32"/>
                      </a:moveTo>
                      <a:cubicBezTo>
                        <a:pt x="5" y="32"/>
                        <a:pt x="4" y="32"/>
                        <a:pt x="4" y="32"/>
                      </a:cubicBezTo>
                      <a:cubicBezTo>
                        <a:pt x="4" y="32"/>
                        <a:pt x="4" y="32"/>
                        <a:pt x="5" y="32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20"/>
                        <a:pt x="4" y="21"/>
                        <a:pt x="4" y="20"/>
                      </a:cubicBezTo>
                      <a:close/>
                      <a:moveTo>
                        <a:pt x="4" y="25"/>
                      </a:move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4"/>
                        <a:pt x="4" y="25"/>
                        <a:pt x="4" y="25"/>
                      </a:cubicBezTo>
                      <a:close/>
                      <a:moveTo>
                        <a:pt x="4" y="23"/>
                      </a:moveTo>
                      <a:cubicBezTo>
                        <a:pt x="3" y="23"/>
                        <a:pt x="3" y="22"/>
                        <a:pt x="3" y="22"/>
                      </a:cubicBezTo>
                      <a:cubicBezTo>
                        <a:pt x="3" y="22"/>
                        <a:pt x="4" y="23"/>
                        <a:pt x="4" y="23"/>
                      </a:cubicBezTo>
                      <a:close/>
                      <a:moveTo>
                        <a:pt x="2" y="27"/>
                      </a:moveTo>
                      <a:cubicBezTo>
                        <a:pt x="2" y="27"/>
                        <a:pt x="2" y="26"/>
                        <a:pt x="2" y="26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2" y="27"/>
                      </a:cubicBezTo>
                      <a:close/>
                      <a:moveTo>
                        <a:pt x="3" y="21"/>
                      </a:moveTo>
                      <a:cubicBezTo>
                        <a:pt x="3" y="21"/>
                        <a:pt x="2" y="21"/>
                        <a:pt x="2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lose/>
                      <a:moveTo>
                        <a:pt x="3" y="18"/>
                      </a:moveTo>
                      <a:cubicBezTo>
                        <a:pt x="2" y="18"/>
                        <a:pt x="2" y="17"/>
                        <a:pt x="3" y="17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lose/>
                      <a:moveTo>
                        <a:pt x="3" y="14"/>
                      </a:move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2" y="15"/>
                        <a:pt x="2" y="14"/>
                        <a:pt x="3" y="14"/>
                      </a:cubicBezTo>
                      <a:close/>
                      <a:moveTo>
                        <a:pt x="3" y="16"/>
                      </a:moveTo>
                      <a:cubicBezTo>
                        <a:pt x="3" y="17"/>
                        <a:pt x="2" y="16"/>
                        <a:pt x="2" y="16"/>
                      </a:cubicBezTo>
                      <a:cubicBezTo>
                        <a:pt x="2" y="16"/>
                        <a:pt x="3" y="16"/>
                        <a:pt x="3" y="16"/>
                      </a:cubicBez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cubicBezTo>
                        <a:pt x="2" y="14"/>
                        <a:pt x="2" y="13"/>
                        <a:pt x="2" y="13"/>
                      </a:cubicBezTo>
                      <a:close/>
                      <a:moveTo>
                        <a:pt x="1" y="12"/>
                      </a:moveTo>
                      <a:cubicBezTo>
                        <a:pt x="1" y="13"/>
                        <a:pt x="2" y="14"/>
                        <a:pt x="1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2"/>
                        <a:pt x="1" y="12"/>
                      </a:cubicBezTo>
                      <a:close/>
                      <a:moveTo>
                        <a:pt x="1" y="14"/>
                      </a:moveTo>
                      <a:cubicBezTo>
                        <a:pt x="1" y="14"/>
                        <a:pt x="2" y="15"/>
                        <a:pt x="2" y="14"/>
                      </a:cubicBezTo>
                      <a:cubicBezTo>
                        <a:pt x="2" y="15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1" y="18"/>
                        <a:pt x="1" y="19"/>
                      </a:cubicBezTo>
                      <a:cubicBezTo>
                        <a:pt x="1" y="19"/>
                        <a:pt x="1" y="18"/>
                        <a:pt x="1" y="18"/>
                      </a:cubicBezTo>
                      <a:close/>
                      <a:moveTo>
                        <a:pt x="1" y="19"/>
                      </a:moveTo>
                      <a:cubicBezTo>
                        <a:pt x="1" y="19"/>
                        <a:pt x="2" y="19"/>
                        <a:pt x="2" y="20"/>
                      </a:cubicBezTo>
                      <a:cubicBezTo>
                        <a:pt x="2" y="20"/>
                        <a:pt x="1" y="20"/>
                        <a:pt x="1" y="20"/>
                      </a:cubicBezTo>
                      <a:cubicBezTo>
                        <a:pt x="1" y="19"/>
                        <a:pt x="1" y="19"/>
                        <a:pt x="1" y="19"/>
                      </a:cubicBezTo>
                      <a:close/>
                      <a:moveTo>
                        <a:pt x="1" y="29"/>
                      </a:moveTo>
                      <a:cubicBezTo>
                        <a:pt x="1" y="29"/>
                        <a:pt x="1" y="28"/>
                        <a:pt x="2" y="29"/>
                      </a:cubicBezTo>
                      <a:cubicBezTo>
                        <a:pt x="2" y="29"/>
                        <a:pt x="2" y="29"/>
                        <a:pt x="2" y="30"/>
                      </a:cubicBezTo>
                      <a:cubicBezTo>
                        <a:pt x="2" y="29"/>
                        <a:pt x="2" y="30"/>
                        <a:pt x="1" y="29"/>
                      </a:cubicBezTo>
                      <a:close/>
                      <a:moveTo>
                        <a:pt x="4" y="36"/>
                      </a:moveTo>
                      <a:cubicBezTo>
                        <a:pt x="3" y="36"/>
                        <a:pt x="3" y="36"/>
                        <a:pt x="2" y="35"/>
                      </a:cubicBezTo>
                      <a:cubicBezTo>
                        <a:pt x="2" y="35"/>
                        <a:pt x="3" y="35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34"/>
                        <a:pt x="2" y="34"/>
                        <a:pt x="2" y="35"/>
                      </a:cubicBezTo>
                      <a:cubicBezTo>
                        <a:pt x="2" y="34"/>
                        <a:pt x="2" y="33"/>
                        <a:pt x="2" y="32"/>
                      </a:cubicBezTo>
                      <a:cubicBezTo>
                        <a:pt x="3" y="32"/>
                        <a:pt x="2" y="33"/>
                        <a:pt x="2" y="33"/>
                      </a:cubicBezTo>
                      <a:cubicBezTo>
                        <a:pt x="3" y="34"/>
                        <a:pt x="3" y="34"/>
                        <a:pt x="4" y="35"/>
                      </a:cubicBezTo>
                      <a:cubicBezTo>
                        <a:pt x="3" y="35"/>
                        <a:pt x="3" y="35"/>
                        <a:pt x="4" y="36"/>
                      </a:cubicBezTo>
                      <a:close/>
                      <a:moveTo>
                        <a:pt x="4" y="37"/>
                      </a:moveTo>
                      <a:cubicBezTo>
                        <a:pt x="4" y="36"/>
                        <a:pt x="4" y="35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3"/>
                        <a:pt x="4" y="33"/>
                        <a:pt x="5" y="33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7"/>
                        <a:pt x="5" y="37"/>
                        <a:pt x="4" y="37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4" y="18"/>
                        <a:pt x="4" y="18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5" y="16"/>
                        <a:pt x="5" y="15"/>
                        <a:pt x="6" y="15"/>
                      </a:cubicBezTo>
                      <a:cubicBezTo>
                        <a:pt x="6" y="16"/>
                        <a:pt x="5" y="16"/>
                        <a:pt x="6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4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6" y="18"/>
                      </a:cubicBezTo>
                      <a:cubicBezTo>
                        <a:pt x="6" y="19"/>
                        <a:pt x="5" y="19"/>
                        <a:pt x="5" y="19"/>
                      </a:cubicBezTo>
                      <a:close/>
                      <a:moveTo>
                        <a:pt x="5" y="26"/>
                      </a:move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7"/>
                        <a:pt x="5" y="27"/>
                        <a:pt x="5" y="26"/>
                      </a:cubicBezTo>
                      <a:close/>
                      <a:moveTo>
                        <a:pt x="5" y="6"/>
                      </a:moveTo>
                      <a:cubicBezTo>
                        <a:pt x="6" y="6"/>
                        <a:pt x="6" y="6"/>
                        <a:pt x="6" y="7"/>
                      </a:cubicBezTo>
                      <a:cubicBezTo>
                        <a:pt x="5" y="6"/>
                        <a:pt x="6" y="6"/>
                        <a:pt x="5" y="6"/>
                      </a:cubicBezTo>
                      <a:close/>
                      <a:moveTo>
                        <a:pt x="6" y="36"/>
                      </a:moveTo>
                      <a:cubicBezTo>
                        <a:pt x="6" y="35"/>
                        <a:pt x="6" y="35"/>
                        <a:pt x="6" y="34"/>
                      </a:cubicBezTo>
                      <a:cubicBezTo>
                        <a:pt x="6" y="35"/>
                        <a:pt x="7" y="35"/>
                        <a:pt x="7" y="35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8" y="34"/>
                        <a:pt x="7" y="34"/>
                        <a:pt x="7" y="35"/>
                      </a:cubicBezTo>
                      <a:cubicBezTo>
                        <a:pt x="8" y="35"/>
                        <a:pt x="8" y="35"/>
                        <a:pt x="9" y="35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8" y="36"/>
                        <a:pt x="8" y="36"/>
                        <a:pt x="8" y="35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7" y="36"/>
                        <a:pt x="8" y="37"/>
                        <a:pt x="7" y="37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7" y="35"/>
                        <a:pt x="6" y="35"/>
                        <a:pt x="6" y="36"/>
                      </a:cubicBezTo>
                      <a:close/>
                      <a:moveTo>
                        <a:pt x="8" y="39"/>
                      </a:moveTo>
                      <a:cubicBezTo>
                        <a:pt x="8" y="39"/>
                        <a:pt x="8" y="39"/>
                        <a:pt x="8" y="38"/>
                      </a:cubicBezTo>
                      <a:cubicBezTo>
                        <a:pt x="8" y="38"/>
                        <a:pt x="8" y="39"/>
                        <a:pt x="7" y="39"/>
                      </a:cubicBezTo>
                      <a:cubicBezTo>
                        <a:pt x="7" y="38"/>
                        <a:pt x="7" y="37"/>
                        <a:pt x="8" y="38"/>
                      </a:cubicBezTo>
                      <a:cubicBezTo>
                        <a:pt x="8" y="37"/>
                        <a:pt x="8" y="37"/>
                        <a:pt x="9" y="37"/>
                      </a:cubicBezTo>
                      <a:cubicBezTo>
                        <a:pt x="8" y="38"/>
                        <a:pt x="9" y="39"/>
                        <a:pt x="8" y="39"/>
                      </a:cubicBezTo>
                      <a:close/>
                      <a:moveTo>
                        <a:pt x="10" y="36"/>
                      </a:move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5"/>
                        <a:pt x="10" y="36"/>
                        <a:pt x="10" y="36"/>
                      </a:cubicBezTo>
                      <a:close/>
                      <a:moveTo>
                        <a:pt x="9" y="40"/>
                      </a:moveTo>
                      <a:cubicBezTo>
                        <a:pt x="9" y="40"/>
                        <a:pt x="10" y="41"/>
                        <a:pt x="10" y="41"/>
                      </a:cubicBezTo>
                      <a:cubicBezTo>
                        <a:pt x="10" y="41"/>
                        <a:pt x="9" y="41"/>
                        <a:pt x="9" y="40"/>
                      </a:cubicBezTo>
                      <a:close/>
                      <a:moveTo>
                        <a:pt x="10" y="36"/>
                      </a:moveTo>
                      <a:cubicBezTo>
                        <a:pt x="10" y="36"/>
                        <a:pt x="11" y="37"/>
                        <a:pt x="11" y="37"/>
                      </a:cubicBezTo>
                      <a:cubicBezTo>
                        <a:pt x="11" y="37"/>
                        <a:pt x="11" y="37"/>
                        <a:pt x="10" y="37"/>
                      </a:cubicBezTo>
                      <a:cubicBezTo>
                        <a:pt x="10" y="37"/>
                        <a:pt x="10" y="37"/>
                        <a:pt x="10" y="36"/>
                      </a:cubicBezTo>
                      <a:close/>
                      <a:moveTo>
                        <a:pt x="11" y="41"/>
                      </a:move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2"/>
                        <a:pt x="11" y="41"/>
                        <a:pt x="11" y="41"/>
                      </a:cubicBezTo>
                      <a:close/>
                      <a:moveTo>
                        <a:pt x="11" y="35"/>
                      </a:moveTo>
                      <a:cubicBezTo>
                        <a:pt x="11" y="35"/>
                        <a:pt x="12" y="35"/>
                        <a:pt x="12" y="35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lose/>
                      <a:moveTo>
                        <a:pt x="11" y="39"/>
                      </a:move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2" y="39"/>
                        <a:pt x="12" y="39"/>
                        <a:pt x="11" y="39"/>
                      </a:cubicBezTo>
                      <a:close/>
                      <a:moveTo>
                        <a:pt x="12" y="38"/>
                      </a:moveTo>
                      <a:cubicBezTo>
                        <a:pt x="11" y="38"/>
                        <a:pt x="11" y="37"/>
                        <a:pt x="12" y="37"/>
                      </a:cubicBezTo>
                      <a:cubicBezTo>
                        <a:pt x="12" y="37"/>
                        <a:pt x="12" y="38"/>
                        <a:pt x="12" y="38"/>
                      </a:cubicBezTo>
                      <a:close/>
                      <a:moveTo>
                        <a:pt x="12" y="42"/>
                      </a:moveTo>
                      <a:cubicBezTo>
                        <a:pt x="12" y="42"/>
                        <a:pt x="13" y="42"/>
                        <a:pt x="13" y="42"/>
                      </a:cubicBezTo>
                      <a:cubicBezTo>
                        <a:pt x="13" y="42"/>
                        <a:pt x="13" y="42"/>
                        <a:pt x="12" y="42"/>
                      </a:cubicBezTo>
                      <a:close/>
                      <a:moveTo>
                        <a:pt x="14" y="43"/>
                      </a:moveTo>
                      <a:cubicBezTo>
                        <a:pt x="14" y="43"/>
                        <a:pt x="14" y="42"/>
                        <a:pt x="13" y="42"/>
                      </a:cubicBezTo>
                      <a:cubicBezTo>
                        <a:pt x="13" y="42"/>
                        <a:pt x="14" y="42"/>
                        <a:pt x="14" y="42"/>
                      </a:cubicBezTo>
                      <a:cubicBezTo>
                        <a:pt x="14" y="43"/>
                        <a:pt x="14" y="43"/>
                        <a:pt x="14" y="43"/>
                      </a:cubicBezTo>
                      <a:close/>
                      <a:moveTo>
                        <a:pt x="19" y="43"/>
                      </a:move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8" y="43"/>
                        <a:pt x="18" y="43"/>
                        <a:pt x="19" y="43"/>
                      </a:cubicBezTo>
                      <a:close/>
                      <a:moveTo>
                        <a:pt x="20" y="26"/>
                      </a:moveTo>
                      <a:cubicBezTo>
                        <a:pt x="20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lose/>
                      <a:moveTo>
                        <a:pt x="20" y="42"/>
                      </a:moveTo>
                      <a:cubicBezTo>
                        <a:pt x="21" y="42"/>
                        <a:pt x="21" y="43"/>
                        <a:pt x="21" y="43"/>
                      </a:cubicBezTo>
                      <a:cubicBezTo>
                        <a:pt x="20" y="43"/>
                        <a:pt x="20" y="42"/>
                        <a:pt x="20" y="42"/>
                      </a:cubicBezTo>
                      <a:close/>
                      <a:moveTo>
                        <a:pt x="20" y="38"/>
                      </a:moveTo>
                      <a:cubicBezTo>
                        <a:pt x="21" y="38"/>
                        <a:pt x="21" y="39"/>
                        <a:pt x="21" y="39"/>
                      </a:cubicBezTo>
                      <a:cubicBezTo>
                        <a:pt x="21" y="39"/>
                        <a:pt x="21" y="39"/>
                        <a:pt x="21" y="39"/>
                      </a:cubicBezTo>
                      <a:cubicBezTo>
                        <a:pt x="20" y="39"/>
                        <a:pt x="20" y="39"/>
                        <a:pt x="20" y="38"/>
                      </a:cubicBezTo>
                      <a:close/>
                      <a:moveTo>
                        <a:pt x="20" y="44"/>
                      </a:moveTo>
                      <a:cubicBezTo>
                        <a:pt x="21" y="44"/>
                        <a:pt x="21" y="44"/>
                        <a:pt x="21" y="44"/>
                      </a:cubicBezTo>
                      <a:cubicBezTo>
                        <a:pt x="21" y="45"/>
                        <a:pt x="20" y="44"/>
                        <a:pt x="20" y="44"/>
                      </a:cubicBezTo>
                      <a:close/>
                      <a:moveTo>
                        <a:pt x="21" y="46"/>
                      </a:moveTo>
                      <a:cubicBezTo>
                        <a:pt x="21" y="46"/>
                        <a:pt x="21" y="46"/>
                        <a:pt x="21" y="46"/>
                      </a:cubicBezTo>
                      <a:cubicBezTo>
                        <a:pt x="21" y="46"/>
                        <a:pt x="21" y="46"/>
                        <a:pt x="21" y="46"/>
                      </a:cubicBezTo>
                      <a:close/>
                      <a:moveTo>
                        <a:pt x="22" y="40"/>
                      </a:moveTo>
                      <a:cubicBezTo>
                        <a:pt x="21" y="40"/>
                        <a:pt x="21" y="39"/>
                        <a:pt x="21" y="39"/>
                      </a:cubicBezTo>
                      <a:cubicBezTo>
                        <a:pt x="22" y="39"/>
                        <a:pt x="22" y="40"/>
                        <a:pt x="22" y="40"/>
                      </a:cubicBezTo>
                      <a:close/>
                      <a:moveTo>
                        <a:pt x="23" y="37"/>
                      </a:moveTo>
                      <a:cubicBezTo>
                        <a:pt x="23" y="36"/>
                        <a:pt x="24" y="36"/>
                        <a:pt x="24" y="37"/>
                      </a:cubicBezTo>
                      <a:cubicBezTo>
                        <a:pt x="24" y="37"/>
                        <a:pt x="24" y="37"/>
                        <a:pt x="23" y="37"/>
                      </a:cubicBezTo>
                      <a:close/>
                      <a:moveTo>
                        <a:pt x="24" y="35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4" y="34"/>
                        <a:pt x="24" y="35"/>
                        <a:pt x="24" y="35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3" y="36"/>
                        <a:pt x="23" y="35"/>
                      </a:cubicBezTo>
                      <a:cubicBezTo>
                        <a:pt x="24" y="35"/>
                        <a:pt x="24" y="35"/>
                        <a:pt x="24" y="36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lose/>
                      <a:moveTo>
                        <a:pt x="23" y="26"/>
                      </a:moveTo>
                      <a:cubicBezTo>
                        <a:pt x="23" y="26"/>
                        <a:pt x="23" y="25"/>
                        <a:pt x="22" y="25"/>
                      </a:cubicBezTo>
                      <a:cubicBezTo>
                        <a:pt x="21" y="24"/>
                        <a:pt x="20" y="24"/>
                        <a:pt x="19" y="24"/>
                      </a:cubicBezTo>
                      <a:cubicBezTo>
                        <a:pt x="19" y="24"/>
                        <a:pt x="19" y="24"/>
                        <a:pt x="19" y="23"/>
                      </a:cubicBezTo>
                      <a:cubicBezTo>
                        <a:pt x="18" y="23"/>
                        <a:pt x="19" y="24"/>
                        <a:pt x="19" y="25"/>
                      </a:cubicBezTo>
                      <a:cubicBezTo>
                        <a:pt x="19" y="27"/>
                        <a:pt x="18" y="29"/>
                        <a:pt x="19" y="31"/>
                      </a:cubicBezTo>
                      <a:cubicBezTo>
                        <a:pt x="18" y="31"/>
                        <a:pt x="19" y="32"/>
                        <a:pt x="18" y="33"/>
                      </a:cubicBezTo>
                      <a:cubicBezTo>
                        <a:pt x="19" y="33"/>
                        <a:pt x="19" y="34"/>
                        <a:pt x="19" y="34"/>
                      </a:cubicBezTo>
                      <a:cubicBezTo>
                        <a:pt x="18" y="36"/>
                        <a:pt x="19" y="40"/>
                        <a:pt x="18" y="41"/>
                      </a:cubicBezTo>
                      <a:cubicBezTo>
                        <a:pt x="18" y="42"/>
                        <a:pt x="17" y="43"/>
                        <a:pt x="16" y="42"/>
                      </a:cubicBezTo>
                      <a:cubicBezTo>
                        <a:pt x="14" y="42"/>
                        <a:pt x="12" y="40"/>
                        <a:pt x="12" y="37"/>
                      </a:cubicBezTo>
                      <a:cubicBezTo>
                        <a:pt x="13" y="37"/>
                        <a:pt x="14" y="39"/>
                        <a:pt x="14" y="40"/>
                      </a:cubicBezTo>
                      <a:cubicBezTo>
                        <a:pt x="16" y="41"/>
                        <a:pt x="18" y="41"/>
                        <a:pt x="17" y="39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7" y="36"/>
                        <a:pt x="17" y="33"/>
                        <a:pt x="17" y="30"/>
                      </a:cubicBezTo>
                      <a:cubicBezTo>
                        <a:pt x="17" y="28"/>
                        <a:pt x="17" y="25"/>
                        <a:pt x="17" y="23"/>
                      </a:cubicBezTo>
                      <a:cubicBezTo>
                        <a:pt x="17" y="22"/>
                        <a:pt x="17" y="23"/>
                        <a:pt x="16" y="23"/>
                      </a:cubicBezTo>
                      <a:cubicBezTo>
                        <a:pt x="16" y="22"/>
                        <a:pt x="13" y="21"/>
                        <a:pt x="13" y="22"/>
                      </a:cubicBezTo>
                      <a:cubicBezTo>
                        <a:pt x="12" y="21"/>
                        <a:pt x="11" y="20"/>
                        <a:pt x="10" y="20"/>
                      </a:cubicBezTo>
                      <a:cubicBezTo>
                        <a:pt x="11" y="18"/>
                        <a:pt x="13" y="18"/>
                        <a:pt x="15" y="17"/>
                      </a:cubicBezTo>
                      <a:cubicBezTo>
                        <a:pt x="16" y="18"/>
                        <a:pt x="17" y="18"/>
                        <a:pt x="17" y="18"/>
                      </a:cubicBezTo>
                      <a:cubicBezTo>
                        <a:pt x="17" y="18"/>
                        <a:pt x="17" y="18"/>
                        <a:pt x="17" y="17"/>
                      </a:cubicBezTo>
                      <a:cubicBezTo>
                        <a:pt x="18" y="17"/>
                        <a:pt x="18" y="17"/>
                        <a:pt x="19" y="18"/>
                      </a:cubicBezTo>
                      <a:cubicBezTo>
                        <a:pt x="19" y="18"/>
                        <a:pt x="18" y="18"/>
                        <a:pt x="18" y="18"/>
                      </a:cubicBezTo>
                      <a:cubicBezTo>
                        <a:pt x="19" y="19"/>
                        <a:pt x="21" y="20"/>
                        <a:pt x="23" y="22"/>
                      </a:cubicBezTo>
                      <a:cubicBezTo>
                        <a:pt x="23" y="22"/>
                        <a:pt x="23" y="22"/>
                        <a:pt x="24" y="22"/>
                      </a:cubicBezTo>
                      <a:cubicBezTo>
                        <a:pt x="24" y="23"/>
                        <a:pt x="25" y="24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7" y="26"/>
                        <a:pt x="26" y="26"/>
                        <a:pt x="26" y="27"/>
                      </a:cubicBezTo>
                      <a:cubicBezTo>
                        <a:pt x="25" y="26"/>
                        <a:pt x="24" y="25"/>
                        <a:pt x="23" y="2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4" y="34"/>
                        <a:pt x="14" y="34"/>
                      </a:cubicBezTo>
                      <a:cubicBezTo>
                        <a:pt x="14" y="35"/>
                        <a:pt x="14" y="35"/>
                        <a:pt x="13" y="35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6" y="35"/>
                      </a:moveTo>
                      <a:cubicBezTo>
                        <a:pt x="16" y="35"/>
                        <a:pt x="17" y="36"/>
                        <a:pt x="17" y="36"/>
                      </a:cubicBezTo>
                      <a:cubicBezTo>
                        <a:pt x="17" y="36"/>
                        <a:pt x="16" y="36"/>
                        <a:pt x="16" y="35"/>
                      </a:cubicBezTo>
                      <a:close/>
                      <a:moveTo>
                        <a:pt x="26" y="43"/>
                      </a:moveTo>
                      <a:cubicBezTo>
                        <a:pt x="26" y="43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lose/>
                      <a:moveTo>
                        <a:pt x="27" y="48"/>
                      </a:moveTo>
                      <a:cubicBezTo>
                        <a:pt x="27" y="48"/>
                        <a:pt x="27" y="47"/>
                        <a:pt x="27" y="47"/>
                      </a:cubicBezTo>
                      <a:cubicBezTo>
                        <a:pt x="27" y="47"/>
                        <a:pt x="27" y="47"/>
                        <a:pt x="28" y="47"/>
                      </a:cubicBezTo>
                      <a:cubicBezTo>
                        <a:pt x="28" y="48"/>
                        <a:pt x="27" y="48"/>
                        <a:pt x="27" y="48"/>
                      </a:cubicBezTo>
                      <a:close/>
                      <a:moveTo>
                        <a:pt x="28" y="46"/>
                      </a:move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28" y="46"/>
                        <a:pt x="28" y="46"/>
                        <a:pt x="28" y="46"/>
                      </a:cubicBezTo>
                      <a:close/>
                      <a:moveTo>
                        <a:pt x="28" y="46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7" y="45"/>
                        <a:pt x="27" y="45"/>
                        <a:pt x="27" y="46"/>
                      </a:cubicBezTo>
                      <a:cubicBezTo>
                        <a:pt x="26" y="45"/>
                        <a:pt x="27" y="46"/>
                        <a:pt x="26" y="46"/>
                      </a:cubicBezTo>
                      <a:cubicBezTo>
                        <a:pt x="26" y="45"/>
                        <a:pt x="26" y="45"/>
                        <a:pt x="26" y="4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7" y="44"/>
                        <a:pt x="27" y="45"/>
                        <a:pt x="27" y="44"/>
                      </a:cubicBezTo>
                      <a:cubicBezTo>
                        <a:pt x="27" y="44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9" y="45"/>
                        <a:pt x="29" y="45"/>
                      </a:cubicBezTo>
                      <a:cubicBezTo>
                        <a:pt x="29" y="45"/>
                        <a:pt x="28" y="46"/>
                        <a:pt x="28" y="46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4"/>
                        <a:pt x="29" y="44"/>
                      </a:cubicBezTo>
                      <a:cubicBezTo>
                        <a:pt x="29" y="44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29" y="45"/>
                      </a:cubicBezTo>
                      <a:close/>
                      <a:moveTo>
                        <a:pt x="30" y="46"/>
                      </a:moveTo>
                      <a:cubicBezTo>
                        <a:pt x="30" y="47"/>
                        <a:pt x="31" y="47"/>
                        <a:pt x="31" y="48"/>
                      </a:cubicBezTo>
                      <a:cubicBezTo>
                        <a:pt x="30" y="48"/>
                        <a:pt x="29" y="46"/>
                        <a:pt x="30" y="46"/>
                      </a:cubicBezTo>
                      <a:close/>
                      <a:moveTo>
                        <a:pt x="31" y="37"/>
                      </a:moveTo>
                      <a:cubicBezTo>
                        <a:pt x="31" y="37"/>
                        <a:pt x="31" y="38"/>
                        <a:pt x="32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7"/>
                      </a:cubicBezTo>
                      <a:close/>
                      <a:moveTo>
                        <a:pt x="34" y="48"/>
                      </a:move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4" y="49"/>
                        <a:pt x="34" y="48"/>
                        <a:pt x="34" y="48"/>
                      </a:cubicBezTo>
                      <a:close/>
                      <a:moveTo>
                        <a:pt x="34" y="50"/>
                      </a:moveTo>
                      <a:cubicBezTo>
                        <a:pt x="34" y="50"/>
                        <a:pt x="34" y="50"/>
                        <a:pt x="34" y="50"/>
                      </a:cubicBezTo>
                      <a:cubicBezTo>
                        <a:pt x="35" y="50"/>
                        <a:pt x="35" y="50"/>
                        <a:pt x="34" y="50"/>
                      </a:cubicBezTo>
                      <a:close/>
                      <a:moveTo>
                        <a:pt x="35" y="49"/>
                      </a:moveTo>
                      <a:cubicBezTo>
                        <a:pt x="34" y="48"/>
                        <a:pt x="34" y="48"/>
                        <a:pt x="34" y="48"/>
                      </a:cubicBezTo>
                      <a:cubicBezTo>
                        <a:pt x="34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7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2" y="50"/>
                        <a:pt x="32" y="49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1" y="47"/>
                      </a:cubicBezTo>
                      <a:cubicBezTo>
                        <a:pt x="32" y="47"/>
                        <a:pt x="32" y="48"/>
                        <a:pt x="32" y="47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2" y="47"/>
                        <a:pt x="32" y="47"/>
                        <a:pt x="31" y="47"/>
                      </a:cubicBezTo>
                      <a:cubicBezTo>
                        <a:pt x="31" y="46"/>
                        <a:pt x="31" y="46"/>
                        <a:pt x="31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2" y="45"/>
                        <a:pt x="32" y="44"/>
                        <a:pt x="32" y="44"/>
                      </a:cubicBezTo>
                      <a:cubicBezTo>
                        <a:pt x="32" y="44"/>
                        <a:pt x="32" y="44"/>
                        <a:pt x="33" y="45"/>
                      </a:cubicBezTo>
                      <a:cubicBezTo>
                        <a:pt x="33" y="44"/>
                        <a:pt x="32" y="44"/>
                        <a:pt x="32" y="43"/>
                      </a:cubicBezTo>
                      <a:cubicBezTo>
                        <a:pt x="32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4"/>
                        <a:pt x="33" y="43"/>
                        <a:pt x="33" y="44"/>
                      </a:cubicBezTo>
                      <a:cubicBezTo>
                        <a:pt x="34" y="44"/>
                        <a:pt x="33" y="43"/>
                        <a:pt x="34" y="43"/>
                      </a:cubicBezTo>
                      <a:cubicBezTo>
                        <a:pt x="34" y="43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5" y="44"/>
                      </a:cubicBezTo>
                      <a:cubicBezTo>
                        <a:pt x="35" y="45"/>
                        <a:pt x="35" y="45"/>
                        <a:pt x="35" y="46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7"/>
                        <a:pt x="35" y="48"/>
                        <a:pt x="35" y="49"/>
                      </a:cubicBezTo>
                      <a:close/>
                      <a:moveTo>
                        <a:pt x="35" y="22"/>
                      </a:moveTo>
                      <a:cubicBezTo>
                        <a:pt x="35" y="22"/>
                        <a:pt x="35" y="21"/>
                        <a:pt x="34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0"/>
                        <a:pt x="35" y="21"/>
                        <a:pt x="35" y="22"/>
                      </a:cubicBezTo>
                      <a:cubicBezTo>
                        <a:pt x="35" y="22"/>
                        <a:pt x="35" y="23"/>
                        <a:pt x="35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2" name="任意多边形 11311"/>
                <p:cNvSpPr>
                  <a:spLocks noEditPoints="1"/>
                </p:cNvSpPr>
                <p:nvPr/>
              </p:nvSpPr>
              <p:spPr>
                <a:xfrm>
                  <a:off x="4643" y="3366"/>
                  <a:ext cx="59" cy="81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37" y="43"/>
                      </a:moveTo>
                      <a:cubicBezTo>
                        <a:pt x="37" y="42"/>
                        <a:pt x="37" y="42"/>
                        <a:pt x="37" y="41"/>
                      </a:cubicBezTo>
                      <a:cubicBezTo>
                        <a:pt x="37" y="39"/>
                        <a:pt x="37" y="37"/>
                        <a:pt x="36" y="35"/>
                      </a:cubicBezTo>
                      <a:cubicBezTo>
                        <a:pt x="37" y="33"/>
                        <a:pt x="37" y="31"/>
                        <a:pt x="37" y="28"/>
                      </a:cubicBezTo>
                      <a:cubicBezTo>
                        <a:pt x="37" y="27"/>
                        <a:pt x="36" y="25"/>
                        <a:pt x="36" y="23"/>
                      </a:cubicBezTo>
                      <a:cubicBezTo>
                        <a:pt x="36" y="21"/>
                        <a:pt x="37" y="19"/>
                        <a:pt x="36" y="17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4" y="13"/>
                        <a:pt x="32" y="13"/>
                        <a:pt x="31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29" y="11"/>
                        <a:pt x="28" y="12"/>
                      </a:cubicBezTo>
                      <a:cubicBezTo>
                        <a:pt x="27" y="10"/>
                        <a:pt x="25" y="10"/>
                        <a:pt x="23" y="9"/>
                      </a:cubicBezTo>
                      <a:cubicBezTo>
                        <a:pt x="23" y="9"/>
                        <a:pt x="22" y="9"/>
                        <a:pt x="21" y="8"/>
                      </a:cubicBezTo>
                      <a:cubicBezTo>
                        <a:pt x="18" y="7"/>
                        <a:pt x="16" y="6"/>
                        <a:pt x="13" y="5"/>
                      </a:cubicBezTo>
                      <a:cubicBezTo>
                        <a:pt x="11" y="4"/>
                        <a:pt x="8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1"/>
                        <a:pt x="2" y="1"/>
                        <a:pt x="1" y="1"/>
                      </a:cubicBezTo>
                      <a:cubicBezTo>
                        <a:pt x="0" y="0"/>
                        <a:pt x="0" y="3"/>
                        <a:pt x="0" y="4"/>
                      </a:cubicBezTo>
                      <a:cubicBezTo>
                        <a:pt x="0" y="8"/>
                        <a:pt x="1" y="12"/>
                        <a:pt x="1" y="17"/>
                      </a:cubicBezTo>
                      <a:cubicBezTo>
                        <a:pt x="1" y="20"/>
                        <a:pt x="1" y="23"/>
                        <a:pt x="1" y="26"/>
                      </a:cubicBezTo>
                      <a:cubicBezTo>
                        <a:pt x="1" y="26"/>
                        <a:pt x="1" y="27"/>
                        <a:pt x="2" y="27"/>
                      </a:cubicBezTo>
                      <a:cubicBezTo>
                        <a:pt x="2" y="30"/>
                        <a:pt x="2" y="32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4" y="37"/>
                        <a:pt x="7" y="38"/>
                        <a:pt x="9" y="39"/>
                      </a:cubicBezTo>
                      <a:cubicBezTo>
                        <a:pt x="10" y="39"/>
                        <a:pt x="10" y="40"/>
                        <a:pt x="10" y="40"/>
                      </a:cubicBezTo>
                      <a:cubicBezTo>
                        <a:pt x="11" y="40"/>
                        <a:pt x="13" y="41"/>
                        <a:pt x="14" y="41"/>
                      </a:cubicBezTo>
                      <a:cubicBezTo>
                        <a:pt x="14" y="41"/>
                        <a:pt x="13" y="41"/>
                        <a:pt x="14" y="40"/>
                      </a:cubicBezTo>
                      <a:cubicBezTo>
                        <a:pt x="14" y="41"/>
                        <a:pt x="14" y="40"/>
                        <a:pt x="15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41"/>
                        <a:pt x="14" y="40"/>
                        <a:pt x="14" y="41"/>
                      </a:cubicBezTo>
                      <a:cubicBezTo>
                        <a:pt x="15" y="41"/>
                        <a:pt x="15" y="41"/>
                        <a:pt x="15" y="42"/>
                      </a:cubicBezTo>
                      <a:cubicBezTo>
                        <a:pt x="18" y="43"/>
                        <a:pt x="21" y="44"/>
                        <a:pt x="23" y="45"/>
                      </a:cubicBezTo>
                      <a:cubicBezTo>
                        <a:pt x="26" y="46"/>
                        <a:pt x="28" y="48"/>
                        <a:pt x="31" y="48"/>
                      </a:cubicBezTo>
                      <a:cubicBezTo>
                        <a:pt x="30" y="48"/>
                        <a:pt x="30" y="47"/>
                        <a:pt x="29" y="46"/>
                      </a:cubicBezTo>
                      <a:cubicBezTo>
                        <a:pt x="30" y="46"/>
                        <a:pt x="30" y="46"/>
                        <a:pt x="30" y="45"/>
                      </a:cubicBezTo>
                      <a:cubicBezTo>
                        <a:pt x="30" y="45"/>
                        <a:pt x="30" y="44"/>
                        <a:pt x="30" y="44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1" y="43"/>
                        <a:pt x="31" y="43"/>
                        <a:pt x="31" y="43"/>
                      </a:cubicBezTo>
                      <a:cubicBezTo>
                        <a:pt x="31" y="44"/>
                        <a:pt x="32" y="45"/>
                        <a:pt x="32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3" y="46"/>
                        <a:pt x="32" y="46"/>
                        <a:pt x="32" y="46"/>
                      </a:cubicBezTo>
                      <a:cubicBezTo>
                        <a:pt x="32" y="47"/>
                        <a:pt x="32" y="46"/>
                        <a:pt x="33" y="46"/>
                      </a:cubicBezTo>
                      <a:cubicBezTo>
                        <a:pt x="33" y="47"/>
                        <a:pt x="33" y="47"/>
                        <a:pt x="32" y="47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1" y="47"/>
                        <a:pt x="31" y="48"/>
                      </a:cubicBezTo>
                      <a:cubicBezTo>
                        <a:pt x="32" y="48"/>
                        <a:pt x="32" y="49"/>
                        <a:pt x="32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4" y="50"/>
                        <a:pt x="36" y="51"/>
                        <a:pt x="37" y="51"/>
                      </a:cubicBezTo>
                      <a:cubicBezTo>
                        <a:pt x="37" y="51"/>
                        <a:pt x="37" y="50"/>
                        <a:pt x="37" y="49"/>
                      </a:cubicBezTo>
                      <a:cubicBezTo>
                        <a:pt x="37" y="47"/>
                        <a:pt x="37" y="45"/>
                        <a:pt x="37" y="43"/>
                      </a:cubicBezTo>
                      <a:close/>
                      <a:moveTo>
                        <a:pt x="6" y="8"/>
                      </a:move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7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lose/>
                      <a:moveTo>
                        <a:pt x="5" y="9"/>
                      </a:moveTo>
                      <a:cubicBezTo>
                        <a:pt x="6" y="9"/>
                        <a:pt x="5" y="9"/>
                        <a:pt x="6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lose/>
                      <a:moveTo>
                        <a:pt x="5" y="12"/>
                      </a:move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5" y="12"/>
                      </a:cubicBezTo>
                      <a:close/>
                      <a:moveTo>
                        <a:pt x="6" y="11"/>
                      </a:moveTo>
                      <a:cubicBezTo>
                        <a:pt x="7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8" y="11"/>
                      </a:cubicBezTo>
                      <a:cubicBezTo>
                        <a:pt x="8" y="12"/>
                        <a:pt x="7" y="12"/>
                        <a:pt x="6" y="11"/>
                      </a:cubicBezTo>
                      <a:close/>
                      <a:moveTo>
                        <a:pt x="8" y="6"/>
                      </a:move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25" y="30"/>
                      </a:moveTo>
                      <a:cubicBezTo>
                        <a:pt x="25" y="30"/>
                        <a:pt x="25" y="30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lose/>
                      <a:moveTo>
                        <a:pt x="22" y="15"/>
                      </a:moveTo>
                      <a:cubicBezTo>
                        <a:pt x="23" y="17"/>
                        <a:pt x="24" y="18"/>
                        <a:pt x="24" y="20"/>
                      </a:cubicBezTo>
                      <a:cubicBezTo>
                        <a:pt x="24" y="21"/>
                        <a:pt x="22" y="22"/>
                        <a:pt x="21" y="22"/>
                      </a:cubicBezTo>
                      <a:cubicBezTo>
                        <a:pt x="22" y="23"/>
                        <a:pt x="23" y="24"/>
                        <a:pt x="23" y="25"/>
                      </a:cubicBezTo>
                      <a:cubicBezTo>
                        <a:pt x="24" y="25"/>
                        <a:pt x="24" y="26"/>
                        <a:pt x="24" y="26"/>
                      </a:cubicBezTo>
                      <a:cubicBezTo>
                        <a:pt x="25" y="28"/>
                        <a:pt x="24" y="29"/>
                        <a:pt x="23" y="30"/>
                      </a:cubicBezTo>
                      <a:cubicBezTo>
                        <a:pt x="22" y="30"/>
                        <a:pt x="20" y="30"/>
                        <a:pt x="18" y="29"/>
                      </a:cubicBezTo>
                      <a:cubicBezTo>
                        <a:pt x="18" y="28"/>
                        <a:pt x="17" y="27"/>
                        <a:pt x="16" y="27"/>
                      </a:cubicBezTo>
                      <a:cubicBezTo>
                        <a:pt x="15" y="25"/>
                        <a:pt x="14" y="22"/>
                        <a:pt x="16" y="21"/>
                      </a:cubicBezTo>
                      <a:cubicBezTo>
                        <a:pt x="17" y="21"/>
                        <a:pt x="17" y="21"/>
                        <a:pt x="18" y="21"/>
                      </a:cubicBezTo>
                      <a:cubicBezTo>
                        <a:pt x="17" y="20"/>
                        <a:pt x="16" y="20"/>
                        <a:pt x="16" y="19"/>
                      </a:cubicBezTo>
                      <a:cubicBezTo>
                        <a:pt x="15" y="18"/>
                        <a:pt x="15" y="15"/>
                        <a:pt x="15" y="14"/>
                      </a:cubicBezTo>
                      <a:cubicBezTo>
                        <a:pt x="15" y="14"/>
                        <a:pt x="17" y="13"/>
                        <a:pt x="17" y="13"/>
                      </a:cubicBezTo>
                      <a:cubicBezTo>
                        <a:pt x="18" y="13"/>
                        <a:pt x="20" y="14"/>
                        <a:pt x="22" y="15"/>
                      </a:cubicBezTo>
                      <a:close/>
                      <a:moveTo>
                        <a:pt x="24" y="35"/>
                      </a:moveTo>
                      <a:cubicBezTo>
                        <a:pt x="24" y="35"/>
                        <a:pt x="24" y="35"/>
                        <a:pt x="24" y="35"/>
                      </a:cubicBezTo>
                      <a:cubicBezTo>
                        <a:pt x="24" y="35"/>
                        <a:pt x="24" y="35"/>
                        <a:pt x="24" y="35"/>
                      </a:cubicBezTo>
                      <a:close/>
                      <a:moveTo>
                        <a:pt x="15" y="12"/>
                      </a:moveTo>
                      <a:cubicBezTo>
                        <a:pt x="16" y="11"/>
                        <a:pt x="16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lose/>
                      <a:moveTo>
                        <a:pt x="14" y="11"/>
                      </a:move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1"/>
                        <a:pt x="14" y="11"/>
                        <a:pt x="14" y="10"/>
                      </a:cubicBezTo>
                      <a:cubicBezTo>
                        <a:pt x="14" y="10"/>
                        <a:pt x="14" y="10"/>
                        <a:pt x="14" y="11"/>
                      </a:cubicBezTo>
                      <a:close/>
                      <a:moveTo>
                        <a:pt x="13" y="8"/>
                      </a:move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lose/>
                      <a:moveTo>
                        <a:pt x="11" y="30"/>
                      </a:moveTo>
                      <a:cubicBezTo>
                        <a:pt x="17" y="33"/>
                        <a:pt x="23" y="35"/>
                        <a:pt x="28" y="37"/>
                      </a:cubicBezTo>
                      <a:cubicBezTo>
                        <a:pt x="28" y="38"/>
                        <a:pt x="28" y="39"/>
                        <a:pt x="28" y="39"/>
                      </a:cubicBezTo>
                      <a:cubicBezTo>
                        <a:pt x="28" y="40"/>
                        <a:pt x="27" y="39"/>
                        <a:pt x="27" y="39"/>
                      </a:cubicBezTo>
                      <a:cubicBezTo>
                        <a:pt x="23" y="37"/>
                        <a:pt x="20" y="36"/>
                        <a:pt x="17" y="34"/>
                      </a:cubicBezTo>
                      <a:cubicBezTo>
                        <a:pt x="15" y="34"/>
                        <a:pt x="13" y="33"/>
                        <a:pt x="11" y="32"/>
                      </a:cubicBezTo>
                      <a:cubicBezTo>
                        <a:pt x="11" y="31"/>
                        <a:pt x="11" y="30"/>
                        <a:pt x="11" y="30"/>
                      </a:cubicBezTo>
                      <a:close/>
                      <a:moveTo>
                        <a:pt x="28" y="45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lose/>
                      <a:moveTo>
                        <a:pt x="28" y="44"/>
                      </a:moveTo>
                      <a:cubicBezTo>
                        <a:pt x="28" y="44"/>
                        <a:pt x="27" y="44"/>
                        <a:pt x="27" y="44"/>
                      </a:cubicBezTo>
                      <a:cubicBezTo>
                        <a:pt x="27" y="44"/>
                        <a:pt x="27" y="44"/>
                        <a:pt x="27" y="44"/>
                      </a:cubicBezTo>
                      <a:cubicBezTo>
                        <a:pt x="22" y="42"/>
                        <a:pt x="16" y="39"/>
                        <a:pt x="11" y="37"/>
                      </a:cubicBezTo>
                      <a:cubicBezTo>
                        <a:pt x="11" y="36"/>
                        <a:pt x="11" y="35"/>
                        <a:pt x="11" y="35"/>
                      </a:cubicBezTo>
                      <a:cubicBezTo>
                        <a:pt x="14" y="36"/>
                        <a:pt x="17" y="37"/>
                        <a:pt x="20" y="38"/>
                      </a:cubicBezTo>
                      <a:cubicBezTo>
                        <a:pt x="20" y="39"/>
                        <a:pt x="21" y="39"/>
                        <a:pt x="21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4" y="40"/>
                        <a:pt x="25" y="41"/>
                        <a:pt x="26" y="41"/>
                      </a:cubicBezTo>
                      <a:cubicBezTo>
                        <a:pt x="27" y="42"/>
                        <a:pt x="27" y="41"/>
                        <a:pt x="28" y="42"/>
                      </a:cubicBezTo>
                      <a:cubicBezTo>
                        <a:pt x="28" y="42"/>
                        <a:pt x="28" y="44"/>
                        <a:pt x="28" y="44"/>
                      </a:cubicBezTo>
                      <a:close/>
                      <a:moveTo>
                        <a:pt x="32" y="49"/>
                      </a:move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3" y="48"/>
                      </a:cubicBezTo>
                      <a:cubicBezTo>
                        <a:pt x="33" y="48"/>
                        <a:pt x="33" y="49"/>
                        <a:pt x="32" y="49"/>
                      </a:cubicBezTo>
                      <a:close/>
                      <a:moveTo>
                        <a:pt x="33" y="36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1" y="35"/>
                        <a:pt x="32" y="35"/>
                        <a:pt x="33" y="36"/>
                      </a:cubicBezTo>
                      <a:cubicBezTo>
                        <a:pt x="33" y="36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2" y="36"/>
                        <a:pt x="32" y="36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1" y="38"/>
                      </a:moveTo>
                      <a:cubicBezTo>
                        <a:pt x="31" y="38"/>
                        <a:pt x="32" y="38"/>
                        <a:pt x="32" y="38"/>
                      </a:cubicBezTo>
                      <a:cubicBezTo>
                        <a:pt x="32" y="38"/>
                        <a:pt x="32" y="38"/>
                        <a:pt x="31" y="38"/>
                      </a:cubicBezTo>
                      <a:close/>
                      <a:moveTo>
                        <a:pt x="32" y="17"/>
                      </a:moveTo>
                      <a:cubicBezTo>
                        <a:pt x="32" y="17"/>
                        <a:pt x="32" y="17"/>
                        <a:pt x="33" y="18"/>
                      </a:cubicBezTo>
                      <a:cubicBezTo>
                        <a:pt x="33" y="18"/>
                        <a:pt x="33" y="18"/>
                        <a:pt x="33" y="19"/>
                      </a:cubicBezTo>
                      <a:cubicBezTo>
                        <a:pt x="33" y="18"/>
                        <a:pt x="32" y="18"/>
                        <a:pt x="32" y="17"/>
                      </a:cubicBezTo>
                      <a:close/>
                      <a:moveTo>
                        <a:pt x="33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19"/>
                        <a:pt x="32" y="19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9"/>
                        <a:pt x="33" y="19"/>
                        <a:pt x="33" y="20"/>
                      </a:cubicBezTo>
                      <a:close/>
                      <a:moveTo>
                        <a:pt x="33" y="29"/>
                      </a:move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3" y="29"/>
                        <a:pt x="33" y="29"/>
                        <a:pt x="34" y="30"/>
                      </a:cubicBezTo>
                      <a:cubicBezTo>
                        <a:pt x="34" y="30"/>
                        <a:pt x="33" y="30"/>
                        <a:pt x="33" y="30"/>
                      </a:cubicBezTo>
                      <a:cubicBezTo>
                        <a:pt x="33" y="30"/>
                        <a:pt x="33" y="29"/>
                        <a:pt x="33" y="29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7"/>
                        <a:pt x="34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lose/>
                      <a:moveTo>
                        <a:pt x="33" y="14"/>
                      </a:moveTo>
                      <a:cubicBezTo>
                        <a:pt x="33" y="15"/>
                        <a:pt x="33" y="14"/>
                        <a:pt x="32" y="14"/>
                      </a:cubicBezTo>
                      <a:cubicBezTo>
                        <a:pt x="32" y="14"/>
                        <a:pt x="33" y="14"/>
                        <a:pt x="33" y="14"/>
                      </a:cubicBezTo>
                      <a:close/>
                      <a:moveTo>
                        <a:pt x="32" y="16"/>
                      </a:moveTo>
                      <a:cubicBezTo>
                        <a:pt x="32" y="16"/>
                        <a:pt x="33" y="16"/>
                        <a:pt x="33" y="17"/>
                      </a:cubicBezTo>
                      <a:cubicBezTo>
                        <a:pt x="33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2" y="18"/>
                        <a:pt x="31" y="18"/>
                      </a:cubicBezTo>
                      <a:close/>
                      <a:moveTo>
                        <a:pt x="30" y="18"/>
                      </a:moveTo>
                      <a:cubicBezTo>
                        <a:pt x="31" y="18"/>
                        <a:pt x="31" y="19"/>
                        <a:pt x="30" y="19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lose/>
                      <a:moveTo>
                        <a:pt x="30" y="14"/>
                      </a:move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lose/>
                      <a:moveTo>
                        <a:pt x="30" y="21"/>
                      </a:moveTo>
                      <a:cubicBezTo>
                        <a:pt x="30" y="21"/>
                        <a:pt x="30" y="22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29" y="18"/>
                        <a:pt x="30" y="18"/>
                        <a:pt x="30" y="17"/>
                      </a:cubicBezTo>
                      <a:close/>
                      <a:moveTo>
                        <a:pt x="29" y="45"/>
                      </a:moveTo>
                      <a:cubicBezTo>
                        <a:pt x="30" y="45"/>
                        <a:pt x="30" y="46"/>
                        <a:pt x="30" y="46"/>
                      </a:cubicBezTo>
                      <a:cubicBezTo>
                        <a:pt x="29" y="46"/>
                        <a:pt x="29" y="46"/>
                        <a:pt x="29" y="45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5"/>
                        <a:pt x="29" y="44"/>
                      </a:cubicBezTo>
                      <a:cubicBezTo>
                        <a:pt x="29" y="45"/>
                        <a:pt x="30" y="45"/>
                        <a:pt x="30" y="45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lose/>
                      <a:moveTo>
                        <a:pt x="29" y="43"/>
                      </a:moveTo>
                      <a:cubicBezTo>
                        <a:pt x="29" y="43"/>
                        <a:pt x="29" y="43"/>
                        <a:pt x="30" y="43"/>
                      </a:cubicBezTo>
                      <a:cubicBezTo>
                        <a:pt x="30" y="43"/>
                        <a:pt x="30" y="44"/>
                        <a:pt x="30" y="44"/>
                      </a:cubicBezTo>
                      <a:cubicBezTo>
                        <a:pt x="29" y="44"/>
                        <a:pt x="30" y="43"/>
                        <a:pt x="29" y="43"/>
                      </a:cubicBezTo>
                      <a:close/>
                      <a:moveTo>
                        <a:pt x="30" y="33"/>
                      </a:moveTo>
                      <a:cubicBezTo>
                        <a:pt x="30" y="32"/>
                        <a:pt x="30" y="33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lose/>
                      <a:moveTo>
                        <a:pt x="30" y="19"/>
                      </a:move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30" y="20"/>
                        <a:pt x="30" y="19"/>
                      </a:cubicBezTo>
                      <a:close/>
                      <a:moveTo>
                        <a:pt x="31" y="42"/>
                      </a:moveTo>
                      <a:cubicBezTo>
                        <a:pt x="31" y="42"/>
                        <a:pt x="31" y="42"/>
                        <a:pt x="31" y="43"/>
                      </a:cubicBezTo>
                      <a:cubicBezTo>
                        <a:pt x="31" y="43"/>
                        <a:pt x="31" y="42"/>
                        <a:pt x="31" y="42"/>
                      </a:cubicBezTo>
                      <a:cubicBezTo>
                        <a:pt x="31" y="41"/>
                        <a:pt x="31" y="41"/>
                        <a:pt x="31" y="40"/>
                      </a:cubicBezTo>
                      <a:cubicBezTo>
                        <a:pt x="31" y="40"/>
                        <a:pt x="31" y="40"/>
                        <a:pt x="31" y="39"/>
                      </a:cubicBezTo>
                      <a:cubicBezTo>
                        <a:pt x="31" y="39"/>
                        <a:pt x="31" y="40"/>
                        <a:pt x="32" y="40"/>
                      </a:cubicBezTo>
                      <a:cubicBezTo>
                        <a:pt x="32" y="40"/>
                        <a:pt x="31" y="40"/>
                        <a:pt x="31" y="40"/>
                      </a:cubicBezTo>
                      <a:cubicBezTo>
                        <a:pt x="31" y="41"/>
                        <a:pt x="31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ubicBezTo>
                        <a:pt x="32" y="41"/>
                        <a:pt x="32" y="40"/>
                        <a:pt x="32" y="40"/>
                      </a:cubicBezTo>
                      <a:cubicBezTo>
                        <a:pt x="33" y="41"/>
                        <a:pt x="33" y="42"/>
                        <a:pt x="33" y="42"/>
                      </a:cubicBezTo>
                      <a:cubicBezTo>
                        <a:pt x="32" y="42"/>
                        <a:pt x="33" y="41"/>
                        <a:pt x="32" y="41"/>
                      </a:cubicBezTo>
                      <a:cubicBezTo>
                        <a:pt x="32" y="41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1" y="42"/>
                      </a:cubicBezTo>
                      <a:close/>
                      <a:moveTo>
                        <a:pt x="33" y="46"/>
                      </a:move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4"/>
                        <a:pt x="32" y="44"/>
                        <a:pt x="32" y="44"/>
                      </a:cubicBezTo>
                      <a:cubicBezTo>
                        <a:pt x="32" y="44"/>
                        <a:pt x="32" y="43"/>
                        <a:pt x="32" y="43"/>
                      </a:cubicBezTo>
                      <a:cubicBezTo>
                        <a:pt x="32" y="44"/>
                        <a:pt x="33" y="44"/>
                        <a:pt x="33" y="44"/>
                      </a:cubicBezTo>
                      <a:cubicBezTo>
                        <a:pt x="33" y="44"/>
                        <a:pt x="34" y="44"/>
                        <a:pt x="34" y="45"/>
                      </a:cubicBez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5"/>
                        <a:pt x="33" y="46"/>
                        <a:pt x="33" y="46"/>
                      </a:cubicBezTo>
                      <a:close/>
                      <a:moveTo>
                        <a:pt x="32" y="40"/>
                      </a:moveTo>
                      <a:cubicBezTo>
                        <a:pt x="32" y="40"/>
                        <a:pt x="32" y="39"/>
                        <a:pt x="32" y="39"/>
                      </a:cubicBezTo>
                      <a:cubicBezTo>
                        <a:pt x="32" y="39"/>
                        <a:pt x="32" y="39"/>
                        <a:pt x="33" y="39"/>
                      </a:cubicBezTo>
                      <a:cubicBezTo>
                        <a:pt x="33" y="39"/>
                        <a:pt x="33" y="38"/>
                        <a:pt x="33" y="39"/>
                      </a:cubicBezTo>
                      <a:cubicBezTo>
                        <a:pt x="34" y="39"/>
                        <a:pt x="33" y="40"/>
                        <a:pt x="34" y="40"/>
                      </a:cubicBezTo>
                      <a:cubicBezTo>
                        <a:pt x="34" y="41"/>
                        <a:pt x="34" y="40"/>
                        <a:pt x="34" y="40"/>
                      </a:cubicBezTo>
                      <a:cubicBezTo>
                        <a:pt x="34" y="41"/>
                        <a:pt x="33" y="40"/>
                        <a:pt x="32" y="40"/>
                      </a:cubicBezTo>
                      <a:close/>
                      <a:moveTo>
                        <a:pt x="35" y="44"/>
                      </a:move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5"/>
                        <a:pt x="35" y="45"/>
                        <a:pt x="35" y="44"/>
                      </a:cubicBezTo>
                      <a:close/>
                      <a:moveTo>
                        <a:pt x="35" y="48"/>
                      </a:moveTo>
                      <a:cubicBezTo>
                        <a:pt x="35" y="48"/>
                        <a:pt x="35" y="47"/>
                        <a:pt x="35" y="47"/>
                      </a:cubicBezTo>
                      <a:cubicBezTo>
                        <a:pt x="35" y="47"/>
                        <a:pt x="36" y="48"/>
                        <a:pt x="36" y="48"/>
                      </a:cubicBezTo>
                      <a:cubicBezTo>
                        <a:pt x="35" y="48"/>
                        <a:pt x="35" y="48"/>
                        <a:pt x="35" y="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3" name="任意多边形 11312"/>
                <p:cNvSpPr/>
                <p:nvPr/>
              </p:nvSpPr>
              <p:spPr>
                <a:xfrm>
                  <a:off x="4432" y="3437"/>
                  <a:ext cx="237" cy="307"/>
                </a:xfrm>
                <a:custGeom>
                  <a:avLst/>
                  <a:gdLst/>
                  <a:ahLst/>
                  <a:cxnLst/>
                  <a:pathLst>
                    <a:path w="282" h="365">
                      <a:moveTo>
                        <a:pt x="45" y="219"/>
                      </a:moveTo>
                      <a:lnTo>
                        <a:pt x="278" y="365"/>
                      </a:lnTo>
                      <a:lnTo>
                        <a:pt x="282" y="131"/>
                      </a:lnTo>
                      <a:lnTo>
                        <a:pt x="0" y="0"/>
                      </a:lnTo>
                      <a:lnTo>
                        <a:pt x="45" y="21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4" name="任意多边形 11313"/>
                <p:cNvSpPr/>
                <p:nvPr/>
              </p:nvSpPr>
              <p:spPr>
                <a:xfrm>
                  <a:off x="4665" y="3423"/>
                  <a:ext cx="167" cy="321"/>
                </a:xfrm>
                <a:custGeom>
                  <a:avLst/>
                  <a:gdLst/>
                  <a:ahLst/>
                  <a:cxnLst/>
                  <a:pathLst>
                    <a:path w="198" h="382">
                      <a:moveTo>
                        <a:pt x="198" y="0"/>
                      </a:moveTo>
                      <a:lnTo>
                        <a:pt x="4" y="148"/>
                      </a:lnTo>
                      <a:lnTo>
                        <a:pt x="0" y="382"/>
                      </a:lnTo>
                      <a:lnTo>
                        <a:pt x="164" y="214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5" name="任意多边形 11314"/>
                <p:cNvSpPr/>
                <p:nvPr/>
              </p:nvSpPr>
              <p:spPr>
                <a:xfrm>
                  <a:off x="4432" y="3361"/>
                  <a:ext cx="400" cy="186"/>
                </a:xfrm>
                <a:custGeom>
                  <a:avLst/>
                  <a:gdLst/>
                  <a:ahLst/>
                  <a:cxnLst/>
                  <a:pathLst>
                    <a:path w="476" h="221">
                      <a:moveTo>
                        <a:pt x="0" y="90"/>
                      </a:moveTo>
                      <a:lnTo>
                        <a:pt x="244" y="0"/>
                      </a:lnTo>
                      <a:lnTo>
                        <a:pt x="476" y="73"/>
                      </a:lnTo>
                      <a:lnTo>
                        <a:pt x="282" y="221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6" name="任意多边形 11315"/>
                <p:cNvSpPr/>
                <p:nvPr/>
              </p:nvSpPr>
              <p:spPr>
                <a:xfrm>
                  <a:off x="4460" y="3371"/>
                  <a:ext cx="178" cy="71"/>
                </a:xfrm>
                <a:custGeom>
                  <a:avLst/>
                  <a:gdLst/>
                  <a:ahLst/>
                  <a:cxnLst/>
                  <a:pathLst>
                    <a:path w="212" h="85">
                      <a:moveTo>
                        <a:pt x="0" y="81"/>
                      </a:moveTo>
                      <a:lnTo>
                        <a:pt x="212" y="0"/>
                      </a:lnTo>
                      <a:lnTo>
                        <a:pt x="210" y="6"/>
                      </a:lnTo>
                      <a:lnTo>
                        <a:pt x="9" y="85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555248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7" name="任意多边形 11316"/>
                <p:cNvSpPr/>
                <p:nvPr/>
              </p:nvSpPr>
              <p:spPr>
                <a:xfrm>
                  <a:off x="4637" y="3371"/>
                  <a:ext cx="170" cy="59"/>
                </a:xfrm>
                <a:custGeom>
                  <a:avLst/>
                  <a:gdLst/>
                  <a:ahLst/>
                  <a:cxnLst/>
                  <a:pathLst>
                    <a:path w="202" h="70">
                      <a:moveTo>
                        <a:pt x="2" y="0"/>
                      </a:moveTo>
                      <a:lnTo>
                        <a:pt x="202" y="66"/>
                      </a:lnTo>
                      <a:lnTo>
                        <a:pt x="196" y="70"/>
                      </a:lnTo>
                      <a:lnTo>
                        <a:pt x="0" y="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8" name="任意多边形 11317"/>
                <p:cNvSpPr/>
                <p:nvPr/>
              </p:nvSpPr>
              <p:spPr>
                <a:xfrm>
                  <a:off x="4468" y="3430"/>
                  <a:ext cx="334" cy="98"/>
                </a:xfrm>
                <a:custGeom>
                  <a:avLst/>
                  <a:gdLst/>
                  <a:ahLst/>
                  <a:cxnLst/>
                  <a:pathLst>
                    <a:path w="397" h="117">
                      <a:moveTo>
                        <a:pt x="0" y="15"/>
                      </a:moveTo>
                      <a:lnTo>
                        <a:pt x="233" y="117"/>
                      </a:lnTo>
                      <a:lnTo>
                        <a:pt x="397" y="0"/>
                      </a:lnTo>
                      <a:lnTo>
                        <a:pt x="397" y="0"/>
                      </a:lnTo>
                      <a:lnTo>
                        <a:pt x="233" y="115"/>
                      </a:lnTo>
                      <a:lnTo>
                        <a:pt x="2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9" name="任意多边形 11318"/>
                <p:cNvSpPr/>
                <p:nvPr/>
              </p:nvSpPr>
              <p:spPr>
                <a:xfrm>
                  <a:off x="4453" y="3460"/>
                  <a:ext cx="34" cy="160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0" y="0"/>
                      </a:moveTo>
                      <a:lnTo>
                        <a:pt x="35" y="191"/>
                      </a:lnTo>
                      <a:lnTo>
                        <a:pt x="41" y="185"/>
                      </a:lnTo>
                      <a:lnTo>
                        <a:pt x="9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0" name="任意多边形 11319"/>
                <p:cNvSpPr/>
                <p:nvPr/>
              </p:nvSpPr>
              <p:spPr>
                <a:xfrm>
                  <a:off x="4482" y="3615"/>
                  <a:ext cx="169" cy="108"/>
                </a:xfrm>
                <a:custGeom>
                  <a:avLst/>
                  <a:gdLst/>
                  <a:ahLst/>
                  <a:cxnLst/>
                  <a:pathLst>
                    <a:path w="201" h="128">
                      <a:moveTo>
                        <a:pt x="201" y="128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201" y="123"/>
                      </a:lnTo>
                      <a:lnTo>
                        <a:pt x="201" y="128"/>
                      </a:lnTo>
                      <a:close/>
                    </a:path>
                  </a:pathLst>
                </a:custGeom>
                <a:solidFill>
                  <a:srgbClr val="E9D9C5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1" name="任意多边形 11320"/>
                <p:cNvSpPr/>
                <p:nvPr/>
              </p:nvSpPr>
              <p:spPr>
                <a:xfrm>
                  <a:off x="4460" y="3464"/>
                  <a:ext cx="193" cy="259"/>
                </a:xfrm>
                <a:custGeom>
                  <a:avLst/>
                  <a:gdLst/>
                  <a:ahLst/>
                  <a:cxnLst/>
                  <a:pathLst>
                    <a:path w="229" h="308">
                      <a:moveTo>
                        <a:pt x="0" y="0"/>
                      </a:moveTo>
                      <a:lnTo>
                        <a:pt x="227" y="110"/>
                      </a:lnTo>
                      <a:lnTo>
                        <a:pt x="229" y="308"/>
                      </a:lnTo>
                      <a:lnTo>
                        <a:pt x="227" y="308"/>
                      </a:lnTo>
                      <a:lnTo>
                        <a:pt x="225" y="1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2" name="任意多边形 11321"/>
                <p:cNvSpPr/>
                <p:nvPr/>
              </p:nvSpPr>
              <p:spPr>
                <a:xfrm>
                  <a:off x="4794" y="3441"/>
                  <a:ext cx="29" cy="157"/>
                </a:xfrm>
                <a:custGeom>
                  <a:avLst/>
                  <a:gdLst/>
                  <a:ahLst/>
                  <a:cxnLst/>
                  <a:pathLst>
                    <a:path w="34" h="187">
                      <a:moveTo>
                        <a:pt x="34" y="0"/>
                      </a:moveTo>
                      <a:lnTo>
                        <a:pt x="6" y="187"/>
                      </a:lnTo>
                      <a:lnTo>
                        <a:pt x="0" y="185"/>
                      </a:lnTo>
                      <a:lnTo>
                        <a:pt x="26" y="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5C5546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3" name="任意多边形 11322"/>
                <p:cNvSpPr/>
                <p:nvPr/>
              </p:nvSpPr>
              <p:spPr>
                <a:xfrm>
                  <a:off x="4676" y="3596"/>
                  <a:ext cx="123" cy="125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0" y="79"/>
                      </a:moveTo>
                      <a:cubicBezTo>
                        <a:pt x="0" y="78"/>
                        <a:pt x="0" y="74"/>
                        <a:pt x="0" y="7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4" name="任意多边形 11323"/>
                <p:cNvSpPr/>
                <p:nvPr/>
              </p:nvSpPr>
              <p:spPr>
                <a:xfrm>
                  <a:off x="4676" y="3441"/>
                  <a:ext cx="147" cy="273"/>
                </a:xfrm>
                <a:custGeom>
                  <a:avLst/>
                  <a:gdLst/>
                  <a:ahLst/>
                  <a:cxnLst/>
                  <a:pathLst>
                    <a:path w="174" h="325">
                      <a:moveTo>
                        <a:pt x="0" y="325"/>
                      </a:moveTo>
                      <a:lnTo>
                        <a:pt x="4" y="132"/>
                      </a:lnTo>
                      <a:lnTo>
                        <a:pt x="174" y="0"/>
                      </a:lnTo>
                      <a:lnTo>
                        <a:pt x="166" y="8"/>
                      </a:lnTo>
                      <a:lnTo>
                        <a:pt x="6" y="134"/>
                      </a:lnTo>
                      <a:lnTo>
                        <a:pt x="0" y="325"/>
                      </a:lnTo>
                      <a:lnTo>
                        <a:pt x="0" y="32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4763" cap="flat" cmpd="sng">
                  <a:solidFill>
                    <a:srgbClr val="231F20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325" name="组合 11324"/>
              <p:cNvGrpSpPr/>
              <p:nvPr/>
            </p:nvGrpSpPr>
            <p:grpSpPr>
              <a:xfrm>
                <a:off x="4700" y="3225"/>
                <a:ext cx="447" cy="429"/>
                <a:chOff x="2622" y="3342"/>
                <a:chExt cx="524" cy="503"/>
              </a:xfrm>
            </p:grpSpPr>
            <p:sp>
              <p:nvSpPr>
                <p:cNvPr id="11326" name="任意多边形 11325"/>
                <p:cNvSpPr/>
                <p:nvPr/>
              </p:nvSpPr>
              <p:spPr>
                <a:xfrm>
                  <a:off x="2836" y="3442"/>
                  <a:ext cx="310" cy="397"/>
                </a:xfrm>
                <a:custGeom>
                  <a:avLst/>
                  <a:gdLst/>
                  <a:ahLst/>
                  <a:cxnLst/>
                  <a:pathLst>
                    <a:path w="282" h="362">
                      <a:moveTo>
                        <a:pt x="237" y="217"/>
                      </a:moveTo>
                      <a:lnTo>
                        <a:pt x="4" y="362"/>
                      </a:lnTo>
                      <a:lnTo>
                        <a:pt x="0" y="128"/>
                      </a:lnTo>
                      <a:lnTo>
                        <a:pt x="282" y="0"/>
                      </a:lnTo>
                      <a:lnTo>
                        <a:pt x="237" y="217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7" name="任意多边形 11326"/>
                <p:cNvSpPr/>
                <p:nvPr/>
              </p:nvSpPr>
              <p:spPr>
                <a:xfrm>
                  <a:off x="2625" y="3427"/>
                  <a:ext cx="218" cy="418"/>
                </a:xfrm>
                <a:custGeom>
                  <a:avLst/>
                  <a:gdLst/>
                  <a:ahLst/>
                  <a:cxnLst/>
                  <a:pathLst>
                    <a:path w="198" h="381">
                      <a:moveTo>
                        <a:pt x="0" y="0"/>
                      </a:moveTo>
                      <a:lnTo>
                        <a:pt x="194" y="147"/>
                      </a:lnTo>
                      <a:lnTo>
                        <a:pt x="198" y="381"/>
                      </a:lnTo>
                      <a:lnTo>
                        <a:pt x="34" y="2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8" name="任意多边形 11327"/>
                <p:cNvSpPr/>
                <p:nvPr/>
              </p:nvSpPr>
              <p:spPr>
                <a:xfrm>
                  <a:off x="2622" y="3342"/>
                  <a:ext cx="524" cy="241"/>
                </a:xfrm>
                <a:custGeom>
                  <a:avLst/>
                  <a:gdLst/>
                  <a:ahLst/>
                  <a:cxnLst/>
                  <a:pathLst>
                    <a:path w="476" h="219">
                      <a:moveTo>
                        <a:pt x="476" y="91"/>
                      </a:moveTo>
                      <a:lnTo>
                        <a:pt x="232" y="0"/>
                      </a:lnTo>
                      <a:lnTo>
                        <a:pt x="0" y="72"/>
                      </a:lnTo>
                      <a:lnTo>
                        <a:pt x="194" y="219"/>
                      </a:lnTo>
                      <a:lnTo>
                        <a:pt x="476" y="9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9" name="任意多边形 11328"/>
                <p:cNvSpPr/>
                <p:nvPr/>
              </p:nvSpPr>
              <p:spPr>
                <a:xfrm>
                  <a:off x="2875" y="3354"/>
                  <a:ext cx="233" cy="93"/>
                </a:xfrm>
                <a:custGeom>
                  <a:avLst/>
                  <a:gdLst/>
                  <a:ahLst/>
                  <a:cxnLst/>
                  <a:pathLst>
                    <a:path w="212" h="84">
                      <a:moveTo>
                        <a:pt x="212" y="80"/>
                      </a:moveTo>
                      <a:lnTo>
                        <a:pt x="0" y="0"/>
                      </a:lnTo>
                      <a:lnTo>
                        <a:pt x="2" y="6"/>
                      </a:lnTo>
                      <a:lnTo>
                        <a:pt x="202" y="84"/>
                      </a:lnTo>
                      <a:lnTo>
                        <a:pt x="212" y="8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0" name="任意多边形 11329"/>
                <p:cNvSpPr/>
                <p:nvPr/>
              </p:nvSpPr>
              <p:spPr>
                <a:xfrm>
                  <a:off x="2656" y="3354"/>
                  <a:ext cx="221" cy="76"/>
                </a:xfrm>
                <a:custGeom>
                  <a:avLst/>
                  <a:gdLst/>
                  <a:ahLst/>
                  <a:cxnLst/>
                  <a:pathLst>
                    <a:path w="202" h="68">
                      <a:moveTo>
                        <a:pt x="200" y="0"/>
                      </a:moveTo>
                      <a:lnTo>
                        <a:pt x="0" y="65"/>
                      </a:lnTo>
                      <a:lnTo>
                        <a:pt x="6" y="68"/>
                      </a:lnTo>
                      <a:lnTo>
                        <a:pt x="202" y="6"/>
                      </a:lnTo>
                      <a:lnTo>
                        <a:pt x="20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1" name="任意多边形 11330"/>
                <p:cNvSpPr/>
                <p:nvPr/>
              </p:nvSpPr>
              <p:spPr>
                <a:xfrm>
                  <a:off x="2662" y="3430"/>
                  <a:ext cx="435" cy="130"/>
                </a:xfrm>
                <a:custGeom>
                  <a:avLst/>
                  <a:gdLst/>
                  <a:ahLst/>
                  <a:cxnLst/>
                  <a:pathLst>
                    <a:path w="396" h="119">
                      <a:moveTo>
                        <a:pt x="396" y="16"/>
                      </a:moveTo>
                      <a:lnTo>
                        <a:pt x="164" y="119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64" y="116"/>
                      </a:lnTo>
                      <a:lnTo>
                        <a:pt x="396" y="16"/>
                      </a:lnTo>
                      <a:lnTo>
                        <a:pt x="396" y="16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2" name="任意多边形 11331"/>
                <p:cNvSpPr/>
                <p:nvPr/>
              </p:nvSpPr>
              <p:spPr>
                <a:xfrm>
                  <a:off x="3072" y="3468"/>
                  <a:ext cx="46" cy="209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41" y="0"/>
                      </a:moveTo>
                      <a:lnTo>
                        <a:pt x="5" y="191"/>
                      </a:lnTo>
                      <a:lnTo>
                        <a:pt x="0" y="185"/>
                      </a:lnTo>
                      <a:lnTo>
                        <a:pt x="32" y="6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6C6452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3" name="任意多边形 11332"/>
                <p:cNvSpPr/>
                <p:nvPr/>
              </p:nvSpPr>
              <p:spPr>
                <a:xfrm>
                  <a:off x="2858" y="3670"/>
                  <a:ext cx="220" cy="145"/>
                </a:xfrm>
                <a:custGeom>
                  <a:avLst/>
                  <a:gdLst/>
                  <a:ahLst/>
                  <a:cxnLst/>
                  <a:pathLst>
                    <a:path w="200" h="131">
                      <a:moveTo>
                        <a:pt x="0" y="131"/>
                      </a:moveTo>
                      <a:lnTo>
                        <a:pt x="200" y="6"/>
                      </a:lnTo>
                      <a:lnTo>
                        <a:pt x="195" y="0"/>
                      </a:lnTo>
                      <a:lnTo>
                        <a:pt x="0" y="123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4" name="任意多边形 11333"/>
                <p:cNvSpPr/>
                <p:nvPr/>
              </p:nvSpPr>
              <p:spPr>
                <a:xfrm>
                  <a:off x="2858" y="3474"/>
                  <a:ext cx="250" cy="341"/>
                </a:xfrm>
                <a:custGeom>
                  <a:avLst/>
                  <a:gdLst/>
                  <a:ahLst/>
                  <a:cxnLst/>
                  <a:pathLst>
                    <a:path w="227" h="310">
                      <a:moveTo>
                        <a:pt x="227" y="0"/>
                      </a:moveTo>
                      <a:lnTo>
                        <a:pt x="0" y="110"/>
                      </a:lnTo>
                      <a:lnTo>
                        <a:pt x="0" y="310"/>
                      </a:lnTo>
                      <a:lnTo>
                        <a:pt x="0" y="310"/>
                      </a:lnTo>
                      <a:lnTo>
                        <a:pt x="2" y="111"/>
                      </a:lnTo>
                      <a:lnTo>
                        <a:pt x="227" y="0"/>
                      </a:lnTo>
                      <a:lnTo>
                        <a:pt x="22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 cap="flat" cmpd="sng">
                  <a:solidFill>
                    <a:srgbClr val="231F2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5" name="任意多边形 11334"/>
                <p:cNvSpPr/>
                <p:nvPr/>
              </p:nvSpPr>
              <p:spPr>
                <a:xfrm>
                  <a:off x="2638" y="3452"/>
                  <a:ext cx="37" cy="203"/>
                </a:xfrm>
                <a:custGeom>
                  <a:avLst/>
                  <a:gdLst/>
                  <a:ahLst/>
                  <a:cxnLst/>
                  <a:pathLst>
                    <a:path w="34" h="185">
                      <a:moveTo>
                        <a:pt x="0" y="0"/>
                      </a:moveTo>
                      <a:lnTo>
                        <a:pt x="28" y="185"/>
                      </a:lnTo>
                      <a:lnTo>
                        <a:pt x="34" y="183"/>
                      </a:lnTo>
                      <a:lnTo>
                        <a:pt x="8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6" name="任意多边形 11335"/>
                <p:cNvSpPr/>
                <p:nvPr/>
              </p:nvSpPr>
              <p:spPr>
                <a:xfrm>
                  <a:off x="2668" y="3653"/>
                  <a:ext cx="161" cy="163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77" y="79"/>
                      </a:moveTo>
                      <a:cubicBezTo>
                        <a:pt x="77" y="79"/>
                        <a:pt x="77" y="74"/>
                        <a:pt x="77" y="74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77" y="79"/>
                      </a:lnTo>
                      <a:close/>
                    </a:path>
                  </a:pathLst>
                </a:custGeom>
                <a:solidFill>
                  <a:srgbClr val="DEC5A7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7" name="任意多边形 11336"/>
                <p:cNvSpPr/>
                <p:nvPr/>
              </p:nvSpPr>
              <p:spPr>
                <a:xfrm>
                  <a:off x="2638" y="3452"/>
                  <a:ext cx="191" cy="355"/>
                </a:xfrm>
                <a:custGeom>
                  <a:avLst/>
                  <a:gdLst/>
                  <a:ahLst/>
                  <a:cxnLst/>
                  <a:pathLst>
                    <a:path w="174" h="323">
                      <a:moveTo>
                        <a:pt x="174" y="323"/>
                      </a:moveTo>
                      <a:lnTo>
                        <a:pt x="170" y="132"/>
                      </a:lnTo>
                      <a:lnTo>
                        <a:pt x="0" y="0"/>
                      </a:lnTo>
                      <a:lnTo>
                        <a:pt x="8" y="7"/>
                      </a:lnTo>
                      <a:lnTo>
                        <a:pt x="168" y="132"/>
                      </a:lnTo>
                      <a:lnTo>
                        <a:pt x="174" y="323"/>
                      </a:lnTo>
                      <a:lnTo>
                        <a:pt x="174" y="323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338" name="组合 11337"/>
              <p:cNvGrpSpPr/>
              <p:nvPr/>
            </p:nvGrpSpPr>
            <p:grpSpPr>
              <a:xfrm>
                <a:off x="4720" y="2994"/>
                <a:ext cx="445" cy="426"/>
                <a:chOff x="3878" y="2568"/>
                <a:chExt cx="522" cy="500"/>
              </a:xfrm>
            </p:grpSpPr>
            <p:sp>
              <p:nvSpPr>
                <p:cNvPr id="11339" name="任意多边形 11338"/>
                <p:cNvSpPr/>
                <p:nvPr/>
              </p:nvSpPr>
              <p:spPr>
                <a:xfrm>
                  <a:off x="4143" y="2582"/>
                  <a:ext cx="122" cy="94"/>
                </a:xfrm>
                <a:custGeom>
                  <a:avLst/>
                  <a:gdLst/>
                  <a:ahLst/>
                  <a:cxnLst/>
                  <a:pathLst>
                    <a:path w="111" h="85">
                      <a:moveTo>
                        <a:pt x="0" y="0"/>
                      </a:moveTo>
                      <a:lnTo>
                        <a:pt x="110" y="85"/>
                      </a:lnTo>
                      <a:lnTo>
                        <a:pt x="111" y="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0"/>
                  </a:srgbClr>
                </a:solidFill>
                <a:ln w="8001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0" name="任意多边形 11339"/>
                <p:cNvSpPr/>
                <p:nvPr/>
              </p:nvSpPr>
              <p:spPr>
                <a:xfrm>
                  <a:off x="4188" y="2603"/>
                  <a:ext cx="14" cy="17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3" y="7"/>
                      </a:moveTo>
                      <a:cubicBezTo>
                        <a:pt x="5" y="8"/>
                        <a:pt x="6" y="7"/>
                        <a:pt x="6" y="7"/>
                      </a:cubicBezTo>
                      <a:cubicBezTo>
                        <a:pt x="7" y="5"/>
                        <a:pt x="6" y="2"/>
                        <a:pt x="4" y="1"/>
                      </a:cubicBezTo>
                      <a:cubicBezTo>
                        <a:pt x="2" y="0"/>
                        <a:pt x="1" y="0"/>
                        <a:pt x="0" y="2"/>
                      </a:cubicBezTo>
                      <a:cubicBezTo>
                        <a:pt x="0" y="3"/>
                        <a:pt x="1" y="6"/>
                        <a:pt x="3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1" name="任意多边形 11340"/>
                <p:cNvSpPr/>
                <p:nvPr/>
              </p:nvSpPr>
              <p:spPr>
                <a:xfrm>
                  <a:off x="4188" y="2617"/>
                  <a:ext cx="14" cy="17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1" y="1"/>
                      </a:moveTo>
                      <a:cubicBezTo>
                        <a:pt x="0" y="2"/>
                        <a:pt x="0" y="5"/>
                        <a:pt x="1" y="6"/>
                      </a:cubicBezTo>
                      <a:cubicBezTo>
                        <a:pt x="3" y="8"/>
                        <a:pt x="6" y="8"/>
                        <a:pt x="7" y="7"/>
                      </a:cubicBezTo>
                      <a:cubicBezTo>
                        <a:pt x="7" y="6"/>
                        <a:pt x="7" y="6"/>
                        <a:pt x="7" y="4"/>
                      </a:cubicBezTo>
                      <a:cubicBezTo>
                        <a:pt x="6" y="2"/>
                        <a:pt x="2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2" name="任意多边形 11341"/>
                <p:cNvSpPr>
                  <a:spLocks noEditPoints="1"/>
                </p:cNvSpPr>
                <p:nvPr/>
              </p:nvSpPr>
              <p:spPr>
                <a:xfrm>
                  <a:off x="4251" y="2613"/>
                  <a:ext cx="75" cy="107"/>
                </a:xfrm>
                <a:custGeom>
                  <a:avLst/>
                  <a:gdLst/>
                  <a:ahLst/>
                  <a:cxnLst/>
                  <a:pathLst>
                    <a:path w="36" h="52">
                      <a:moveTo>
                        <a:pt x="36" y="26"/>
                      </a:moveTo>
                      <a:cubicBezTo>
                        <a:pt x="36" y="22"/>
                        <a:pt x="36" y="18"/>
                        <a:pt x="36" y="15"/>
                      </a:cubicBezTo>
                      <a:cubicBezTo>
                        <a:pt x="33" y="13"/>
                        <a:pt x="29" y="11"/>
                        <a:pt x="25" y="10"/>
                      </a:cubicBezTo>
                      <a:cubicBezTo>
                        <a:pt x="24" y="10"/>
                        <a:pt x="22" y="8"/>
                        <a:pt x="20" y="8"/>
                      </a:cubicBezTo>
                      <a:cubicBezTo>
                        <a:pt x="17" y="7"/>
                        <a:pt x="14" y="5"/>
                        <a:pt x="10" y="4"/>
                      </a:cubicBezTo>
                      <a:cubicBezTo>
                        <a:pt x="10" y="4"/>
                        <a:pt x="9" y="3"/>
                        <a:pt x="9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5" y="2"/>
                        <a:pt x="3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8"/>
                        <a:pt x="2" y="8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6"/>
                        <a:pt x="2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5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8"/>
                        <a:pt x="4" y="8"/>
                        <a:pt x="5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4" y="11"/>
                        <a:pt x="5" y="11"/>
                      </a:cubicBezTo>
                      <a:cubicBezTo>
                        <a:pt x="5" y="11"/>
                        <a:pt x="5" y="11"/>
                        <a:pt x="6" y="10"/>
                      </a:cubicBezTo>
                      <a:cubicBezTo>
                        <a:pt x="6" y="11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3" y="10"/>
                      </a:cubicBezTo>
                      <a:cubicBezTo>
                        <a:pt x="2" y="10"/>
                        <a:pt x="3" y="10"/>
                        <a:pt x="2" y="10"/>
                      </a:cubicBezTo>
                      <a:cubicBezTo>
                        <a:pt x="2" y="11"/>
                        <a:pt x="2" y="11"/>
                        <a:pt x="2" y="12"/>
                      </a:cubicBezTo>
                      <a:cubicBezTo>
                        <a:pt x="2" y="12"/>
                        <a:pt x="2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2" y="13"/>
                        <a:pt x="2" y="12"/>
                        <a:pt x="1" y="12"/>
                      </a:cubicBezTo>
                      <a:cubicBezTo>
                        <a:pt x="1" y="12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1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9"/>
                        <a:pt x="0" y="9"/>
                        <a:pt x="0" y="9"/>
                      </a:cubicBezTo>
                      <a:cubicBezTo>
                        <a:pt x="0" y="10"/>
                        <a:pt x="0" y="13"/>
                        <a:pt x="0" y="15"/>
                      </a:cubicBezTo>
                      <a:cubicBezTo>
                        <a:pt x="0" y="18"/>
                        <a:pt x="1" y="22"/>
                        <a:pt x="0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0" y="32"/>
                        <a:pt x="1" y="35"/>
                        <a:pt x="1" y="36"/>
                      </a:cubicBezTo>
                      <a:cubicBezTo>
                        <a:pt x="1" y="37"/>
                        <a:pt x="1" y="37"/>
                        <a:pt x="2" y="37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1" y="37"/>
                        <a:pt x="1" y="37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4" y="39"/>
                        <a:pt x="4" y="38"/>
                        <a:pt x="4" y="38"/>
                      </a:cubicBezTo>
                      <a:cubicBezTo>
                        <a:pt x="4" y="38"/>
                        <a:pt x="4" y="39"/>
                        <a:pt x="4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40"/>
                        <a:pt x="6" y="39"/>
                        <a:pt x="7" y="40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40"/>
                        <a:pt x="9" y="39"/>
                        <a:pt x="9" y="40"/>
                      </a:cubicBezTo>
                      <a:cubicBezTo>
                        <a:pt x="9" y="40"/>
                        <a:pt x="8" y="40"/>
                        <a:pt x="9" y="41"/>
                      </a:cubicBezTo>
                      <a:cubicBezTo>
                        <a:pt x="10" y="42"/>
                        <a:pt x="13" y="43"/>
                        <a:pt x="14" y="43"/>
                      </a:cubicBezTo>
                      <a:cubicBezTo>
                        <a:pt x="14" y="43"/>
                        <a:pt x="14" y="43"/>
                        <a:pt x="15" y="43"/>
                      </a:cubicBezTo>
                      <a:cubicBezTo>
                        <a:pt x="15" y="43"/>
                        <a:pt x="14" y="43"/>
                        <a:pt x="15" y="43"/>
                      </a:cubicBezTo>
                      <a:cubicBezTo>
                        <a:pt x="15" y="44"/>
                        <a:pt x="16" y="44"/>
                        <a:pt x="17" y="44"/>
                      </a:cubicBezTo>
                      <a:cubicBezTo>
                        <a:pt x="17" y="44"/>
                        <a:pt x="16" y="44"/>
                        <a:pt x="16" y="44"/>
                      </a:cubicBezTo>
                      <a:cubicBezTo>
                        <a:pt x="16" y="43"/>
                        <a:pt x="16" y="44"/>
                        <a:pt x="16" y="44"/>
                      </a:cubicBezTo>
                      <a:cubicBezTo>
                        <a:pt x="16" y="43"/>
                        <a:pt x="15" y="43"/>
                        <a:pt x="15" y="43"/>
                      </a:cubicBezTo>
                      <a:cubicBezTo>
                        <a:pt x="16" y="43"/>
                        <a:pt x="18" y="44"/>
                        <a:pt x="19" y="44"/>
                      </a:cubicBezTo>
                      <a:cubicBezTo>
                        <a:pt x="19" y="44"/>
                        <a:pt x="19" y="45"/>
                        <a:pt x="20" y="45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20" y="46"/>
                        <a:pt x="20" y="45"/>
                        <a:pt x="20" y="46"/>
                      </a:cubicBezTo>
                      <a:cubicBezTo>
                        <a:pt x="21" y="46"/>
                        <a:pt x="22" y="47"/>
                        <a:pt x="23" y="47"/>
                      </a:cubicBezTo>
                      <a:cubicBezTo>
                        <a:pt x="23" y="46"/>
                        <a:pt x="23" y="47"/>
                        <a:pt x="22" y="46"/>
                      </a:cubicBezTo>
                      <a:cubicBezTo>
                        <a:pt x="23" y="46"/>
                        <a:pt x="23" y="45"/>
                        <a:pt x="23" y="45"/>
                      </a:cubicBezTo>
                      <a:cubicBezTo>
                        <a:pt x="24" y="46"/>
                        <a:pt x="24" y="46"/>
                        <a:pt x="24" y="45"/>
                      </a:cubicBezTo>
                      <a:cubicBezTo>
                        <a:pt x="24" y="45"/>
                        <a:pt x="24" y="45"/>
                        <a:pt x="23" y="45"/>
                      </a:cubicBezTo>
                      <a:cubicBezTo>
                        <a:pt x="23" y="44"/>
                        <a:pt x="23" y="44"/>
                        <a:pt x="23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4" y="42"/>
                        <a:pt x="22" y="39"/>
                        <a:pt x="23" y="39"/>
                      </a:cubicBezTo>
                      <a:cubicBezTo>
                        <a:pt x="23" y="39"/>
                        <a:pt x="23" y="38"/>
                        <a:pt x="23" y="38"/>
                      </a:cubicBezTo>
                      <a:cubicBezTo>
                        <a:pt x="23" y="39"/>
                        <a:pt x="24" y="38"/>
                        <a:pt x="24" y="39"/>
                      </a:cubicBezTo>
                      <a:cubicBezTo>
                        <a:pt x="24" y="39"/>
                        <a:pt x="24" y="39"/>
                        <a:pt x="24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4" y="40"/>
                        <a:pt x="24" y="41"/>
                        <a:pt x="24" y="41"/>
                      </a:cubicBezTo>
                      <a:cubicBezTo>
                        <a:pt x="24" y="41"/>
                        <a:pt x="24" y="42"/>
                        <a:pt x="25" y="42"/>
                      </a:cubicBezTo>
                      <a:cubicBezTo>
                        <a:pt x="25" y="42"/>
                        <a:pt x="25" y="41"/>
                        <a:pt x="26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2"/>
                        <a:pt x="24" y="42"/>
                        <a:pt x="24" y="42"/>
                      </a:cubicBezTo>
                      <a:cubicBezTo>
                        <a:pt x="24" y="42"/>
                        <a:pt x="24" y="42"/>
                        <a:pt x="24" y="43"/>
                      </a:cubicBezTo>
                      <a:cubicBezTo>
                        <a:pt x="24" y="43"/>
                        <a:pt x="24" y="43"/>
                        <a:pt x="24" y="44"/>
                      </a:cubicBezTo>
                      <a:cubicBezTo>
                        <a:pt x="24" y="44"/>
                        <a:pt x="25" y="44"/>
                        <a:pt x="25" y="45"/>
                      </a:cubicBezTo>
                      <a:cubicBezTo>
                        <a:pt x="25" y="46"/>
                        <a:pt x="25" y="46"/>
                        <a:pt x="25" y="47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8"/>
                        <a:pt x="24" y="47"/>
                        <a:pt x="24" y="47"/>
                      </a:cubicBezTo>
                      <a:cubicBezTo>
                        <a:pt x="25" y="48"/>
                        <a:pt x="26" y="48"/>
                        <a:pt x="27" y="49"/>
                      </a:cubicBezTo>
                      <a:cubicBezTo>
                        <a:pt x="27" y="49"/>
                        <a:pt x="27" y="48"/>
                        <a:pt x="27" y="48"/>
                      </a:cubicBezTo>
                      <a:cubicBezTo>
                        <a:pt x="28" y="49"/>
                        <a:pt x="27" y="49"/>
                        <a:pt x="28" y="49"/>
                      </a:cubicBezTo>
                      <a:cubicBezTo>
                        <a:pt x="29" y="50"/>
                        <a:pt x="31" y="51"/>
                        <a:pt x="32" y="51"/>
                      </a:cubicBezTo>
                      <a:cubicBezTo>
                        <a:pt x="32" y="51"/>
                        <a:pt x="32" y="50"/>
                        <a:pt x="32" y="50"/>
                      </a:cubicBezTo>
                      <a:cubicBezTo>
                        <a:pt x="33" y="50"/>
                        <a:pt x="34" y="51"/>
                        <a:pt x="33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2"/>
                        <a:pt x="34" y="52"/>
                        <a:pt x="35" y="52"/>
                      </a:cubicBezTo>
                      <a:cubicBezTo>
                        <a:pt x="36" y="51"/>
                        <a:pt x="36" y="49"/>
                        <a:pt x="35" y="47"/>
                      </a:cubicBezTo>
                      <a:cubicBezTo>
                        <a:pt x="35" y="45"/>
                        <a:pt x="36" y="44"/>
                        <a:pt x="36" y="41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38"/>
                        <a:pt x="36" y="34"/>
                        <a:pt x="36" y="31"/>
                      </a:cubicBezTo>
                      <a:cubicBezTo>
                        <a:pt x="36" y="31"/>
                        <a:pt x="35" y="30"/>
                        <a:pt x="36" y="30"/>
                      </a:cubicBez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6"/>
                        <a:pt x="36" y="26"/>
                      </a:cubicBezTo>
                      <a:close/>
                      <a:moveTo>
                        <a:pt x="1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lose/>
                      <a:moveTo>
                        <a:pt x="4" y="6"/>
                      </a:moveTo>
                      <a:cubicBezTo>
                        <a:pt x="3" y="6"/>
                        <a:pt x="3" y="5"/>
                        <a:pt x="4" y="5"/>
                      </a:cubicBezTo>
                      <a:cubicBezTo>
                        <a:pt x="4" y="5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lose/>
                      <a:moveTo>
                        <a:pt x="5" y="4"/>
                      </a:moveTo>
                      <a:cubicBezTo>
                        <a:pt x="5" y="3"/>
                        <a:pt x="6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lose/>
                      <a:moveTo>
                        <a:pt x="5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lose/>
                      <a:moveTo>
                        <a:pt x="25" y="44"/>
                      </a:moveTo>
                      <a:cubicBezTo>
                        <a:pt x="25" y="44"/>
                        <a:pt x="25" y="43"/>
                        <a:pt x="25" y="43"/>
                      </a:cubicBezTo>
                      <a:cubicBezTo>
                        <a:pt x="25" y="43"/>
                        <a:pt x="25" y="44"/>
                        <a:pt x="25" y="44"/>
                      </a:cubicBezTo>
                      <a:cubicBezTo>
                        <a:pt x="25" y="44"/>
                        <a:pt x="25" y="44"/>
                        <a:pt x="25" y="4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5" y="18"/>
                      </a:cubicBezTo>
                      <a:close/>
                      <a:moveTo>
                        <a:pt x="34" y="20"/>
                      </a:moveTo>
                      <a:cubicBezTo>
                        <a:pt x="35" y="20"/>
                        <a:pt x="34" y="20"/>
                        <a:pt x="34" y="21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lose/>
                      <a:moveTo>
                        <a:pt x="34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2"/>
                      </a:cubicBezTo>
                      <a:close/>
                      <a:moveTo>
                        <a:pt x="34" y="35"/>
                      </a:moveTo>
                      <a:cubicBezTo>
                        <a:pt x="34" y="35"/>
                        <a:pt x="34" y="35"/>
                        <a:pt x="35" y="34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5" y="36"/>
                        <a:pt x="34" y="35"/>
                        <a:pt x="34" y="35"/>
                      </a:cubicBezTo>
                      <a:close/>
                      <a:moveTo>
                        <a:pt x="35" y="43"/>
                      </a:moveTo>
                      <a:cubicBezTo>
                        <a:pt x="35" y="43"/>
                        <a:pt x="34" y="43"/>
                        <a:pt x="34" y="42"/>
                      </a:cubicBezTo>
                      <a:cubicBezTo>
                        <a:pt x="34" y="42"/>
                        <a:pt x="35" y="42"/>
                        <a:pt x="35" y="42"/>
                      </a:cubicBezTo>
                      <a:cubicBezTo>
                        <a:pt x="35" y="42"/>
                        <a:pt x="35" y="43"/>
                        <a:pt x="35" y="43"/>
                      </a:cubicBezTo>
                      <a:close/>
                      <a:moveTo>
                        <a:pt x="32" y="26"/>
                      </a:moveTo>
                      <a:cubicBezTo>
                        <a:pt x="32" y="26"/>
                        <a:pt x="32" y="27"/>
                        <a:pt x="33" y="27"/>
                      </a:cubicBezTo>
                      <a:cubicBezTo>
                        <a:pt x="33" y="28"/>
                        <a:pt x="32" y="28"/>
                        <a:pt x="32" y="28"/>
                      </a:cubicBezTo>
                      <a:cubicBezTo>
                        <a:pt x="32" y="27"/>
                        <a:pt x="32" y="27"/>
                        <a:pt x="31" y="27"/>
                      </a:cubicBezTo>
                      <a:cubicBezTo>
                        <a:pt x="32" y="27"/>
                        <a:pt x="32" y="26"/>
                        <a:pt x="32" y="26"/>
                      </a:cubicBezTo>
                      <a:close/>
                      <a:moveTo>
                        <a:pt x="32" y="25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5"/>
                        <a:pt x="32" y="25"/>
                        <a:pt x="32" y="25"/>
                      </a:cubicBezTo>
                      <a:close/>
                      <a:moveTo>
                        <a:pt x="34" y="38"/>
                      </a:move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4" y="38"/>
                        <a:pt x="33" y="38"/>
                        <a:pt x="34" y="38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lose/>
                      <a:moveTo>
                        <a:pt x="33" y="36"/>
                      </a:moveTo>
                      <a:cubicBezTo>
                        <a:pt x="33" y="36"/>
                        <a:pt x="33" y="35"/>
                        <a:pt x="33" y="35"/>
                      </a:cubicBezTo>
                      <a:cubicBezTo>
                        <a:pt x="34" y="35"/>
                        <a:pt x="34" y="36"/>
                        <a:pt x="34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3" y="34"/>
                      </a:moveTo>
                      <a:cubicBezTo>
                        <a:pt x="33" y="34"/>
                        <a:pt x="33" y="34"/>
                        <a:pt x="32" y="34"/>
                      </a:cubicBezTo>
                      <a:cubicBezTo>
                        <a:pt x="32" y="33"/>
                        <a:pt x="33" y="33"/>
                        <a:pt x="33" y="33"/>
                      </a:cubicBezTo>
                      <a:cubicBezTo>
                        <a:pt x="33" y="33"/>
                        <a:pt x="33" y="32"/>
                        <a:pt x="33" y="32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3" y="33"/>
                        <a:pt x="34" y="33"/>
                        <a:pt x="34" y="33"/>
                      </a:cubicBezTo>
                      <a:cubicBezTo>
                        <a:pt x="34" y="34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3" y="34"/>
                      </a:cubicBezTo>
                      <a:close/>
                      <a:moveTo>
                        <a:pt x="32" y="38"/>
                      </a:moveTo>
                      <a:cubicBezTo>
                        <a:pt x="32" y="38"/>
                        <a:pt x="33" y="39"/>
                        <a:pt x="33" y="38"/>
                      </a:cubicBezTo>
                      <a:cubicBezTo>
                        <a:pt x="33" y="39"/>
                        <a:pt x="32" y="39"/>
                        <a:pt x="32" y="38"/>
                      </a:cubicBezTo>
                      <a:close/>
                      <a:moveTo>
                        <a:pt x="32" y="38"/>
                      </a:move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2" y="37"/>
                        <a:pt x="32" y="37"/>
                        <a:pt x="32" y="38"/>
                      </a:cubicBezTo>
                      <a:cubicBezTo>
                        <a:pt x="32" y="37"/>
                        <a:pt x="32" y="38"/>
                        <a:pt x="32" y="38"/>
                      </a:cubicBezTo>
                      <a:close/>
                      <a:moveTo>
                        <a:pt x="33" y="37"/>
                      </a:move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3" y="38"/>
                        <a:pt x="32" y="38"/>
                        <a:pt x="33" y="37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5" y="33"/>
                        <a:pt x="35" y="34"/>
                      </a:cubicBezTo>
                      <a:cubicBezTo>
                        <a:pt x="34" y="33"/>
                        <a:pt x="34" y="33"/>
                        <a:pt x="34" y="32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3"/>
                        <a:pt x="35" y="24"/>
                      </a:cubicBezTo>
                      <a:cubicBezTo>
                        <a:pt x="35" y="24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4" y="24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2" y="32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4" y="31"/>
                        <a:pt x="35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7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1" y="31"/>
                        <a:pt x="31" y="31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lose/>
                      <a:moveTo>
                        <a:pt x="33" y="40"/>
                      </a:moveTo>
                      <a:cubicBezTo>
                        <a:pt x="33" y="40"/>
                        <a:pt x="32" y="40"/>
                        <a:pt x="32" y="40"/>
                      </a:cubicBezTo>
                      <a:cubicBezTo>
                        <a:pt x="32" y="39"/>
                        <a:pt x="33" y="40"/>
                        <a:pt x="33" y="40"/>
                      </a:cubicBezTo>
                      <a:close/>
                      <a:moveTo>
                        <a:pt x="32" y="40"/>
                      </a:moveTo>
                      <a:cubicBezTo>
                        <a:pt x="33" y="40"/>
                        <a:pt x="32" y="41"/>
                        <a:pt x="33" y="41"/>
                      </a:cubicBezTo>
                      <a:cubicBezTo>
                        <a:pt x="33" y="41"/>
                        <a:pt x="33" y="40"/>
                        <a:pt x="33" y="40"/>
                      </a:cubicBezTo>
                      <a:cubicBezTo>
                        <a:pt x="33" y="40"/>
                        <a:pt x="34" y="40"/>
                        <a:pt x="34" y="41"/>
                      </a:cubicBezTo>
                      <a:cubicBezTo>
                        <a:pt x="33" y="41"/>
                        <a:pt x="33" y="41"/>
                        <a:pt x="33" y="42"/>
                      </a:cubicBezTo>
                      <a:cubicBezTo>
                        <a:pt x="33" y="42"/>
                        <a:pt x="33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3" y="41"/>
                        <a:pt x="34" y="41"/>
                        <a:pt x="34" y="41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2"/>
                        <a:pt x="34" y="22"/>
                      </a:cubicBezTo>
                      <a:cubicBezTo>
                        <a:pt x="34" y="23"/>
                        <a:pt x="34" y="22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5" y="25"/>
                        <a:pt x="34" y="25"/>
                      </a:cubicBezTo>
                      <a:cubicBezTo>
                        <a:pt x="33" y="25"/>
                        <a:pt x="33" y="24"/>
                        <a:pt x="32" y="23"/>
                      </a:cubicBezTo>
                      <a:cubicBezTo>
                        <a:pt x="32" y="23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3" y="23"/>
                        <a:pt x="33" y="23"/>
                        <a:pt x="34" y="23"/>
                      </a:cubicBezTo>
                      <a:cubicBezTo>
                        <a:pt x="33" y="24"/>
                        <a:pt x="33" y="23"/>
                        <a:pt x="33" y="24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3" y="23"/>
                      </a:moveTo>
                      <a:cubicBezTo>
                        <a:pt x="33" y="22"/>
                        <a:pt x="33" y="22"/>
                        <a:pt x="34" y="22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33" y="20"/>
                      </a:move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19"/>
                        <a:pt x="32" y="19"/>
                      </a:cubicBezTo>
                      <a:cubicBezTo>
                        <a:pt x="33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3" y="16"/>
                        <a:pt x="32" y="18"/>
                        <a:pt x="33" y="19"/>
                      </a:cubicBezTo>
                      <a:close/>
                      <a:moveTo>
                        <a:pt x="31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1"/>
                        <a:pt x="32" y="21"/>
                      </a:cubicBezTo>
                      <a:cubicBezTo>
                        <a:pt x="31" y="21"/>
                        <a:pt x="31" y="20"/>
                        <a:pt x="31" y="20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ubicBezTo>
                        <a:pt x="30" y="15"/>
                        <a:pt x="30" y="16"/>
                        <a:pt x="31" y="16"/>
                      </a:cubicBezTo>
                      <a:close/>
                      <a:moveTo>
                        <a:pt x="30" y="45"/>
                      </a:moveTo>
                      <a:cubicBezTo>
                        <a:pt x="30" y="45"/>
                        <a:pt x="30" y="46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lose/>
                      <a:moveTo>
                        <a:pt x="30" y="18"/>
                      </a:moveTo>
                      <a:cubicBezTo>
                        <a:pt x="30" y="19"/>
                        <a:pt x="30" y="18"/>
                        <a:pt x="30" y="19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lose/>
                      <a:moveTo>
                        <a:pt x="30" y="41"/>
                      </a:moveTo>
                      <a:cubicBezTo>
                        <a:pt x="30" y="41"/>
                        <a:pt x="30" y="40"/>
                        <a:pt x="29" y="40"/>
                      </a:cubicBezTo>
                      <a:cubicBezTo>
                        <a:pt x="29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1"/>
                      </a:cubicBezTo>
                      <a:close/>
                      <a:moveTo>
                        <a:pt x="27" y="42"/>
                      </a:moveTo>
                      <a:cubicBezTo>
                        <a:pt x="27" y="42"/>
                        <a:pt x="26" y="42"/>
                        <a:pt x="27" y="41"/>
                      </a:cubicBezTo>
                      <a:cubicBezTo>
                        <a:pt x="27" y="41"/>
                        <a:pt x="27" y="42"/>
                        <a:pt x="27" y="42"/>
                      </a:cubicBezTo>
                      <a:close/>
                      <a:moveTo>
                        <a:pt x="27" y="23"/>
                      </a:moveTo>
                      <a:cubicBezTo>
                        <a:pt x="27" y="23"/>
                        <a:pt x="27" y="23"/>
                        <a:pt x="27" y="24"/>
                      </a:cubicBezTo>
                      <a:cubicBezTo>
                        <a:pt x="27" y="24"/>
                        <a:pt x="27" y="23"/>
                        <a:pt x="27" y="23"/>
                      </a:cubicBezTo>
                      <a:close/>
                      <a:moveTo>
                        <a:pt x="28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8" y="34"/>
                        <a:pt x="28" y="34"/>
                      </a:cubicBezTo>
                      <a:close/>
                      <a:moveTo>
                        <a:pt x="28" y="43"/>
                      </a:moveTo>
                      <a:cubicBezTo>
                        <a:pt x="28" y="43"/>
                        <a:pt x="28" y="43"/>
                        <a:pt x="28" y="44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7" y="43"/>
                        <a:pt x="27" y="43"/>
                        <a:pt x="28" y="43"/>
                      </a:cubicBezTo>
                      <a:close/>
                      <a:moveTo>
                        <a:pt x="28" y="22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2"/>
                        <a:pt x="28" y="22"/>
                      </a:cubicBezTo>
                      <a:close/>
                      <a:moveTo>
                        <a:pt x="28" y="22"/>
                      </a:moveTo>
                      <a:cubicBezTo>
                        <a:pt x="28" y="22"/>
                        <a:pt x="29" y="22"/>
                        <a:pt x="29" y="21"/>
                      </a:cubicBezTo>
                      <a:cubicBezTo>
                        <a:pt x="29" y="21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8" y="22"/>
                      </a:cubicBezTo>
                      <a:close/>
                      <a:moveTo>
                        <a:pt x="29" y="23"/>
                      </a:moveTo>
                      <a:cubicBezTo>
                        <a:pt x="29" y="23"/>
                        <a:pt x="30" y="23"/>
                        <a:pt x="30" y="24"/>
                      </a:cubicBezTo>
                      <a:cubicBezTo>
                        <a:pt x="29" y="24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3"/>
                      </a:cubicBezTo>
                      <a:close/>
                      <a:moveTo>
                        <a:pt x="30" y="19"/>
                      </a:move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lose/>
                      <a:moveTo>
                        <a:pt x="29" y="13"/>
                      </a:moveTo>
                      <a:cubicBezTo>
                        <a:pt x="29" y="13"/>
                        <a:pt x="29" y="14"/>
                        <a:pt x="29" y="14"/>
                      </a:cubicBezTo>
                      <a:cubicBezTo>
                        <a:pt x="29" y="14"/>
                        <a:pt x="29" y="13"/>
                        <a:pt x="29" y="13"/>
                      </a:cubicBezTo>
                      <a:close/>
                      <a:moveTo>
                        <a:pt x="29" y="18"/>
                      </a:move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17"/>
                        <a:pt x="29" y="18"/>
                        <a:pt x="29" y="18"/>
                      </a:cubicBezTo>
                      <a:close/>
                      <a:moveTo>
                        <a:pt x="27" y="12"/>
                      </a:move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7" y="13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lose/>
                      <a:moveTo>
                        <a:pt x="27" y="13"/>
                      </a:moveTo>
                      <a:cubicBezTo>
                        <a:pt x="27" y="13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lose/>
                      <a:moveTo>
                        <a:pt x="24" y="16"/>
                      </a:moveTo>
                      <a:cubicBezTo>
                        <a:pt x="24" y="15"/>
                        <a:pt x="24" y="15"/>
                        <a:pt x="24" y="14"/>
                      </a:cubicBezTo>
                      <a:cubicBezTo>
                        <a:pt x="24" y="14"/>
                        <a:pt x="23" y="13"/>
                        <a:pt x="23" y="13"/>
                      </a:cubicBezTo>
                      <a:cubicBezTo>
                        <a:pt x="24" y="13"/>
                        <a:pt x="24" y="12"/>
                        <a:pt x="24" y="11"/>
                      </a:cubicBezTo>
                      <a:cubicBezTo>
                        <a:pt x="24" y="11"/>
                        <a:pt x="25" y="11"/>
                        <a:pt x="25" y="11"/>
                      </a:cubicBezTo>
                      <a:cubicBezTo>
                        <a:pt x="25" y="12"/>
                        <a:pt x="25" y="12"/>
                        <a:pt x="24" y="12"/>
                      </a:cubicBezTo>
                      <a:cubicBezTo>
                        <a:pt x="25" y="12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4"/>
                        <a:pt x="25" y="14"/>
                        <a:pt x="26" y="14"/>
                      </a:cubicBezTo>
                      <a:cubicBezTo>
                        <a:pt x="26" y="14"/>
                        <a:pt x="26" y="13"/>
                        <a:pt x="26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7" y="14"/>
                        <a:pt x="27" y="14"/>
                        <a:pt x="28" y="15"/>
                      </a:cubicBezTo>
                      <a:cubicBezTo>
                        <a:pt x="28" y="16"/>
                        <a:pt x="27" y="15"/>
                        <a:pt x="28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8" y="17"/>
                        <a:pt x="28" y="18"/>
                        <a:pt x="28" y="17"/>
                      </a:cubicBezTo>
                      <a:cubicBezTo>
                        <a:pt x="29" y="18"/>
                        <a:pt x="28" y="18"/>
                        <a:pt x="28" y="19"/>
                      </a:cubicBezTo>
                      <a:cubicBezTo>
                        <a:pt x="28" y="19"/>
                        <a:pt x="28" y="19"/>
                        <a:pt x="28" y="20"/>
                      </a:cubicBezTo>
                      <a:cubicBezTo>
                        <a:pt x="29" y="20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20"/>
                      </a:cubicBezTo>
                      <a:cubicBezTo>
                        <a:pt x="29" y="20"/>
                        <a:pt x="29" y="20"/>
                        <a:pt x="29" y="21"/>
                      </a:cubicBezTo>
                      <a:cubicBezTo>
                        <a:pt x="29" y="21"/>
                        <a:pt x="29" y="20"/>
                        <a:pt x="29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19"/>
                        <a:pt x="27" y="19"/>
                      </a:cubicBezTo>
                      <a:cubicBezTo>
                        <a:pt x="27" y="19"/>
                        <a:pt x="27" y="19"/>
                        <a:pt x="26" y="19"/>
                      </a:cubicBezTo>
                      <a:cubicBezTo>
                        <a:pt x="26" y="19"/>
                        <a:pt x="26" y="19"/>
                        <a:pt x="26" y="18"/>
                      </a:cubicBezTo>
                      <a:cubicBezTo>
                        <a:pt x="26" y="18"/>
                        <a:pt x="26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4" y="18"/>
                        <a:pt x="25" y="18"/>
                        <a:pt x="25" y="17"/>
                      </a:cubicBezTo>
                      <a:cubicBezTo>
                        <a:pt x="25" y="17"/>
                        <a:pt x="25" y="18"/>
                        <a:pt x="26" y="18"/>
                      </a:cubicBezTo>
                      <a:cubicBezTo>
                        <a:pt x="26" y="18"/>
                        <a:pt x="25" y="16"/>
                        <a:pt x="25" y="16"/>
                      </a:cubicBezTo>
                      <a:cubicBezTo>
                        <a:pt x="24" y="16"/>
                        <a:pt x="23" y="19"/>
                        <a:pt x="25" y="21"/>
                      </a:cubicBezTo>
                      <a:cubicBezTo>
                        <a:pt x="24" y="21"/>
                        <a:pt x="24" y="20"/>
                        <a:pt x="24" y="20"/>
                      </a:cubicBezTo>
                      <a:cubicBezTo>
                        <a:pt x="24" y="20"/>
                        <a:pt x="24" y="21"/>
                        <a:pt x="23" y="21"/>
                      </a:cubicBezTo>
                      <a:cubicBezTo>
                        <a:pt x="23" y="20"/>
                        <a:pt x="23" y="19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4" y="19"/>
                        <a:pt x="23" y="16"/>
                        <a:pt x="24" y="16"/>
                      </a:cubicBezTo>
                      <a:close/>
                      <a:moveTo>
                        <a:pt x="25" y="20"/>
                      </a:move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0"/>
                        <a:pt x="25" y="21"/>
                        <a:pt x="25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lose/>
                      <a:moveTo>
                        <a:pt x="25" y="22"/>
                      </a:move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4" y="22"/>
                        <a:pt x="24" y="21"/>
                        <a:pt x="24" y="21"/>
                      </a:cubicBezTo>
                      <a:cubicBezTo>
                        <a:pt x="25" y="21"/>
                        <a:pt x="25" y="22"/>
                        <a:pt x="25" y="22"/>
                      </a:cubicBezTo>
                      <a:close/>
                      <a:moveTo>
                        <a:pt x="26" y="24"/>
                      </a:moveTo>
                      <a:cubicBezTo>
                        <a:pt x="26" y="24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4"/>
                      </a:cubicBezTo>
                      <a:close/>
                      <a:moveTo>
                        <a:pt x="23" y="17"/>
                      </a:moveTo>
                      <a:cubicBezTo>
                        <a:pt x="23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3" y="17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0" y="10"/>
                      </a:move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0" y="12"/>
                        <a:pt x="21" y="12"/>
                        <a:pt x="21" y="12"/>
                      </a:cubicBezTo>
                      <a:cubicBezTo>
                        <a:pt x="22" y="12"/>
                        <a:pt x="22" y="12"/>
                        <a:pt x="23" y="13"/>
                      </a:cubicBezTo>
                      <a:cubicBezTo>
                        <a:pt x="23" y="14"/>
                        <a:pt x="22" y="13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1" y="13"/>
                        <a:pt x="21" y="13"/>
                      </a:cubicBezTo>
                      <a:cubicBezTo>
                        <a:pt x="21" y="12"/>
                        <a:pt x="20" y="13"/>
                        <a:pt x="20" y="12"/>
                      </a:cubicBezTo>
                      <a:cubicBezTo>
                        <a:pt x="20" y="12"/>
                        <a:pt x="20" y="13"/>
                        <a:pt x="19" y="13"/>
                      </a:cubicBezTo>
                      <a:cubicBezTo>
                        <a:pt x="19" y="12"/>
                        <a:pt x="20" y="11"/>
                        <a:pt x="19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lose/>
                      <a:moveTo>
                        <a:pt x="20" y="17"/>
                      </a:move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7"/>
                        <a:pt x="20" y="18"/>
                        <a:pt x="20" y="17"/>
                      </a:cubicBezTo>
                      <a:close/>
                      <a:moveTo>
                        <a:pt x="20" y="17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9" y="15"/>
                        <a:pt x="20" y="15"/>
                        <a:pt x="21" y="16"/>
                      </a:cubicBezTo>
                      <a:cubicBezTo>
                        <a:pt x="21" y="16"/>
                        <a:pt x="20" y="16"/>
                        <a:pt x="20" y="17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1" y="15"/>
                        <a:pt x="20" y="14"/>
                      </a:cubicBezTo>
                      <a:close/>
                      <a:moveTo>
                        <a:pt x="19" y="15"/>
                      </a:move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lose/>
                      <a:moveTo>
                        <a:pt x="18" y="9"/>
                      </a:moveTo>
                      <a:cubicBezTo>
                        <a:pt x="19" y="9"/>
                        <a:pt x="19" y="9"/>
                        <a:pt x="20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9"/>
                        <a:pt x="18" y="9"/>
                        <a:pt x="18" y="9"/>
                      </a:cubicBezTo>
                      <a:close/>
                      <a:moveTo>
                        <a:pt x="18" y="9"/>
                      </a:move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9"/>
                        <a:pt x="17" y="9"/>
                        <a:pt x="17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7" y="13"/>
                      </a:move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8" y="12"/>
                        <a:pt x="19" y="12"/>
                        <a:pt x="19" y="13"/>
                      </a:cubicBezTo>
                      <a:cubicBezTo>
                        <a:pt x="18" y="13"/>
                        <a:pt x="18" y="14"/>
                        <a:pt x="18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lose/>
                      <a:moveTo>
                        <a:pt x="17" y="13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7" y="14"/>
                        <a:pt x="17" y="15"/>
                      </a:cubicBezTo>
                      <a:cubicBezTo>
                        <a:pt x="16" y="14"/>
                        <a:pt x="16" y="14"/>
                        <a:pt x="17" y="13"/>
                      </a:cubicBezTo>
                      <a:close/>
                      <a:moveTo>
                        <a:pt x="14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lose/>
                      <a:moveTo>
                        <a:pt x="14" y="15"/>
                      </a:move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3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3" y="11"/>
                        <a:pt x="14" y="10"/>
                        <a:pt x="14" y="12"/>
                      </a:cubicBezTo>
                      <a:close/>
                      <a:moveTo>
                        <a:pt x="13" y="13"/>
                      </a:moveTo>
                      <a:cubicBezTo>
                        <a:pt x="14" y="14"/>
                        <a:pt x="13" y="14"/>
                        <a:pt x="13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7"/>
                        <a:pt x="12" y="16"/>
                      </a:cubicBezTo>
                      <a:close/>
                      <a:moveTo>
                        <a:pt x="12" y="9"/>
                      </a:moveTo>
                      <a:cubicBezTo>
                        <a:pt x="12" y="10"/>
                        <a:pt x="12" y="9"/>
                        <a:pt x="12" y="10"/>
                      </a:cubicBezTo>
                      <a:cubicBezTo>
                        <a:pt x="10" y="9"/>
                        <a:pt x="11" y="8"/>
                        <a:pt x="12" y="9"/>
                      </a:cubicBezTo>
                      <a:close/>
                      <a:moveTo>
                        <a:pt x="11" y="12"/>
                      </a:moveTo>
                      <a:cubicBezTo>
                        <a:pt x="12" y="12"/>
                        <a:pt x="12" y="13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lose/>
                      <a:moveTo>
                        <a:pt x="11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2" y="16"/>
                        <a:pt x="11" y="16"/>
                      </a:cubicBezTo>
                      <a:close/>
                      <a:moveTo>
                        <a:pt x="8" y="4"/>
                      </a:moveTo>
                      <a:cubicBezTo>
                        <a:pt x="8" y="4"/>
                        <a:pt x="8" y="5"/>
                        <a:pt x="8" y="5"/>
                      </a:cubicBezTo>
                      <a:cubicBezTo>
                        <a:pt x="8" y="5"/>
                        <a:pt x="7" y="5"/>
                        <a:pt x="8" y="4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ubicBezTo>
                        <a:pt x="8" y="5"/>
                        <a:pt x="8" y="6"/>
                        <a:pt x="8" y="5"/>
                      </a:cubicBezTo>
                      <a:cubicBezTo>
                        <a:pt x="8" y="5"/>
                        <a:pt x="8" y="5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9" y="6"/>
                        <a:pt x="9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1" y="5"/>
                      </a:cubicBezTo>
                      <a:cubicBezTo>
                        <a:pt x="11" y="6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9" y="7"/>
                        <a:pt x="10" y="7"/>
                      </a:cubicBezTo>
                      <a:cubicBezTo>
                        <a:pt x="10" y="8"/>
                        <a:pt x="10" y="8"/>
                        <a:pt x="11" y="9"/>
                      </a:cubicBezTo>
                      <a:cubicBezTo>
                        <a:pt x="11" y="10"/>
                        <a:pt x="10" y="10"/>
                        <a:pt x="1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1" y="13"/>
                        <a:pt x="10" y="13"/>
                        <a:pt x="10" y="14"/>
                      </a:cubicBezTo>
                      <a:cubicBezTo>
                        <a:pt x="10" y="14"/>
                        <a:pt x="10" y="14"/>
                        <a:pt x="10" y="13"/>
                      </a:cubicBezTo>
                      <a:cubicBezTo>
                        <a:pt x="10" y="13"/>
                        <a:pt x="10" y="13"/>
                        <a:pt x="10" y="12"/>
                      </a:cubicBez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10" y="12"/>
                        <a:pt x="10" y="11"/>
                        <a:pt x="10" y="10"/>
                      </a:cubicBezTo>
                      <a:cubicBezTo>
                        <a:pt x="9" y="10"/>
                        <a:pt x="9" y="11"/>
                        <a:pt x="9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7" y="10"/>
                        <a:pt x="8" y="10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7"/>
                        <a:pt x="7" y="6"/>
                        <a:pt x="8" y="6"/>
                      </a:cubicBezTo>
                      <a:close/>
                      <a:moveTo>
                        <a:pt x="8" y="35"/>
                      </a:moveTo>
                      <a:cubicBezTo>
                        <a:pt x="9" y="35"/>
                        <a:pt x="8" y="35"/>
                        <a:pt x="8" y="34"/>
                      </a:cubicBezTo>
                      <a:cubicBezTo>
                        <a:pt x="8" y="34"/>
                        <a:pt x="8" y="34"/>
                        <a:pt x="8" y="35"/>
                      </a:cubicBezTo>
                      <a:close/>
                      <a:moveTo>
                        <a:pt x="8" y="32"/>
                      </a:move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3"/>
                        <a:pt x="8" y="32"/>
                        <a:pt x="8" y="32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10" y="15"/>
                        <a:pt x="9" y="15"/>
                      </a:cubicBezTo>
                      <a:cubicBezTo>
                        <a:pt x="9" y="15"/>
                        <a:pt x="8" y="14"/>
                        <a:pt x="7" y="14"/>
                      </a:cubicBezTo>
                      <a:close/>
                      <a:moveTo>
                        <a:pt x="7" y="11"/>
                      </a:moveTo>
                      <a:cubicBezTo>
                        <a:pt x="6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8" y="12"/>
                      </a:moveTo>
                      <a:cubicBezTo>
                        <a:pt x="9" y="12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3"/>
                        <a:pt x="8" y="12"/>
                        <a:pt x="8" y="12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9" y="16"/>
                        <a:pt x="9" y="16"/>
                        <a:pt x="9" y="15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lose/>
                      <a:moveTo>
                        <a:pt x="10" y="15"/>
                      </a:moveTo>
                      <a:cubicBezTo>
                        <a:pt x="10" y="16"/>
                        <a:pt x="10" y="16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0" y="38"/>
                      </a:moveTo>
                      <a:cubicBezTo>
                        <a:pt x="10" y="39"/>
                        <a:pt x="9" y="38"/>
                        <a:pt x="9" y="39"/>
                      </a:cubicBezTo>
                      <a:cubicBezTo>
                        <a:pt x="9" y="39"/>
                        <a:pt x="9" y="38"/>
                        <a:pt x="9" y="38"/>
                      </a:cubicBezTo>
                      <a:cubicBezTo>
                        <a:pt x="9" y="38"/>
                        <a:pt x="10" y="38"/>
                        <a:pt x="10" y="38"/>
                      </a:cubicBezTo>
                      <a:close/>
                      <a:moveTo>
                        <a:pt x="7" y="9"/>
                      </a:moveTo>
                      <a:cubicBezTo>
                        <a:pt x="7" y="9"/>
                        <a:pt x="7" y="10"/>
                        <a:pt x="7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0"/>
                        <a:pt x="6" y="10"/>
                        <a:pt x="7" y="10"/>
                      </a:cubicBezTo>
                      <a:cubicBezTo>
                        <a:pt x="6" y="9"/>
                        <a:pt x="7" y="9"/>
                        <a:pt x="7" y="9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6" y="12"/>
                        <a:pt x="6" y="11"/>
                      </a:cubicBezTo>
                      <a:cubicBezTo>
                        <a:pt x="6" y="10"/>
                        <a:pt x="7" y="11"/>
                        <a:pt x="7" y="12"/>
                      </a:cubicBezTo>
                      <a:close/>
                      <a:moveTo>
                        <a:pt x="6" y="12"/>
                      </a:moveTo>
                      <a:cubicBezTo>
                        <a:pt x="6" y="13"/>
                        <a:pt x="5" y="13"/>
                        <a:pt x="4" y="13"/>
                      </a:cubicBezTo>
                      <a:cubicBezTo>
                        <a:pt x="5" y="12"/>
                        <a:pt x="5" y="12"/>
                        <a:pt x="6" y="12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4" y="23"/>
                      </a:moveTo>
                      <a:cubicBezTo>
                        <a:pt x="5" y="23"/>
                        <a:pt x="5" y="23"/>
                        <a:pt x="4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lose/>
                      <a:moveTo>
                        <a:pt x="5" y="24"/>
                      </a:move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4"/>
                        <a:pt x="5" y="24"/>
                        <a:pt x="5" y="24"/>
                      </a:cubicBezTo>
                      <a:close/>
                      <a:moveTo>
                        <a:pt x="3" y="33"/>
                      </a:move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2"/>
                        <a:pt x="2" y="32"/>
                        <a:pt x="2" y="32"/>
                      </a:cubicBezTo>
                      <a:cubicBezTo>
                        <a:pt x="3" y="31"/>
                        <a:pt x="2" y="30"/>
                        <a:pt x="2" y="30"/>
                      </a:cubicBezTo>
                      <a:cubicBezTo>
                        <a:pt x="3" y="30"/>
                        <a:pt x="3" y="30"/>
                        <a:pt x="3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3" y="31"/>
                        <a:pt x="3" y="32"/>
                        <a:pt x="3" y="32"/>
                      </a:cubicBezTo>
                      <a:cubicBezTo>
                        <a:pt x="3" y="32"/>
                        <a:pt x="3" y="31"/>
                        <a:pt x="4" y="32"/>
                      </a:cubicBezTo>
                      <a:cubicBezTo>
                        <a:pt x="4" y="32"/>
                        <a:pt x="3" y="33"/>
                        <a:pt x="3" y="33"/>
                      </a:cubicBezTo>
                      <a:close/>
                      <a:moveTo>
                        <a:pt x="3" y="29"/>
                      </a:move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29"/>
                        <a:pt x="3" y="30"/>
                        <a:pt x="3" y="30"/>
                      </a:cubicBezTo>
                      <a:cubicBezTo>
                        <a:pt x="3" y="30"/>
                        <a:pt x="3" y="29"/>
                        <a:pt x="3" y="29"/>
                      </a:cubicBezTo>
                      <a:close/>
                      <a:moveTo>
                        <a:pt x="4" y="33"/>
                      </a:moveTo>
                      <a:cubicBezTo>
                        <a:pt x="4" y="33"/>
                        <a:pt x="4" y="33"/>
                        <a:pt x="4" y="34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4" y="33"/>
                        <a:pt x="4" y="33"/>
                        <a:pt x="4" y="33"/>
                      </a:cubicBezTo>
                      <a:close/>
                      <a:moveTo>
                        <a:pt x="4" y="31"/>
                      </a:move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lose/>
                      <a:moveTo>
                        <a:pt x="5" y="32"/>
                      </a:moveTo>
                      <a:cubicBezTo>
                        <a:pt x="5" y="32"/>
                        <a:pt x="4" y="32"/>
                        <a:pt x="4" y="32"/>
                      </a:cubicBezTo>
                      <a:cubicBezTo>
                        <a:pt x="4" y="32"/>
                        <a:pt x="4" y="32"/>
                        <a:pt x="5" y="32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20"/>
                        <a:pt x="4" y="21"/>
                        <a:pt x="4" y="20"/>
                      </a:cubicBezTo>
                      <a:close/>
                      <a:moveTo>
                        <a:pt x="4" y="25"/>
                      </a:move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4"/>
                        <a:pt x="4" y="25"/>
                        <a:pt x="4" y="25"/>
                      </a:cubicBezTo>
                      <a:close/>
                      <a:moveTo>
                        <a:pt x="4" y="23"/>
                      </a:moveTo>
                      <a:cubicBezTo>
                        <a:pt x="3" y="23"/>
                        <a:pt x="3" y="22"/>
                        <a:pt x="3" y="22"/>
                      </a:cubicBezTo>
                      <a:cubicBezTo>
                        <a:pt x="3" y="22"/>
                        <a:pt x="4" y="23"/>
                        <a:pt x="4" y="23"/>
                      </a:cubicBezTo>
                      <a:close/>
                      <a:moveTo>
                        <a:pt x="2" y="27"/>
                      </a:moveTo>
                      <a:cubicBezTo>
                        <a:pt x="2" y="27"/>
                        <a:pt x="2" y="26"/>
                        <a:pt x="2" y="26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2" y="27"/>
                      </a:cubicBezTo>
                      <a:close/>
                      <a:moveTo>
                        <a:pt x="3" y="21"/>
                      </a:moveTo>
                      <a:cubicBezTo>
                        <a:pt x="3" y="21"/>
                        <a:pt x="2" y="21"/>
                        <a:pt x="2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lose/>
                      <a:moveTo>
                        <a:pt x="3" y="18"/>
                      </a:moveTo>
                      <a:cubicBezTo>
                        <a:pt x="2" y="18"/>
                        <a:pt x="2" y="17"/>
                        <a:pt x="3" y="17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lose/>
                      <a:moveTo>
                        <a:pt x="3" y="14"/>
                      </a:move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2" y="15"/>
                        <a:pt x="2" y="14"/>
                        <a:pt x="3" y="14"/>
                      </a:cubicBezTo>
                      <a:close/>
                      <a:moveTo>
                        <a:pt x="3" y="16"/>
                      </a:moveTo>
                      <a:cubicBezTo>
                        <a:pt x="3" y="17"/>
                        <a:pt x="2" y="16"/>
                        <a:pt x="2" y="16"/>
                      </a:cubicBezTo>
                      <a:cubicBezTo>
                        <a:pt x="2" y="16"/>
                        <a:pt x="3" y="16"/>
                        <a:pt x="3" y="16"/>
                      </a:cubicBez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cubicBezTo>
                        <a:pt x="2" y="14"/>
                        <a:pt x="2" y="13"/>
                        <a:pt x="2" y="13"/>
                      </a:cubicBezTo>
                      <a:close/>
                      <a:moveTo>
                        <a:pt x="1" y="12"/>
                      </a:moveTo>
                      <a:cubicBezTo>
                        <a:pt x="1" y="13"/>
                        <a:pt x="2" y="14"/>
                        <a:pt x="1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2"/>
                        <a:pt x="1" y="12"/>
                      </a:cubicBezTo>
                      <a:close/>
                      <a:moveTo>
                        <a:pt x="1" y="14"/>
                      </a:moveTo>
                      <a:cubicBezTo>
                        <a:pt x="1" y="14"/>
                        <a:pt x="2" y="15"/>
                        <a:pt x="2" y="14"/>
                      </a:cubicBezTo>
                      <a:cubicBezTo>
                        <a:pt x="2" y="15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1" y="18"/>
                        <a:pt x="1" y="19"/>
                      </a:cubicBezTo>
                      <a:cubicBezTo>
                        <a:pt x="1" y="19"/>
                        <a:pt x="1" y="18"/>
                        <a:pt x="1" y="18"/>
                      </a:cubicBezTo>
                      <a:close/>
                      <a:moveTo>
                        <a:pt x="1" y="19"/>
                      </a:moveTo>
                      <a:cubicBezTo>
                        <a:pt x="1" y="19"/>
                        <a:pt x="2" y="19"/>
                        <a:pt x="2" y="20"/>
                      </a:cubicBezTo>
                      <a:cubicBezTo>
                        <a:pt x="2" y="20"/>
                        <a:pt x="1" y="20"/>
                        <a:pt x="1" y="20"/>
                      </a:cubicBezTo>
                      <a:cubicBezTo>
                        <a:pt x="1" y="19"/>
                        <a:pt x="1" y="19"/>
                        <a:pt x="1" y="19"/>
                      </a:cubicBezTo>
                      <a:close/>
                      <a:moveTo>
                        <a:pt x="1" y="29"/>
                      </a:moveTo>
                      <a:cubicBezTo>
                        <a:pt x="1" y="29"/>
                        <a:pt x="1" y="28"/>
                        <a:pt x="2" y="29"/>
                      </a:cubicBezTo>
                      <a:cubicBezTo>
                        <a:pt x="2" y="29"/>
                        <a:pt x="2" y="29"/>
                        <a:pt x="2" y="30"/>
                      </a:cubicBezTo>
                      <a:cubicBezTo>
                        <a:pt x="2" y="29"/>
                        <a:pt x="2" y="30"/>
                        <a:pt x="1" y="29"/>
                      </a:cubicBezTo>
                      <a:close/>
                      <a:moveTo>
                        <a:pt x="4" y="36"/>
                      </a:moveTo>
                      <a:cubicBezTo>
                        <a:pt x="3" y="36"/>
                        <a:pt x="3" y="36"/>
                        <a:pt x="2" y="35"/>
                      </a:cubicBezTo>
                      <a:cubicBezTo>
                        <a:pt x="2" y="35"/>
                        <a:pt x="3" y="35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34"/>
                        <a:pt x="2" y="34"/>
                        <a:pt x="2" y="35"/>
                      </a:cubicBezTo>
                      <a:cubicBezTo>
                        <a:pt x="2" y="34"/>
                        <a:pt x="2" y="33"/>
                        <a:pt x="2" y="32"/>
                      </a:cubicBezTo>
                      <a:cubicBezTo>
                        <a:pt x="3" y="32"/>
                        <a:pt x="2" y="33"/>
                        <a:pt x="2" y="33"/>
                      </a:cubicBezTo>
                      <a:cubicBezTo>
                        <a:pt x="3" y="34"/>
                        <a:pt x="3" y="34"/>
                        <a:pt x="4" y="35"/>
                      </a:cubicBezTo>
                      <a:cubicBezTo>
                        <a:pt x="3" y="35"/>
                        <a:pt x="3" y="35"/>
                        <a:pt x="4" y="36"/>
                      </a:cubicBezTo>
                      <a:close/>
                      <a:moveTo>
                        <a:pt x="4" y="37"/>
                      </a:moveTo>
                      <a:cubicBezTo>
                        <a:pt x="4" y="36"/>
                        <a:pt x="4" y="35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3"/>
                        <a:pt x="4" y="33"/>
                        <a:pt x="5" y="33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7"/>
                        <a:pt x="5" y="37"/>
                        <a:pt x="4" y="37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4" y="18"/>
                        <a:pt x="4" y="18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5" y="16"/>
                        <a:pt x="5" y="15"/>
                        <a:pt x="6" y="15"/>
                      </a:cubicBezTo>
                      <a:cubicBezTo>
                        <a:pt x="6" y="16"/>
                        <a:pt x="5" y="16"/>
                        <a:pt x="6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4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6" y="18"/>
                      </a:cubicBezTo>
                      <a:cubicBezTo>
                        <a:pt x="6" y="19"/>
                        <a:pt x="5" y="19"/>
                        <a:pt x="5" y="19"/>
                      </a:cubicBezTo>
                      <a:close/>
                      <a:moveTo>
                        <a:pt x="5" y="26"/>
                      </a:move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7"/>
                        <a:pt x="5" y="27"/>
                        <a:pt x="5" y="26"/>
                      </a:cubicBezTo>
                      <a:close/>
                      <a:moveTo>
                        <a:pt x="5" y="6"/>
                      </a:moveTo>
                      <a:cubicBezTo>
                        <a:pt x="6" y="6"/>
                        <a:pt x="6" y="6"/>
                        <a:pt x="6" y="7"/>
                      </a:cubicBezTo>
                      <a:cubicBezTo>
                        <a:pt x="5" y="6"/>
                        <a:pt x="6" y="6"/>
                        <a:pt x="5" y="6"/>
                      </a:cubicBezTo>
                      <a:close/>
                      <a:moveTo>
                        <a:pt x="6" y="36"/>
                      </a:moveTo>
                      <a:cubicBezTo>
                        <a:pt x="6" y="35"/>
                        <a:pt x="6" y="35"/>
                        <a:pt x="6" y="34"/>
                      </a:cubicBezTo>
                      <a:cubicBezTo>
                        <a:pt x="6" y="35"/>
                        <a:pt x="7" y="35"/>
                        <a:pt x="7" y="35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8" y="34"/>
                        <a:pt x="7" y="34"/>
                        <a:pt x="7" y="35"/>
                      </a:cubicBezTo>
                      <a:cubicBezTo>
                        <a:pt x="8" y="35"/>
                        <a:pt x="8" y="35"/>
                        <a:pt x="9" y="35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8" y="36"/>
                        <a:pt x="8" y="36"/>
                        <a:pt x="8" y="35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7" y="36"/>
                        <a:pt x="8" y="37"/>
                        <a:pt x="7" y="37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7" y="35"/>
                        <a:pt x="6" y="35"/>
                        <a:pt x="6" y="36"/>
                      </a:cubicBezTo>
                      <a:close/>
                      <a:moveTo>
                        <a:pt x="8" y="39"/>
                      </a:moveTo>
                      <a:cubicBezTo>
                        <a:pt x="8" y="39"/>
                        <a:pt x="8" y="39"/>
                        <a:pt x="8" y="38"/>
                      </a:cubicBezTo>
                      <a:cubicBezTo>
                        <a:pt x="8" y="38"/>
                        <a:pt x="8" y="39"/>
                        <a:pt x="7" y="39"/>
                      </a:cubicBezTo>
                      <a:cubicBezTo>
                        <a:pt x="7" y="38"/>
                        <a:pt x="7" y="37"/>
                        <a:pt x="8" y="38"/>
                      </a:cubicBezTo>
                      <a:cubicBezTo>
                        <a:pt x="8" y="37"/>
                        <a:pt x="8" y="37"/>
                        <a:pt x="9" y="37"/>
                      </a:cubicBezTo>
                      <a:cubicBezTo>
                        <a:pt x="8" y="38"/>
                        <a:pt x="9" y="39"/>
                        <a:pt x="8" y="39"/>
                      </a:cubicBezTo>
                      <a:close/>
                      <a:moveTo>
                        <a:pt x="10" y="36"/>
                      </a:move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5"/>
                        <a:pt x="10" y="36"/>
                        <a:pt x="10" y="36"/>
                      </a:cubicBezTo>
                      <a:close/>
                      <a:moveTo>
                        <a:pt x="9" y="40"/>
                      </a:moveTo>
                      <a:cubicBezTo>
                        <a:pt x="9" y="40"/>
                        <a:pt x="10" y="41"/>
                        <a:pt x="10" y="41"/>
                      </a:cubicBezTo>
                      <a:cubicBezTo>
                        <a:pt x="10" y="41"/>
                        <a:pt x="9" y="41"/>
                        <a:pt x="9" y="40"/>
                      </a:cubicBezTo>
                      <a:close/>
                      <a:moveTo>
                        <a:pt x="10" y="36"/>
                      </a:moveTo>
                      <a:cubicBezTo>
                        <a:pt x="10" y="36"/>
                        <a:pt x="11" y="37"/>
                        <a:pt x="11" y="37"/>
                      </a:cubicBezTo>
                      <a:cubicBezTo>
                        <a:pt x="11" y="37"/>
                        <a:pt x="11" y="37"/>
                        <a:pt x="10" y="37"/>
                      </a:cubicBezTo>
                      <a:cubicBezTo>
                        <a:pt x="10" y="37"/>
                        <a:pt x="10" y="37"/>
                        <a:pt x="10" y="36"/>
                      </a:cubicBezTo>
                      <a:close/>
                      <a:moveTo>
                        <a:pt x="11" y="41"/>
                      </a:move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2"/>
                        <a:pt x="11" y="41"/>
                        <a:pt x="11" y="41"/>
                      </a:cubicBezTo>
                      <a:close/>
                      <a:moveTo>
                        <a:pt x="11" y="35"/>
                      </a:moveTo>
                      <a:cubicBezTo>
                        <a:pt x="11" y="35"/>
                        <a:pt x="12" y="35"/>
                        <a:pt x="12" y="35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lose/>
                      <a:moveTo>
                        <a:pt x="11" y="39"/>
                      </a:move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2" y="39"/>
                        <a:pt x="12" y="39"/>
                        <a:pt x="11" y="39"/>
                      </a:cubicBezTo>
                      <a:close/>
                      <a:moveTo>
                        <a:pt x="12" y="38"/>
                      </a:moveTo>
                      <a:cubicBezTo>
                        <a:pt x="11" y="38"/>
                        <a:pt x="11" y="37"/>
                        <a:pt x="12" y="37"/>
                      </a:cubicBezTo>
                      <a:cubicBezTo>
                        <a:pt x="12" y="37"/>
                        <a:pt x="12" y="38"/>
                        <a:pt x="12" y="38"/>
                      </a:cubicBezTo>
                      <a:close/>
                      <a:moveTo>
                        <a:pt x="12" y="42"/>
                      </a:moveTo>
                      <a:cubicBezTo>
                        <a:pt x="12" y="42"/>
                        <a:pt x="13" y="42"/>
                        <a:pt x="13" y="42"/>
                      </a:cubicBezTo>
                      <a:cubicBezTo>
                        <a:pt x="13" y="42"/>
                        <a:pt x="13" y="42"/>
                        <a:pt x="12" y="42"/>
                      </a:cubicBezTo>
                      <a:close/>
                      <a:moveTo>
                        <a:pt x="14" y="43"/>
                      </a:moveTo>
                      <a:cubicBezTo>
                        <a:pt x="14" y="43"/>
                        <a:pt x="14" y="42"/>
                        <a:pt x="13" y="42"/>
                      </a:cubicBezTo>
                      <a:cubicBezTo>
                        <a:pt x="13" y="42"/>
                        <a:pt x="14" y="42"/>
                        <a:pt x="14" y="42"/>
                      </a:cubicBezTo>
                      <a:cubicBezTo>
                        <a:pt x="14" y="43"/>
                        <a:pt x="14" y="43"/>
                        <a:pt x="14" y="43"/>
                      </a:cubicBezTo>
                      <a:close/>
                      <a:moveTo>
                        <a:pt x="19" y="43"/>
                      </a:move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8" y="43"/>
                        <a:pt x="18" y="43"/>
                        <a:pt x="19" y="43"/>
                      </a:cubicBezTo>
                      <a:close/>
                      <a:moveTo>
                        <a:pt x="20" y="26"/>
                      </a:moveTo>
                      <a:cubicBezTo>
                        <a:pt x="20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lose/>
                      <a:moveTo>
                        <a:pt x="20" y="42"/>
                      </a:moveTo>
                      <a:cubicBezTo>
                        <a:pt x="21" y="42"/>
                        <a:pt x="21" y="43"/>
                        <a:pt x="21" y="43"/>
                      </a:cubicBezTo>
                      <a:cubicBezTo>
                        <a:pt x="20" y="43"/>
                        <a:pt x="20" y="42"/>
                        <a:pt x="20" y="42"/>
                      </a:cubicBezTo>
                      <a:close/>
                      <a:moveTo>
                        <a:pt x="20" y="38"/>
                      </a:moveTo>
                      <a:cubicBezTo>
                        <a:pt x="21" y="38"/>
                        <a:pt x="21" y="39"/>
                        <a:pt x="21" y="39"/>
                      </a:cubicBezTo>
                      <a:cubicBezTo>
                        <a:pt x="21" y="39"/>
                        <a:pt x="21" y="39"/>
                        <a:pt x="21" y="39"/>
                      </a:cubicBezTo>
                      <a:cubicBezTo>
                        <a:pt x="20" y="39"/>
                        <a:pt x="20" y="39"/>
                        <a:pt x="20" y="38"/>
                      </a:cubicBezTo>
                      <a:close/>
                      <a:moveTo>
                        <a:pt x="20" y="44"/>
                      </a:moveTo>
                      <a:cubicBezTo>
                        <a:pt x="21" y="44"/>
                        <a:pt x="21" y="44"/>
                        <a:pt x="21" y="44"/>
                      </a:cubicBezTo>
                      <a:cubicBezTo>
                        <a:pt x="21" y="45"/>
                        <a:pt x="20" y="44"/>
                        <a:pt x="20" y="44"/>
                      </a:cubicBezTo>
                      <a:close/>
                      <a:moveTo>
                        <a:pt x="21" y="46"/>
                      </a:moveTo>
                      <a:cubicBezTo>
                        <a:pt x="21" y="46"/>
                        <a:pt x="21" y="46"/>
                        <a:pt x="21" y="46"/>
                      </a:cubicBezTo>
                      <a:cubicBezTo>
                        <a:pt x="21" y="46"/>
                        <a:pt x="21" y="46"/>
                        <a:pt x="21" y="46"/>
                      </a:cubicBezTo>
                      <a:close/>
                      <a:moveTo>
                        <a:pt x="22" y="40"/>
                      </a:moveTo>
                      <a:cubicBezTo>
                        <a:pt x="21" y="40"/>
                        <a:pt x="21" y="39"/>
                        <a:pt x="21" y="39"/>
                      </a:cubicBezTo>
                      <a:cubicBezTo>
                        <a:pt x="22" y="39"/>
                        <a:pt x="22" y="40"/>
                        <a:pt x="22" y="40"/>
                      </a:cubicBezTo>
                      <a:close/>
                      <a:moveTo>
                        <a:pt x="23" y="37"/>
                      </a:moveTo>
                      <a:cubicBezTo>
                        <a:pt x="23" y="36"/>
                        <a:pt x="24" y="36"/>
                        <a:pt x="24" y="37"/>
                      </a:cubicBezTo>
                      <a:cubicBezTo>
                        <a:pt x="24" y="37"/>
                        <a:pt x="24" y="37"/>
                        <a:pt x="23" y="37"/>
                      </a:cubicBezTo>
                      <a:close/>
                      <a:moveTo>
                        <a:pt x="24" y="35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4" y="34"/>
                        <a:pt x="24" y="35"/>
                        <a:pt x="24" y="35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3" y="36"/>
                        <a:pt x="23" y="35"/>
                      </a:cubicBezTo>
                      <a:cubicBezTo>
                        <a:pt x="24" y="35"/>
                        <a:pt x="24" y="35"/>
                        <a:pt x="24" y="36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lose/>
                      <a:moveTo>
                        <a:pt x="23" y="26"/>
                      </a:moveTo>
                      <a:cubicBezTo>
                        <a:pt x="23" y="26"/>
                        <a:pt x="23" y="25"/>
                        <a:pt x="22" y="25"/>
                      </a:cubicBezTo>
                      <a:cubicBezTo>
                        <a:pt x="21" y="24"/>
                        <a:pt x="20" y="24"/>
                        <a:pt x="19" y="24"/>
                      </a:cubicBezTo>
                      <a:cubicBezTo>
                        <a:pt x="19" y="24"/>
                        <a:pt x="19" y="24"/>
                        <a:pt x="19" y="23"/>
                      </a:cubicBezTo>
                      <a:cubicBezTo>
                        <a:pt x="18" y="23"/>
                        <a:pt x="19" y="24"/>
                        <a:pt x="19" y="25"/>
                      </a:cubicBezTo>
                      <a:cubicBezTo>
                        <a:pt x="19" y="27"/>
                        <a:pt x="18" y="29"/>
                        <a:pt x="19" y="31"/>
                      </a:cubicBezTo>
                      <a:cubicBezTo>
                        <a:pt x="18" y="31"/>
                        <a:pt x="19" y="32"/>
                        <a:pt x="18" y="33"/>
                      </a:cubicBezTo>
                      <a:cubicBezTo>
                        <a:pt x="19" y="33"/>
                        <a:pt x="19" y="34"/>
                        <a:pt x="19" y="34"/>
                      </a:cubicBezTo>
                      <a:cubicBezTo>
                        <a:pt x="18" y="36"/>
                        <a:pt x="19" y="40"/>
                        <a:pt x="18" y="41"/>
                      </a:cubicBezTo>
                      <a:cubicBezTo>
                        <a:pt x="18" y="42"/>
                        <a:pt x="17" y="43"/>
                        <a:pt x="16" y="42"/>
                      </a:cubicBezTo>
                      <a:cubicBezTo>
                        <a:pt x="14" y="42"/>
                        <a:pt x="12" y="40"/>
                        <a:pt x="12" y="37"/>
                      </a:cubicBezTo>
                      <a:cubicBezTo>
                        <a:pt x="13" y="37"/>
                        <a:pt x="14" y="39"/>
                        <a:pt x="14" y="40"/>
                      </a:cubicBezTo>
                      <a:cubicBezTo>
                        <a:pt x="16" y="41"/>
                        <a:pt x="18" y="41"/>
                        <a:pt x="17" y="39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7" y="36"/>
                        <a:pt x="17" y="33"/>
                        <a:pt x="17" y="30"/>
                      </a:cubicBezTo>
                      <a:cubicBezTo>
                        <a:pt x="17" y="28"/>
                        <a:pt x="17" y="25"/>
                        <a:pt x="17" y="23"/>
                      </a:cubicBezTo>
                      <a:cubicBezTo>
                        <a:pt x="17" y="22"/>
                        <a:pt x="17" y="23"/>
                        <a:pt x="16" y="23"/>
                      </a:cubicBezTo>
                      <a:cubicBezTo>
                        <a:pt x="16" y="22"/>
                        <a:pt x="13" y="21"/>
                        <a:pt x="13" y="22"/>
                      </a:cubicBezTo>
                      <a:cubicBezTo>
                        <a:pt x="12" y="21"/>
                        <a:pt x="11" y="20"/>
                        <a:pt x="10" y="20"/>
                      </a:cubicBezTo>
                      <a:cubicBezTo>
                        <a:pt x="11" y="18"/>
                        <a:pt x="13" y="18"/>
                        <a:pt x="15" y="17"/>
                      </a:cubicBezTo>
                      <a:cubicBezTo>
                        <a:pt x="16" y="18"/>
                        <a:pt x="17" y="18"/>
                        <a:pt x="17" y="18"/>
                      </a:cubicBezTo>
                      <a:cubicBezTo>
                        <a:pt x="17" y="18"/>
                        <a:pt x="17" y="18"/>
                        <a:pt x="17" y="17"/>
                      </a:cubicBezTo>
                      <a:cubicBezTo>
                        <a:pt x="18" y="17"/>
                        <a:pt x="18" y="17"/>
                        <a:pt x="19" y="18"/>
                      </a:cubicBezTo>
                      <a:cubicBezTo>
                        <a:pt x="19" y="18"/>
                        <a:pt x="18" y="18"/>
                        <a:pt x="18" y="18"/>
                      </a:cubicBezTo>
                      <a:cubicBezTo>
                        <a:pt x="19" y="19"/>
                        <a:pt x="21" y="20"/>
                        <a:pt x="23" y="22"/>
                      </a:cubicBezTo>
                      <a:cubicBezTo>
                        <a:pt x="23" y="22"/>
                        <a:pt x="23" y="22"/>
                        <a:pt x="24" y="22"/>
                      </a:cubicBezTo>
                      <a:cubicBezTo>
                        <a:pt x="24" y="23"/>
                        <a:pt x="25" y="24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7" y="26"/>
                        <a:pt x="26" y="26"/>
                        <a:pt x="26" y="27"/>
                      </a:cubicBezTo>
                      <a:cubicBezTo>
                        <a:pt x="25" y="26"/>
                        <a:pt x="24" y="25"/>
                        <a:pt x="23" y="2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4" y="34"/>
                        <a:pt x="14" y="34"/>
                      </a:cubicBezTo>
                      <a:cubicBezTo>
                        <a:pt x="14" y="35"/>
                        <a:pt x="14" y="35"/>
                        <a:pt x="13" y="35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6" y="35"/>
                      </a:moveTo>
                      <a:cubicBezTo>
                        <a:pt x="16" y="35"/>
                        <a:pt x="17" y="36"/>
                        <a:pt x="17" y="36"/>
                      </a:cubicBezTo>
                      <a:cubicBezTo>
                        <a:pt x="17" y="36"/>
                        <a:pt x="16" y="36"/>
                        <a:pt x="16" y="35"/>
                      </a:cubicBezTo>
                      <a:close/>
                      <a:moveTo>
                        <a:pt x="26" y="43"/>
                      </a:moveTo>
                      <a:cubicBezTo>
                        <a:pt x="26" y="43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lose/>
                      <a:moveTo>
                        <a:pt x="27" y="48"/>
                      </a:moveTo>
                      <a:cubicBezTo>
                        <a:pt x="27" y="48"/>
                        <a:pt x="27" y="47"/>
                        <a:pt x="27" y="47"/>
                      </a:cubicBezTo>
                      <a:cubicBezTo>
                        <a:pt x="27" y="47"/>
                        <a:pt x="27" y="47"/>
                        <a:pt x="28" y="47"/>
                      </a:cubicBezTo>
                      <a:cubicBezTo>
                        <a:pt x="28" y="48"/>
                        <a:pt x="27" y="48"/>
                        <a:pt x="27" y="48"/>
                      </a:cubicBezTo>
                      <a:close/>
                      <a:moveTo>
                        <a:pt x="28" y="46"/>
                      </a:move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28" y="46"/>
                        <a:pt x="28" y="46"/>
                        <a:pt x="28" y="46"/>
                      </a:cubicBezTo>
                      <a:close/>
                      <a:moveTo>
                        <a:pt x="28" y="46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7" y="45"/>
                        <a:pt x="27" y="45"/>
                        <a:pt x="27" y="46"/>
                      </a:cubicBezTo>
                      <a:cubicBezTo>
                        <a:pt x="26" y="45"/>
                        <a:pt x="27" y="46"/>
                        <a:pt x="26" y="46"/>
                      </a:cubicBezTo>
                      <a:cubicBezTo>
                        <a:pt x="26" y="45"/>
                        <a:pt x="26" y="45"/>
                        <a:pt x="26" y="4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7" y="44"/>
                        <a:pt x="27" y="45"/>
                        <a:pt x="27" y="44"/>
                      </a:cubicBezTo>
                      <a:cubicBezTo>
                        <a:pt x="27" y="44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9" y="45"/>
                        <a:pt x="29" y="45"/>
                      </a:cubicBezTo>
                      <a:cubicBezTo>
                        <a:pt x="29" y="45"/>
                        <a:pt x="28" y="46"/>
                        <a:pt x="28" y="46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4"/>
                        <a:pt x="29" y="44"/>
                      </a:cubicBezTo>
                      <a:cubicBezTo>
                        <a:pt x="29" y="44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29" y="45"/>
                      </a:cubicBezTo>
                      <a:close/>
                      <a:moveTo>
                        <a:pt x="30" y="46"/>
                      </a:moveTo>
                      <a:cubicBezTo>
                        <a:pt x="30" y="47"/>
                        <a:pt x="31" y="47"/>
                        <a:pt x="31" y="48"/>
                      </a:cubicBezTo>
                      <a:cubicBezTo>
                        <a:pt x="30" y="48"/>
                        <a:pt x="29" y="46"/>
                        <a:pt x="30" y="46"/>
                      </a:cubicBezTo>
                      <a:close/>
                      <a:moveTo>
                        <a:pt x="31" y="37"/>
                      </a:moveTo>
                      <a:cubicBezTo>
                        <a:pt x="31" y="37"/>
                        <a:pt x="31" y="38"/>
                        <a:pt x="32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7"/>
                      </a:cubicBezTo>
                      <a:close/>
                      <a:moveTo>
                        <a:pt x="34" y="48"/>
                      </a:move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4" y="49"/>
                        <a:pt x="34" y="48"/>
                        <a:pt x="34" y="48"/>
                      </a:cubicBezTo>
                      <a:close/>
                      <a:moveTo>
                        <a:pt x="34" y="50"/>
                      </a:moveTo>
                      <a:cubicBezTo>
                        <a:pt x="34" y="50"/>
                        <a:pt x="34" y="50"/>
                        <a:pt x="34" y="50"/>
                      </a:cubicBezTo>
                      <a:cubicBezTo>
                        <a:pt x="35" y="50"/>
                        <a:pt x="35" y="50"/>
                        <a:pt x="34" y="50"/>
                      </a:cubicBezTo>
                      <a:close/>
                      <a:moveTo>
                        <a:pt x="35" y="49"/>
                      </a:moveTo>
                      <a:cubicBezTo>
                        <a:pt x="34" y="48"/>
                        <a:pt x="34" y="48"/>
                        <a:pt x="34" y="48"/>
                      </a:cubicBezTo>
                      <a:cubicBezTo>
                        <a:pt x="34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7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2" y="50"/>
                        <a:pt x="32" y="49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1" y="47"/>
                      </a:cubicBezTo>
                      <a:cubicBezTo>
                        <a:pt x="32" y="47"/>
                        <a:pt x="32" y="48"/>
                        <a:pt x="32" y="47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2" y="47"/>
                        <a:pt x="32" y="47"/>
                        <a:pt x="31" y="47"/>
                      </a:cubicBezTo>
                      <a:cubicBezTo>
                        <a:pt x="31" y="46"/>
                        <a:pt x="31" y="46"/>
                        <a:pt x="31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2" y="45"/>
                        <a:pt x="32" y="44"/>
                        <a:pt x="32" y="44"/>
                      </a:cubicBezTo>
                      <a:cubicBezTo>
                        <a:pt x="32" y="44"/>
                        <a:pt x="32" y="44"/>
                        <a:pt x="33" y="45"/>
                      </a:cubicBezTo>
                      <a:cubicBezTo>
                        <a:pt x="33" y="44"/>
                        <a:pt x="32" y="44"/>
                        <a:pt x="32" y="43"/>
                      </a:cubicBezTo>
                      <a:cubicBezTo>
                        <a:pt x="32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4"/>
                        <a:pt x="33" y="43"/>
                        <a:pt x="33" y="44"/>
                      </a:cubicBezTo>
                      <a:cubicBezTo>
                        <a:pt x="34" y="44"/>
                        <a:pt x="33" y="43"/>
                        <a:pt x="34" y="43"/>
                      </a:cubicBezTo>
                      <a:cubicBezTo>
                        <a:pt x="34" y="43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5" y="44"/>
                      </a:cubicBezTo>
                      <a:cubicBezTo>
                        <a:pt x="35" y="45"/>
                        <a:pt x="35" y="45"/>
                        <a:pt x="35" y="46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7"/>
                        <a:pt x="35" y="48"/>
                        <a:pt x="35" y="49"/>
                      </a:cubicBezTo>
                      <a:close/>
                      <a:moveTo>
                        <a:pt x="35" y="22"/>
                      </a:moveTo>
                      <a:cubicBezTo>
                        <a:pt x="35" y="22"/>
                        <a:pt x="35" y="21"/>
                        <a:pt x="34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0"/>
                        <a:pt x="35" y="21"/>
                        <a:pt x="35" y="22"/>
                      </a:cubicBezTo>
                      <a:cubicBezTo>
                        <a:pt x="35" y="22"/>
                        <a:pt x="35" y="23"/>
                        <a:pt x="35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3" name="任意多边形 11342"/>
                <p:cNvSpPr>
                  <a:spLocks noEditPoints="1"/>
                </p:cNvSpPr>
                <p:nvPr/>
              </p:nvSpPr>
              <p:spPr>
                <a:xfrm>
                  <a:off x="4154" y="2574"/>
                  <a:ext cx="77" cy="106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37" y="43"/>
                      </a:moveTo>
                      <a:cubicBezTo>
                        <a:pt x="37" y="42"/>
                        <a:pt x="37" y="42"/>
                        <a:pt x="37" y="41"/>
                      </a:cubicBezTo>
                      <a:cubicBezTo>
                        <a:pt x="37" y="39"/>
                        <a:pt x="37" y="37"/>
                        <a:pt x="36" y="35"/>
                      </a:cubicBezTo>
                      <a:cubicBezTo>
                        <a:pt x="37" y="33"/>
                        <a:pt x="37" y="31"/>
                        <a:pt x="37" y="28"/>
                      </a:cubicBezTo>
                      <a:cubicBezTo>
                        <a:pt x="37" y="27"/>
                        <a:pt x="36" y="25"/>
                        <a:pt x="36" y="23"/>
                      </a:cubicBezTo>
                      <a:cubicBezTo>
                        <a:pt x="36" y="21"/>
                        <a:pt x="37" y="19"/>
                        <a:pt x="36" y="17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4" y="13"/>
                        <a:pt x="32" y="13"/>
                        <a:pt x="31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29" y="11"/>
                        <a:pt x="28" y="12"/>
                      </a:cubicBezTo>
                      <a:cubicBezTo>
                        <a:pt x="27" y="10"/>
                        <a:pt x="25" y="10"/>
                        <a:pt x="23" y="9"/>
                      </a:cubicBezTo>
                      <a:cubicBezTo>
                        <a:pt x="23" y="9"/>
                        <a:pt x="22" y="9"/>
                        <a:pt x="21" y="8"/>
                      </a:cubicBezTo>
                      <a:cubicBezTo>
                        <a:pt x="18" y="7"/>
                        <a:pt x="16" y="6"/>
                        <a:pt x="13" y="5"/>
                      </a:cubicBezTo>
                      <a:cubicBezTo>
                        <a:pt x="11" y="4"/>
                        <a:pt x="8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1"/>
                        <a:pt x="2" y="1"/>
                        <a:pt x="1" y="1"/>
                      </a:cubicBezTo>
                      <a:cubicBezTo>
                        <a:pt x="0" y="0"/>
                        <a:pt x="0" y="3"/>
                        <a:pt x="0" y="4"/>
                      </a:cubicBezTo>
                      <a:cubicBezTo>
                        <a:pt x="0" y="8"/>
                        <a:pt x="1" y="12"/>
                        <a:pt x="1" y="17"/>
                      </a:cubicBezTo>
                      <a:cubicBezTo>
                        <a:pt x="1" y="20"/>
                        <a:pt x="1" y="23"/>
                        <a:pt x="1" y="26"/>
                      </a:cubicBezTo>
                      <a:cubicBezTo>
                        <a:pt x="1" y="26"/>
                        <a:pt x="1" y="27"/>
                        <a:pt x="2" y="27"/>
                      </a:cubicBezTo>
                      <a:cubicBezTo>
                        <a:pt x="2" y="30"/>
                        <a:pt x="2" y="32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4" y="37"/>
                        <a:pt x="7" y="38"/>
                        <a:pt x="9" y="39"/>
                      </a:cubicBezTo>
                      <a:cubicBezTo>
                        <a:pt x="10" y="39"/>
                        <a:pt x="10" y="40"/>
                        <a:pt x="10" y="40"/>
                      </a:cubicBezTo>
                      <a:cubicBezTo>
                        <a:pt x="11" y="40"/>
                        <a:pt x="13" y="41"/>
                        <a:pt x="14" y="41"/>
                      </a:cubicBezTo>
                      <a:cubicBezTo>
                        <a:pt x="14" y="41"/>
                        <a:pt x="13" y="41"/>
                        <a:pt x="14" y="40"/>
                      </a:cubicBezTo>
                      <a:cubicBezTo>
                        <a:pt x="14" y="41"/>
                        <a:pt x="14" y="40"/>
                        <a:pt x="15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41"/>
                        <a:pt x="14" y="40"/>
                        <a:pt x="14" y="41"/>
                      </a:cubicBezTo>
                      <a:cubicBezTo>
                        <a:pt x="15" y="41"/>
                        <a:pt x="15" y="41"/>
                        <a:pt x="15" y="42"/>
                      </a:cubicBezTo>
                      <a:cubicBezTo>
                        <a:pt x="18" y="43"/>
                        <a:pt x="21" y="44"/>
                        <a:pt x="23" y="45"/>
                      </a:cubicBezTo>
                      <a:cubicBezTo>
                        <a:pt x="26" y="46"/>
                        <a:pt x="28" y="48"/>
                        <a:pt x="31" y="48"/>
                      </a:cubicBezTo>
                      <a:cubicBezTo>
                        <a:pt x="30" y="48"/>
                        <a:pt x="30" y="47"/>
                        <a:pt x="29" y="46"/>
                      </a:cubicBezTo>
                      <a:cubicBezTo>
                        <a:pt x="30" y="46"/>
                        <a:pt x="30" y="46"/>
                        <a:pt x="30" y="45"/>
                      </a:cubicBezTo>
                      <a:cubicBezTo>
                        <a:pt x="30" y="45"/>
                        <a:pt x="30" y="44"/>
                        <a:pt x="30" y="44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1" y="43"/>
                        <a:pt x="31" y="43"/>
                        <a:pt x="31" y="43"/>
                      </a:cubicBezTo>
                      <a:cubicBezTo>
                        <a:pt x="31" y="44"/>
                        <a:pt x="32" y="45"/>
                        <a:pt x="32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3" y="46"/>
                        <a:pt x="32" y="46"/>
                        <a:pt x="32" y="46"/>
                      </a:cubicBezTo>
                      <a:cubicBezTo>
                        <a:pt x="32" y="47"/>
                        <a:pt x="32" y="46"/>
                        <a:pt x="33" y="46"/>
                      </a:cubicBezTo>
                      <a:cubicBezTo>
                        <a:pt x="33" y="47"/>
                        <a:pt x="33" y="47"/>
                        <a:pt x="32" y="47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1" y="47"/>
                        <a:pt x="31" y="48"/>
                      </a:cubicBezTo>
                      <a:cubicBezTo>
                        <a:pt x="32" y="48"/>
                        <a:pt x="32" y="49"/>
                        <a:pt x="32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4" y="50"/>
                        <a:pt x="36" y="51"/>
                        <a:pt x="37" y="51"/>
                      </a:cubicBezTo>
                      <a:cubicBezTo>
                        <a:pt x="37" y="51"/>
                        <a:pt x="37" y="50"/>
                        <a:pt x="37" y="49"/>
                      </a:cubicBezTo>
                      <a:cubicBezTo>
                        <a:pt x="37" y="47"/>
                        <a:pt x="37" y="45"/>
                        <a:pt x="37" y="43"/>
                      </a:cubicBezTo>
                      <a:close/>
                      <a:moveTo>
                        <a:pt x="6" y="8"/>
                      </a:move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7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lose/>
                      <a:moveTo>
                        <a:pt x="5" y="9"/>
                      </a:moveTo>
                      <a:cubicBezTo>
                        <a:pt x="6" y="9"/>
                        <a:pt x="5" y="9"/>
                        <a:pt x="6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lose/>
                      <a:moveTo>
                        <a:pt x="5" y="12"/>
                      </a:move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5" y="12"/>
                      </a:cubicBezTo>
                      <a:close/>
                      <a:moveTo>
                        <a:pt x="6" y="11"/>
                      </a:moveTo>
                      <a:cubicBezTo>
                        <a:pt x="7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8" y="11"/>
                      </a:cubicBezTo>
                      <a:cubicBezTo>
                        <a:pt x="8" y="12"/>
                        <a:pt x="7" y="12"/>
                        <a:pt x="6" y="11"/>
                      </a:cubicBezTo>
                      <a:close/>
                      <a:moveTo>
                        <a:pt x="8" y="6"/>
                      </a:move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25" y="30"/>
                      </a:moveTo>
                      <a:cubicBezTo>
                        <a:pt x="25" y="30"/>
                        <a:pt x="25" y="30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lose/>
                      <a:moveTo>
                        <a:pt x="22" y="15"/>
                      </a:moveTo>
                      <a:cubicBezTo>
                        <a:pt x="23" y="17"/>
                        <a:pt x="24" y="18"/>
                        <a:pt x="24" y="20"/>
                      </a:cubicBezTo>
                      <a:cubicBezTo>
                        <a:pt x="24" y="21"/>
                        <a:pt x="22" y="22"/>
                        <a:pt x="21" y="22"/>
                      </a:cubicBezTo>
                      <a:cubicBezTo>
                        <a:pt x="22" y="23"/>
                        <a:pt x="23" y="24"/>
                        <a:pt x="23" y="25"/>
                      </a:cubicBezTo>
                      <a:cubicBezTo>
                        <a:pt x="24" y="25"/>
                        <a:pt x="24" y="26"/>
                        <a:pt x="24" y="26"/>
                      </a:cubicBezTo>
                      <a:cubicBezTo>
                        <a:pt x="25" y="28"/>
                        <a:pt x="24" y="29"/>
                        <a:pt x="23" y="30"/>
                      </a:cubicBezTo>
                      <a:cubicBezTo>
                        <a:pt x="22" y="30"/>
                        <a:pt x="20" y="30"/>
                        <a:pt x="18" y="29"/>
                      </a:cubicBezTo>
                      <a:cubicBezTo>
                        <a:pt x="18" y="28"/>
                        <a:pt x="17" y="27"/>
                        <a:pt x="16" y="27"/>
                      </a:cubicBezTo>
                      <a:cubicBezTo>
                        <a:pt x="15" y="25"/>
                        <a:pt x="14" y="22"/>
                        <a:pt x="16" y="21"/>
                      </a:cubicBezTo>
                      <a:cubicBezTo>
                        <a:pt x="17" y="21"/>
                        <a:pt x="17" y="21"/>
                        <a:pt x="18" y="21"/>
                      </a:cubicBezTo>
                      <a:cubicBezTo>
                        <a:pt x="17" y="20"/>
                        <a:pt x="16" y="20"/>
                        <a:pt x="16" y="19"/>
                      </a:cubicBezTo>
                      <a:cubicBezTo>
                        <a:pt x="15" y="18"/>
                        <a:pt x="15" y="15"/>
                        <a:pt x="15" y="14"/>
                      </a:cubicBezTo>
                      <a:cubicBezTo>
                        <a:pt x="15" y="14"/>
                        <a:pt x="17" y="13"/>
                        <a:pt x="17" y="13"/>
                      </a:cubicBezTo>
                      <a:cubicBezTo>
                        <a:pt x="18" y="13"/>
                        <a:pt x="20" y="14"/>
                        <a:pt x="22" y="15"/>
                      </a:cubicBezTo>
                      <a:close/>
                      <a:moveTo>
                        <a:pt x="24" y="35"/>
                      </a:moveTo>
                      <a:cubicBezTo>
                        <a:pt x="24" y="35"/>
                        <a:pt x="24" y="35"/>
                        <a:pt x="24" y="35"/>
                      </a:cubicBezTo>
                      <a:cubicBezTo>
                        <a:pt x="24" y="35"/>
                        <a:pt x="24" y="35"/>
                        <a:pt x="24" y="35"/>
                      </a:cubicBezTo>
                      <a:close/>
                      <a:moveTo>
                        <a:pt x="15" y="12"/>
                      </a:moveTo>
                      <a:cubicBezTo>
                        <a:pt x="16" y="11"/>
                        <a:pt x="16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lose/>
                      <a:moveTo>
                        <a:pt x="14" y="11"/>
                      </a:move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1"/>
                        <a:pt x="14" y="11"/>
                        <a:pt x="14" y="10"/>
                      </a:cubicBezTo>
                      <a:cubicBezTo>
                        <a:pt x="14" y="10"/>
                        <a:pt x="14" y="10"/>
                        <a:pt x="14" y="11"/>
                      </a:cubicBezTo>
                      <a:close/>
                      <a:moveTo>
                        <a:pt x="13" y="8"/>
                      </a:move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lose/>
                      <a:moveTo>
                        <a:pt x="11" y="30"/>
                      </a:moveTo>
                      <a:cubicBezTo>
                        <a:pt x="17" y="33"/>
                        <a:pt x="23" y="35"/>
                        <a:pt x="28" y="37"/>
                      </a:cubicBezTo>
                      <a:cubicBezTo>
                        <a:pt x="28" y="38"/>
                        <a:pt x="28" y="39"/>
                        <a:pt x="28" y="39"/>
                      </a:cubicBezTo>
                      <a:cubicBezTo>
                        <a:pt x="28" y="40"/>
                        <a:pt x="27" y="39"/>
                        <a:pt x="27" y="39"/>
                      </a:cubicBezTo>
                      <a:cubicBezTo>
                        <a:pt x="23" y="37"/>
                        <a:pt x="20" y="36"/>
                        <a:pt x="17" y="34"/>
                      </a:cubicBezTo>
                      <a:cubicBezTo>
                        <a:pt x="15" y="34"/>
                        <a:pt x="13" y="33"/>
                        <a:pt x="11" y="32"/>
                      </a:cubicBezTo>
                      <a:cubicBezTo>
                        <a:pt x="11" y="31"/>
                        <a:pt x="11" y="30"/>
                        <a:pt x="11" y="30"/>
                      </a:cubicBezTo>
                      <a:close/>
                      <a:moveTo>
                        <a:pt x="28" y="45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lose/>
                      <a:moveTo>
                        <a:pt x="28" y="44"/>
                      </a:moveTo>
                      <a:cubicBezTo>
                        <a:pt x="28" y="44"/>
                        <a:pt x="27" y="44"/>
                        <a:pt x="27" y="44"/>
                      </a:cubicBezTo>
                      <a:cubicBezTo>
                        <a:pt x="27" y="44"/>
                        <a:pt x="27" y="44"/>
                        <a:pt x="27" y="44"/>
                      </a:cubicBezTo>
                      <a:cubicBezTo>
                        <a:pt x="22" y="42"/>
                        <a:pt x="16" y="39"/>
                        <a:pt x="11" y="37"/>
                      </a:cubicBezTo>
                      <a:cubicBezTo>
                        <a:pt x="11" y="36"/>
                        <a:pt x="11" y="35"/>
                        <a:pt x="11" y="35"/>
                      </a:cubicBezTo>
                      <a:cubicBezTo>
                        <a:pt x="14" y="36"/>
                        <a:pt x="17" y="37"/>
                        <a:pt x="20" y="38"/>
                      </a:cubicBezTo>
                      <a:cubicBezTo>
                        <a:pt x="20" y="39"/>
                        <a:pt x="21" y="39"/>
                        <a:pt x="21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4" y="40"/>
                        <a:pt x="25" y="41"/>
                        <a:pt x="26" y="41"/>
                      </a:cubicBezTo>
                      <a:cubicBezTo>
                        <a:pt x="27" y="42"/>
                        <a:pt x="27" y="41"/>
                        <a:pt x="28" y="42"/>
                      </a:cubicBezTo>
                      <a:cubicBezTo>
                        <a:pt x="28" y="42"/>
                        <a:pt x="28" y="44"/>
                        <a:pt x="28" y="44"/>
                      </a:cubicBezTo>
                      <a:close/>
                      <a:moveTo>
                        <a:pt x="32" y="49"/>
                      </a:move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3" y="48"/>
                      </a:cubicBezTo>
                      <a:cubicBezTo>
                        <a:pt x="33" y="48"/>
                        <a:pt x="33" y="49"/>
                        <a:pt x="32" y="49"/>
                      </a:cubicBezTo>
                      <a:close/>
                      <a:moveTo>
                        <a:pt x="33" y="36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1" y="35"/>
                        <a:pt x="32" y="35"/>
                        <a:pt x="33" y="36"/>
                      </a:cubicBezTo>
                      <a:cubicBezTo>
                        <a:pt x="33" y="36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2" y="36"/>
                        <a:pt x="32" y="36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1" y="38"/>
                      </a:moveTo>
                      <a:cubicBezTo>
                        <a:pt x="31" y="38"/>
                        <a:pt x="32" y="38"/>
                        <a:pt x="32" y="38"/>
                      </a:cubicBezTo>
                      <a:cubicBezTo>
                        <a:pt x="32" y="38"/>
                        <a:pt x="32" y="38"/>
                        <a:pt x="31" y="38"/>
                      </a:cubicBezTo>
                      <a:close/>
                      <a:moveTo>
                        <a:pt x="32" y="17"/>
                      </a:moveTo>
                      <a:cubicBezTo>
                        <a:pt x="32" y="17"/>
                        <a:pt x="32" y="17"/>
                        <a:pt x="33" y="18"/>
                      </a:cubicBezTo>
                      <a:cubicBezTo>
                        <a:pt x="33" y="18"/>
                        <a:pt x="33" y="18"/>
                        <a:pt x="33" y="19"/>
                      </a:cubicBezTo>
                      <a:cubicBezTo>
                        <a:pt x="33" y="18"/>
                        <a:pt x="32" y="18"/>
                        <a:pt x="32" y="17"/>
                      </a:cubicBezTo>
                      <a:close/>
                      <a:moveTo>
                        <a:pt x="33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19"/>
                        <a:pt x="32" y="19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9"/>
                        <a:pt x="33" y="19"/>
                        <a:pt x="33" y="20"/>
                      </a:cubicBezTo>
                      <a:close/>
                      <a:moveTo>
                        <a:pt x="33" y="29"/>
                      </a:move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3" y="29"/>
                        <a:pt x="33" y="29"/>
                        <a:pt x="34" y="30"/>
                      </a:cubicBezTo>
                      <a:cubicBezTo>
                        <a:pt x="34" y="30"/>
                        <a:pt x="33" y="30"/>
                        <a:pt x="33" y="30"/>
                      </a:cubicBezTo>
                      <a:cubicBezTo>
                        <a:pt x="33" y="30"/>
                        <a:pt x="33" y="29"/>
                        <a:pt x="33" y="29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7"/>
                        <a:pt x="34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lose/>
                      <a:moveTo>
                        <a:pt x="33" y="14"/>
                      </a:moveTo>
                      <a:cubicBezTo>
                        <a:pt x="33" y="15"/>
                        <a:pt x="33" y="14"/>
                        <a:pt x="32" y="14"/>
                      </a:cubicBezTo>
                      <a:cubicBezTo>
                        <a:pt x="32" y="14"/>
                        <a:pt x="33" y="14"/>
                        <a:pt x="33" y="14"/>
                      </a:cubicBezTo>
                      <a:close/>
                      <a:moveTo>
                        <a:pt x="32" y="16"/>
                      </a:moveTo>
                      <a:cubicBezTo>
                        <a:pt x="32" y="16"/>
                        <a:pt x="33" y="16"/>
                        <a:pt x="33" y="17"/>
                      </a:cubicBezTo>
                      <a:cubicBezTo>
                        <a:pt x="33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2" y="18"/>
                        <a:pt x="31" y="18"/>
                      </a:cubicBezTo>
                      <a:close/>
                      <a:moveTo>
                        <a:pt x="30" y="18"/>
                      </a:moveTo>
                      <a:cubicBezTo>
                        <a:pt x="31" y="18"/>
                        <a:pt x="31" y="19"/>
                        <a:pt x="30" y="19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lose/>
                      <a:moveTo>
                        <a:pt x="30" y="14"/>
                      </a:move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lose/>
                      <a:moveTo>
                        <a:pt x="30" y="21"/>
                      </a:moveTo>
                      <a:cubicBezTo>
                        <a:pt x="30" y="21"/>
                        <a:pt x="30" y="22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29" y="18"/>
                        <a:pt x="30" y="18"/>
                        <a:pt x="30" y="17"/>
                      </a:cubicBezTo>
                      <a:close/>
                      <a:moveTo>
                        <a:pt x="29" y="45"/>
                      </a:moveTo>
                      <a:cubicBezTo>
                        <a:pt x="30" y="45"/>
                        <a:pt x="30" y="46"/>
                        <a:pt x="30" y="46"/>
                      </a:cubicBezTo>
                      <a:cubicBezTo>
                        <a:pt x="29" y="46"/>
                        <a:pt x="29" y="46"/>
                        <a:pt x="29" y="45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5"/>
                        <a:pt x="29" y="44"/>
                      </a:cubicBezTo>
                      <a:cubicBezTo>
                        <a:pt x="29" y="45"/>
                        <a:pt x="30" y="45"/>
                        <a:pt x="30" y="45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lose/>
                      <a:moveTo>
                        <a:pt x="29" y="43"/>
                      </a:moveTo>
                      <a:cubicBezTo>
                        <a:pt x="29" y="43"/>
                        <a:pt x="29" y="43"/>
                        <a:pt x="30" y="43"/>
                      </a:cubicBezTo>
                      <a:cubicBezTo>
                        <a:pt x="30" y="43"/>
                        <a:pt x="30" y="44"/>
                        <a:pt x="30" y="44"/>
                      </a:cubicBezTo>
                      <a:cubicBezTo>
                        <a:pt x="29" y="44"/>
                        <a:pt x="30" y="43"/>
                        <a:pt x="29" y="43"/>
                      </a:cubicBezTo>
                      <a:close/>
                      <a:moveTo>
                        <a:pt x="30" y="33"/>
                      </a:moveTo>
                      <a:cubicBezTo>
                        <a:pt x="30" y="32"/>
                        <a:pt x="30" y="33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lose/>
                      <a:moveTo>
                        <a:pt x="30" y="19"/>
                      </a:move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30" y="20"/>
                        <a:pt x="30" y="19"/>
                      </a:cubicBezTo>
                      <a:close/>
                      <a:moveTo>
                        <a:pt x="31" y="42"/>
                      </a:moveTo>
                      <a:cubicBezTo>
                        <a:pt x="31" y="42"/>
                        <a:pt x="31" y="42"/>
                        <a:pt x="31" y="43"/>
                      </a:cubicBezTo>
                      <a:cubicBezTo>
                        <a:pt x="31" y="43"/>
                        <a:pt x="31" y="42"/>
                        <a:pt x="31" y="42"/>
                      </a:cubicBezTo>
                      <a:cubicBezTo>
                        <a:pt x="31" y="41"/>
                        <a:pt x="31" y="41"/>
                        <a:pt x="31" y="40"/>
                      </a:cubicBezTo>
                      <a:cubicBezTo>
                        <a:pt x="31" y="40"/>
                        <a:pt x="31" y="40"/>
                        <a:pt x="31" y="39"/>
                      </a:cubicBezTo>
                      <a:cubicBezTo>
                        <a:pt x="31" y="39"/>
                        <a:pt x="31" y="40"/>
                        <a:pt x="32" y="40"/>
                      </a:cubicBezTo>
                      <a:cubicBezTo>
                        <a:pt x="32" y="40"/>
                        <a:pt x="31" y="40"/>
                        <a:pt x="31" y="40"/>
                      </a:cubicBezTo>
                      <a:cubicBezTo>
                        <a:pt x="31" y="41"/>
                        <a:pt x="31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ubicBezTo>
                        <a:pt x="32" y="41"/>
                        <a:pt x="32" y="40"/>
                        <a:pt x="32" y="40"/>
                      </a:cubicBezTo>
                      <a:cubicBezTo>
                        <a:pt x="33" y="41"/>
                        <a:pt x="33" y="42"/>
                        <a:pt x="33" y="42"/>
                      </a:cubicBezTo>
                      <a:cubicBezTo>
                        <a:pt x="32" y="42"/>
                        <a:pt x="33" y="41"/>
                        <a:pt x="32" y="41"/>
                      </a:cubicBezTo>
                      <a:cubicBezTo>
                        <a:pt x="32" y="41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1" y="42"/>
                      </a:cubicBezTo>
                      <a:close/>
                      <a:moveTo>
                        <a:pt x="33" y="46"/>
                      </a:move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4"/>
                        <a:pt x="32" y="44"/>
                        <a:pt x="32" y="44"/>
                      </a:cubicBezTo>
                      <a:cubicBezTo>
                        <a:pt x="32" y="44"/>
                        <a:pt x="32" y="43"/>
                        <a:pt x="32" y="43"/>
                      </a:cubicBezTo>
                      <a:cubicBezTo>
                        <a:pt x="32" y="44"/>
                        <a:pt x="33" y="44"/>
                        <a:pt x="33" y="44"/>
                      </a:cubicBezTo>
                      <a:cubicBezTo>
                        <a:pt x="33" y="44"/>
                        <a:pt x="34" y="44"/>
                        <a:pt x="34" y="45"/>
                      </a:cubicBez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5"/>
                        <a:pt x="33" y="46"/>
                        <a:pt x="33" y="46"/>
                      </a:cubicBezTo>
                      <a:close/>
                      <a:moveTo>
                        <a:pt x="32" y="40"/>
                      </a:moveTo>
                      <a:cubicBezTo>
                        <a:pt x="32" y="40"/>
                        <a:pt x="32" y="39"/>
                        <a:pt x="32" y="39"/>
                      </a:cubicBezTo>
                      <a:cubicBezTo>
                        <a:pt x="32" y="39"/>
                        <a:pt x="32" y="39"/>
                        <a:pt x="33" y="39"/>
                      </a:cubicBezTo>
                      <a:cubicBezTo>
                        <a:pt x="33" y="39"/>
                        <a:pt x="33" y="38"/>
                        <a:pt x="33" y="39"/>
                      </a:cubicBezTo>
                      <a:cubicBezTo>
                        <a:pt x="34" y="39"/>
                        <a:pt x="33" y="40"/>
                        <a:pt x="34" y="40"/>
                      </a:cubicBezTo>
                      <a:cubicBezTo>
                        <a:pt x="34" y="41"/>
                        <a:pt x="34" y="40"/>
                        <a:pt x="34" y="40"/>
                      </a:cubicBezTo>
                      <a:cubicBezTo>
                        <a:pt x="34" y="41"/>
                        <a:pt x="33" y="40"/>
                        <a:pt x="32" y="40"/>
                      </a:cubicBezTo>
                      <a:close/>
                      <a:moveTo>
                        <a:pt x="35" y="44"/>
                      </a:move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5"/>
                        <a:pt x="35" y="45"/>
                        <a:pt x="35" y="44"/>
                      </a:cubicBezTo>
                      <a:close/>
                      <a:moveTo>
                        <a:pt x="35" y="48"/>
                      </a:moveTo>
                      <a:cubicBezTo>
                        <a:pt x="35" y="48"/>
                        <a:pt x="35" y="47"/>
                        <a:pt x="35" y="47"/>
                      </a:cubicBezTo>
                      <a:cubicBezTo>
                        <a:pt x="35" y="47"/>
                        <a:pt x="36" y="48"/>
                        <a:pt x="36" y="48"/>
                      </a:cubicBezTo>
                      <a:cubicBezTo>
                        <a:pt x="35" y="48"/>
                        <a:pt x="35" y="48"/>
                        <a:pt x="35" y="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4" name="任意多边形 11343"/>
                <p:cNvSpPr/>
                <p:nvPr/>
              </p:nvSpPr>
              <p:spPr>
                <a:xfrm>
                  <a:off x="3878" y="2667"/>
                  <a:ext cx="310" cy="401"/>
                </a:xfrm>
                <a:custGeom>
                  <a:avLst/>
                  <a:gdLst/>
                  <a:ahLst/>
                  <a:cxnLst/>
                  <a:pathLst>
                    <a:path w="282" h="365">
                      <a:moveTo>
                        <a:pt x="45" y="219"/>
                      </a:moveTo>
                      <a:lnTo>
                        <a:pt x="278" y="365"/>
                      </a:lnTo>
                      <a:lnTo>
                        <a:pt x="282" y="131"/>
                      </a:lnTo>
                      <a:lnTo>
                        <a:pt x="0" y="0"/>
                      </a:lnTo>
                      <a:lnTo>
                        <a:pt x="45" y="21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5" name="任意多边形 11344"/>
                <p:cNvSpPr/>
                <p:nvPr/>
              </p:nvSpPr>
              <p:spPr>
                <a:xfrm>
                  <a:off x="4182" y="2648"/>
                  <a:ext cx="218" cy="420"/>
                </a:xfrm>
                <a:custGeom>
                  <a:avLst/>
                  <a:gdLst/>
                  <a:ahLst/>
                  <a:cxnLst/>
                  <a:pathLst>
                    <a:path w="198" h="382">
                      <a:moveTo>
                        <a:pt x="198" y="0"/>
                      </a:moveTo>
                      <a:lnTo>
                        <a:pt x="4" y="148"/>
                      </a:lnTo>
                      <a:lnTo>
                        <a:pt x="0" y="382"/>
                      </a:lnTo>
                      <a:lnTo>
                        <a:pt x="164" y="214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6" name="任意多边形 11345"/>
                <p:cNvSpPr/>
                <p:nvPr/>
              </p:nvSpPr>
              <p:spPr>
                <a:xfrm>
                  <a:off x="3878" y="2568"/>
                  <a:ext cx="522" cy="242"/>
                </a:xfrm>
                <a:custGeom>
                  <a:avLst/>
                  <a:gdLst/>
                  <a:ahLst/>
                  <a:cxnLst/>
                  <a:pathLst>
                    <a:path w="476" h="221">
                      <a:moveTo>
                        <a:pt x="0" y="90"/>
                      </a:moveTo>
                      <a:lnTo>
                        <a:pt x="244" y="0"/>
                      </a:lnTo>
                      <a:lnTo>
                        <a:pt x="476" y="73"/>
                      </a:lnTo>
                      <a:lnTo>
                        <a:pt x="282" y="221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7" name="任意多边形 11346"/>
                <p:cNvSpPr/>
                <p:nvPr/>
              </p:nvSpPr>
              <p:spPr>
                <a:xfrm>
                  <a:off x="3915" y="2581"/>
                  <a:ext cx="232" cy="92"/>
                </a:xfrm>
                <a:custGeom>
                  <a:avLst/>
                  <a:gdLst/>
                  <a:ahLst/>
                  <a:cxnLst/>
                  <a:pathLst>
                    <a:path w="212" h="85">
                      <a:moveTo>
                        <a:pt x="0" y="81"/>
                      </a:moveTo>
                      <a:lnTo>
                        <a:pt x="212" y="0"/>
                      </a:lnTo>
                      <a:lnTo>
                        <a:pt x="210" y="6"/>
                      </a:lnTo>
                      <a:lnTo>
                        <a:pt x="9" y="85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555248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8" name="任意多边形 11347"/>
                <p:cNvSpPr/>
                <p:nvPr/>
              </p:nvSpPr>
              <p:spPr>
                <a:xfrm>
                  <a:off x="4146" y="2581"/>
                  <a:ext cx="222" cy="77"/>
                </a:xfrm>
                <a:custGeom>
                  <a:avLst/>
                  <a:gdLst/>
                  <a:ahLst/>
                  <a:cxnLst/>
                  <a:pathLst>
                    <a:path w="202" h="70">
                      <a:moveTo>
                        <a:pt x="2" y="0"/>
                      </a:moveTo>
                      <a:lnTo>
                        <a:pt x="202" y="66"/>
                      </a:lnTo>
                      <a:lnTo>
                        <a:pt x="196" y="70"/>
                      </a:lnTo>
                      <a:lnTo>
                        <a:pt x="0" y="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9" name="任意多边形 11348"/>
                <p:cNvSpPr/>
                <p:nvPr/>
              </p:nvSpPr>
              <p:spPr>
                <a:xfrm>
                  <a:off x="3925" y="2658"/>
                  <a:ext cx="436" cy="128"/>
                </a:xfrm>
                <a:custGeom>
                  <a:avLst/>
                  <a:gdLst/>
                  <a:ahLst/>
                  <a:cxnLst/>
                  <a:pathLst>
                    <a:path w="397" h="117">
                      <a:moveTo>
                        <a:pt x="0" y="15"/>
                      </a:moveTo>
                      <a:lnTo>
                        <a:pt x="233" y="117"/>
                      </a:lnTo>
                      <a:lnTo>
                        <a:pt x="397" y="0"/>
                      </a:lnTo>
                      <a:lnTo>
                        <a:pt x="397" y="0"/>
                      </a:lnTo>
                      <a:lnTo>
                        <a:pt x="233" y="115"/>
                      </a:lnTo>
                      <a:lnTo>
                        <a:pt x="2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0" name="任意多边形 11349"/>
                <p:cNvSpPr/>
                <p:nvPr/>
              </p:nvSpPr>
              <p:spPr>
                <a:xfrm>
                  <a:off x="3905" y="2697"/>
                  <a:ext cx="45" cy="209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0" y="0"/>
                      </a:moveTo>
                      <a:lnTo>
                        <a:pt x="35" y="191"/>
                      </a:lnTo>
                      <a:lnTo>
                        <a:pt x="41" y="185"/>
                      </a:lnTo>
                      <a:lnTo>
                        <a:pt x="9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1" name="任意多边形 11350"/>
                <p:cNvSpPr/>
                <p:nvPr/>
              </p:nvSpPr>
              <p:spPr>
                <a:xfrm>
                  <a:off x="3943" y="2899"/>
                  <a:ext cx="221" cy="141"/>
                </a:xfrm>
                <a:custGeom>
                  <a:avLst/>
                  <a:gdLst/>
                  <a:ahLst/>
                  <a:cxnLst/>
                  <a:pathLst>
                    <a:path w="201" h="128">
                      <a:moveTo>
                        <a:pt x="201" y="128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201" y="123"/>
                      </a:lnTo>
                      <a:lnTo>
                        <a:pt x="201" y="128"/>
                      </a:lnTo>
                      <a:close/>
                    </a:path>
                  </a:pathLst>
                </a:custGeom>
                <a:solidFill>
                  <a:srgbClr val="DEC5A7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2" name="任意多边形 11351"/>
                <p:cNvSpPr/>
                <p:nvPr/>
              </p:nvSpPr>
              <p:spPr>
                <a:xfrm>
                  <a:off x="3915" y="2702"/>
                  <a:ext cx="252" cy="338"/>
                </a:xfrm>
                <a:custGeom>
                  <a:avLst/>
                  <a:gdLst/>
                  <a:ahLst/>
                  <a:cxnLst/>
                  <a:pathLst>
                    <a:path w="229" h="308">
                      <a:moveTo>
                        <a:pt x="0" y="0"/>
                      </a:moveTo>
                      <a:lnTo>
                        <a:pt x="227" y="110"/>
                      </a:lnTo>
                      <a:lnTo>
                        <a:pt x="229" y="308"/>
                      </a:lnTo>
                      <a:lnTo>
                        <a:pt x="227" y="308"/>
                      </a:lnTo>
                      <a:lnTo>
                        <a:pt x="225" y="1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3" name="任意多边形 11352"/>
                <p:cNvSpPr/>
                <p:nvPr/>
              </p:nvSpPr>
              <p:spPr>
                <a:xfrm>
                  <a:off x="4351" y="2672"/>
                  <a:ext cx="38" cy="205"/>
                </a:xfrm>
                <a:custGeom>
                  <a:avLst/>
                  <a:gdLst/>
                  <a:ahLst/>
                  <a:cxnLst/>
                  <a:pathLst>
                    <a:path w="34" h="187">
                      <a:moveTo>
                        <a:pt x="34" y="0"/>
                      </a:moveTo>
                      <a:lnTo>
                        <a:pt x="6" y="187"/>
                      </a:lnTo>
                      <a:lnTo>
                        <a:pt x="0" y="185"/>
                      </a:lnTo>
                      <a:lnTo>
                        <a:pt x="26" y="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6C6452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4" name="任意多边形 11353"/>
                <p:cNvSpPr/>
                <p:nvPr/>
              </p:nvSpPr>
              <p:spPr>
                <a:xfrm>
                  <a:off x="4197" y="2874"/>
                  <a:ext cx="160" cy="164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0" y="79"/>
                      </a:moveTo>
                      <a:cubicBezTo>
                        <a:pt x="0" y="78"/>
                        <a:pt x="0" y="74"/>
                        <a:pt x="0" y="7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5" name="任意多边形 11354"/>
                <p:cNvSpPr/>
                <p:nvPr/>
              </p:nvSpPr>
              <p:spPr>
                <a:xfrm>
                  <a:off x="4197" y="2672"/>
                  <a:ext cx="192" cy="357"/>
                </a:xfrm>
                <a:custGeom>
                  <a:avLst/>
                  <a:gdLst/>
                  <a:ahLst/>
                  <a:cxnLst/>
                  <a:pathLst>
                    <a:path w="174" h="325">
                      <a:moveTo>
                        <a:pt x="0" y="325"/>
                      </a:moveTo>
                      <a:lnTo>
                        <a:pt x="4" y="132"/>
                      </a:lnTo>
                      <a:lnTo>
                        <a:pt x="174" y="0"/>
                      </a:lnTo>
                      <a:lnTo>
                        <a:pt x="166" y="8"/>
                      </a:lnTo>
                      <a:lnTo>
                        <a:pt x="6" y="134"/>
                      </a:lnTo>
                      <a:lnTo>
                        <a:pt x="0" y="325"/>
                      </a:lnTo>
                      <a:lnTo>
                        <a:pt x="0" y="32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4763" cap="flat" cmpd="sng">
                  <a:solidFill>
                    <a:srgbClr val="231F20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11431" name="矩形 11430"/>
          <p:cNvSpPr>
            <a:spLocks noChangeAspect="1" noTextEdit="1"/>
          </p:cNvSpPr>
          <p:nvPr/>
        </p:nvSpPr>
        <p:spPr>
          <a:xfrm>
            <a:off x="10045700" y="1968500"/>
            <a:ext cx="280988" cy="2698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1129030"/>
            <a:ext cx="7477760" cy="1755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3004820"/>
            <a:ext cx="6971665" cy="2256790"/>
          </a:xfrm>
          <a:prstGeom prst="rect">
            <a:avLst/>
          </a:prstGeom>
        </p:spPr>
      </p:pic>
      <p:sp>
        <p:nvSpPr>
          <p:cNvPr id="4" name="标题 11404"/>
          <p:cNvSpPr>
            <a:spLocks noGrp="1"/>
          </p:cNvSpPr>
          <p:nvPr/>
        </p:nvSpPr>
        <p:spPr>
          <a:xfrm>
            <a:off x="263525" y="5234940"/>
            <a:ext cx="6829425" cy="92837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>
                <a:solidFill>
                  <a:schemeClr val="tx1"/>
                </a:solidFill>
                <a:sym typeface="+mn-ea"/>
              </a:rPr>
              <a:t>在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github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上传代码截图，本次开发采用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kotlin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开发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app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项目</a:t>
            </a:r>
            <a:r>
              <a:rPr lang="zh-CN" altLang="en-US" sz="16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，代码量：</a:t>
            </a:r>
            <a:r>
              <a:rPr lang="en-US" altLang="zh-CN" sz="16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60KB</a:t>
            </a:r>
            <a:endParaRPr lang="en-US" altLang="zh-CN" sz="16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05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03" name="任意多边形 11502"/>
          <p:cNvSpPr/>
          <p:nvPr/>
        </p:nvSpPr>
        <p:spPr>
          <a:xfrm>
            <a:off x="6011863" y="111125"/>
            <a:ext cx="2076450" cy="192088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F1C23F">
                  <a:alpha val="100000"/>
                </a:srgbClr>
              </a:gs>
              <a:gs pos="100000">
                <a:srgbClr val="EDB143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C7871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4" name="任意多边形 11403"/>
          <p:cNvSpPr/>
          <p:nvPr/>
        </p:nvSpPr>
        <p:spPr>
          <a:xfrm>
            <a:off x="6011863" y="615950"/>
            <a:ext cx="2076450" cy="192088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F1C23F">
                  <a:alpha val="100000"/>
                </a:srgbClr>
              </a:gs>
              <a:gs pos="100000">
                <a:srgbClr val="EDB143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C7871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3" name="任意多边形 11402"/>
          <p:cNvSpPr/>
          <p:nvPr/>
        </p:nvSpPr>
        <p:spPr>
          <a:xfrm>
            <a:off x="2411413" y="190500"/>
            <a:ext cx="5676900" cy="527050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979797">
                  <a:alpha val="100000"/>
                </a:srgbClr>
              </a:gs>
              <a:gs pos="100000">
                <a:srgbClr val="7B7B7B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797979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5" name="标题 11404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效果演示</a:t>
            </a:r>
            <a:endParaRPr lang="en-US" altLang="zh-CN"/>
          </a:p>
        </p:txBody>
      </p:sp>
      <p:grpSp>
        <p:nvGrpSpPr>
          <p:cNvPr id="11666" name="组合 11665"/>
          <p:cNvGrpSpPr/>
          <p:nvPr/>
        </p:nvGrpSpPr>
        <p:grpSpPr>
          <a:xfrm>
            <a:off x="0" y="4052888"/>
            <a:ext cx="9271000" cy="2805112"/>
            <a:chOff x="0" y="2553"/>
            <a:chExt cx="5840" cy="1767"/>
          </a:xfrm>
        </p:grpSpPr>
        <p:grpSp>
          <p:nvGrpSpPr>
            <p:cNvPr id="11273" name="组合 11272"/>
            <p:cNvGrpSpPr/>
            <p:nvPr/>
          </p:nvGrpSpPr>
          <p:grpSpPr>
            <a:xfrm>
              <a:off x="5042" y="3530"/>
              <a:ext cx="561" cy="643"/>
              <a:chOff x="5250" y="3618"/>
              <a:chExt cx="658" cy="754"/>
            </a:xfrm>
          </p:grpSpPr>
          <p:sp>
            <p:nvSpPr>
              <p:cNvPr id="11274" name="任意多边形 11273"/>
              <p:cNvSpPr/>
              <p:nvPr/>
            </p:nvSpPr>
            <p:spPr>
              <a:xfrm>
                <a:off x="5494" y="3714"/>
                <a:ext cx="414" cy="658"/>
              </a:xfrm>
              <a:custGeom>
                <a:avLst/>
                <a:gdLst/>
                <a:ahLst/>
                <a:cxnLst/>
                <a:pathLst>
                  <a:path w="414" h="658">
                    <a:moveTo>
                      <a:pt x="0" y="188"/>
                    </a:moveTo>
                    <a:lnTo>
                      <a:pt x="414" y="0"/>
                    </a:lnTo>
                    <a:lnTo>
                      <a:pt x="390" y="450"/>
                    </a:lnTo>
                    <a:lnTo>
                      <a:pt x="2" y="658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6C5938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75" name="任意多边形 11274"/>
              <p:cNvSpPr/>
              <p:nvPr/>
            </p:nvSpPr>
            <p:spPr>
              <a:xfrm>
                <a:off x="5250" y="3618"/>
                <a:ext cx="253" cy="746"/>
              </a:xfrm>
              <a:custGeom>
                <a:avLst/>
                <a:gdLst/>
                <a:ahLst/>
                <a:cxnLst/>
                <a:pathLst>
                  <a:path w="253" h="746">
                    <a:moveTo>
                      <a:pt x="253" y="276"/>
                    </a:moveTo>
                    <a:lnTo>
                      <a:pt x="0" y="0"/>
                    </a:lnTo>
                    <a:lnTo>
                      <a:pt x="24" y="518"/>
                    </a:lnTo>
                    <a:lnTo>
                      <a:pt x="251" y="746"/>
                    </a:lnTo>
                    <a:lnTo>
                      <a:pt x="253" y="276"/>
                    </a:lnTo>
                    <a:close/>
                  </a:path>
                </a:pathLst>
              </a:custGeom>
              <a:solidFill>
                <a:srgbClr val="B39A6D">
                  <a:alpha val="100000"/>
                </a:srgbClr>
              </a:solidFill>
              <a:ln w="8001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1276" name="组合 11275"/>
            <p:cNvGrpSpPr/>
            <p:nvPr/>
          </p:nvGrpSpPr>
          <p:grpSpPr>
            <a:xfrm>
              <a:off x="4782" y="3685"/>
              <a:ext cx="378" cy="305"/>
              <a:chOff x="4612" y="3798"/>
              <a:chExt cx="444" cy="358"/>
            </a:xfrm>
          </p:grpSpPr>
          <p:sp>
            <p:nvSpPr>
              <p:cNvPr id="11277" name="任意多边形 11276"/>
              <p:cNvSpPr/>
              <p:nvPr/>
            </p:nvSpPr>
            <p:spPr>
              <a:xfrm>
                <a:off x="4862" y="3798"/>
                <a:ext cx="194" cy="358"/>
              </a:xfrm>
              <a:custGeom>
                <a:avLst/>
                <a:gdLst/>
                <a:ahLst/>
                <a:cxnLst/>
                <a:pathLst>
                  <a:path w="194" h="358">
                    <a:moveTo>
                      <a:pt x="0" y="176"/>
                    </a:moveTo>
                    <a:lnTo>
                      <a:pt x="178" y="0"/>
                    </a:lnTo>
                    <a:lnTo>
                      <a:pt x="194" y="186"/>
                    </a:lnTo>
                    <a:lnTo>
                      <a:pt x="20" y="358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rgbClr val="9B8E7B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78" name="任意多边形 11277"/>
              <p:cNvSpPr/>
              <p:nvPr/>
            </p:nvSpPr>
            <p:spPr>
              <a:xfrm>
                <a:off x="4612" y="3818"/>
                <a:ext cx="266" cy="330"/>
              </a:xfrm>
              <a:custGeom>
                <a:avLst/>
                <a:gdLst/>
                <a:ahLst/>
                <a:cxnLst/>
                <a:pathLst>
                  <a:path w="266" h="330">
                    <a:moveTo>
                      <a:pt x="0" y="0"/>
                    </a:moveTo>
                    <a:lnTo>
                      <a:pt x="250" y="164"/>
                    </a:lnTo>
                    <a:lnTo>
                      <a:pt x="266" y="330"/>
                    </a:lnTo>
                    <a:lnTo>
                      <a:pt x="2" y="1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CBA4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1281" name="椭圆 11280"/>
            <p:cNvSpPr/>
            <p:nvPr/>
          </p:nvSpPr>
          <p:spPr>
            <a:xfrm>
              <a:off x="4691" y="3548"/>
              <a:ext cx="619" cy="373"/>
            </a:xfrm>
            <a:prstGeom prst="ellipse">
              <a:avLst/>
            </a:prstGeom>
            <a:gradFill rotWithShape="1">
              <a:gsLst>
                <a:gs pos="0">
                  <a:srgbClr val="828282">
                    <a:alpha val="60001"/>
                  </a:srgbClr>
                </a:gs>
                <a:gs pos="100000">
                  <a:srgbClr val="828282">
                    <a:gamma/>
                    <a:tint val="0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1665" name="组合 11664"/>
            <p:cNvGrpSpPr/>
            <p:nvPr/>
          </p:nvGrpSpPr>
          <p:grpSpPr>
            <a:xfrm>
              <a:off x="0" y="2553"/>
              <a:ext cx="5840" cy="1767"/>
              <a:chOff x="0" y="2553"/>
              <a:chExt cx="5840" cy="1767"/>
            </a:xfrm>
          </p:grpSpPr>
          <p:sp>
            <p:nvSpPr>
              <p:cNvPr id="11406" name="矩形 11405"/>
              <p:cNvSpPr/>
              <p:nvPr/>
            </p:nvSpPr>
            <p:spPr>
              <a:xfrm>
                <a:off x="0" y="3113"/>
                <a:ext cx="5760" cy="1207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80" name="椭圆 11279"/>
              <p:cNvSpPr/>
              <p:nvPr/>
            </p:nvSpPr>
            <p:spPr>
              <a:xfrm>
                <a:off x="4693" y="3438"/>
                <a:ext cx="1147" cy="417"/>
              </a:xfrm>
              <a:prstGeom prst="ellipse">
                <a:avLst/>
              </a:prstGeom>
              <a:gradFill rotWithShape="1">
                <a:gsLst>
                  <a:gs pos="0">
                    <a:srgbClr val="828282">
                      <a:alpha val="80000"/>
                    </a:srgbClr>
                  </a:gs>
                  <a:gs pos="100000">
                    <a:srgbClr val="828282">
                      <a:gamma/>
                      <a:tint val="0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1282" name="组合 11281"/>
              <p:cNvGrpSpPr/>
              <p:nvPr/>
            </p:nvGrpSpPr>
            <p:grpSpPr>
              <a:xfrm>
                <a:off x="5009" y="3031"/>
                <a:ext cx="637" cy="737"/>
                <a:chOff x="4933" y="3016"/>
                <a:chExt cx="747" cy="864"/>
              </a:xfrm>
            </p:grpSpPr>
            <p:sp>
              <p:nvSpPr>
                <p:cNvPr id="11283" name="任意多边形 11282"/>
                <p:cNvSpPr/>
                <p:nvPr/>
              </p:nvSpPr>
              <p:spPr>
                <a:xfrm>
                  <a:off x="4933" y="3016"/>
                  <a:ext cx="747" cy="285"/>
                </a:xfrm>
                <a:custGeom>
                  <a:avLst/>
                  <a:gdLst/>
                  <a:ahLst/>
                  <a:cxnLst/>
                  <a:pathLst>
                    <a:path w="680" h="259">
                      <a:moveTo>
                        <a:pt x="680" y="140"/>
                      </a:moveTo>
                      <a:lnTo>
                        <a:pt x="387" y="0"/>
                      </a:lnTo>
                      <a:lnTo>
                        <a:pt x="0" y="68"/>
                      </a:lnTo>
                      <a:lnTo>
                        <a:pt x="246" y="259"/>
                      </a:lnTo>
                      <a:lnTo>
                        <a:pt x="680" y="140"/>
                      </a:lnTo>
                      <a:close/>
                    </a:path>
                  </a:pathLst>
                </a:custGeom>
                <a:solidFill>
                  <a:srgbClr val="AC9265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4" name="任意多边形 11283"/>
                <p:cNvSpPr/>
                <p:nvPr/>
              </p:nvSpPr>
              <p:spPr>
                <a:xfrm>
                  <a:off x="4933" y="3091"/>
                  <a:ext cx="297" cy="789"/>
                </a:xfrm>
                <a:custGeom>
                  <a:avLst/>
                  <a:gdLst/>
                  <a:ahLst/>
                  <a:cxnLst/>
                  <a:pathLst>
                    <a:path w="270" h="718">
                      <a:moveTo>
                        <a:pt x="47" y="463"/>
                      </a:moveTo>
                      <a:lnTo>
                        <a:pt x="270" y="718"/>
                      </a:lnTo>
                      <a:lnTo>
                        <a:pt x="246" y="191"/>
                      </a:lnTo>
                      <a:lnTo>
                        <a:pt x="0" y="0"/>
                      </a:lnTo>
                      <a:lnTo>
                        <a:pt x="47" y="463"/>
                      </a:lnTo>
                      <a:close/>
                    </a:path>
                  </a:pathLst>
                </a:custGeom>
                <a:solidFill>
                  <a:srgbClr val="B39A6D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5" name="任意多边形 11284"/>
                <p:cNvSpPr/>
                <p:nvPr/>
              </p:nvSpPr>
              <p:spPr>
                <a:xfrm>
                  <a:off x="5203" y="3171"/>
                  <a:ext cx="477" cy="709"/>
                </a:xfrm>
                <a:custGeom>
                  <a:avLst/>
                  <a:gdLst/>
                  <a:ahLst/>
                  <a:cxnLst/>
                  <a:pathLst>
                    <a:path w="434" h="646">
                      <a:moveTo>
                        <a:pt x="400" y="478"/>
                      </a:moveTo>
                      <a:lnTo>
                        <a:pt x="434" y="0"/>
                      </a:lnTo>
                      <a:lnTo>
                        <a:pt x="0" y="119"/>
                      </a:lnTo>
                      <a:lnTo>
                        <a:pt x="24" y="646"/>
                      </a:lnTo>
                      <a:lnTo>
                        <a:pt x="400" y="478"/>
                      </a:lnTo>
                      <a:close/>
                    </a:path>
                  </a:pathLst>
                </a:custGeom>
                <a:solidFill>
                  <a:srgbClr val="A88B58">
                    <a:alpha val="100000"/>
                  </a:srgbClr>
                </a:solidFill>
                <a:ln w="8001" cap="flat" cmpd="sng">
                  <a:solidFill>
                    <a:srgbClr val="B0966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6" name="任意多边形 11285"/>
                <p:cNvSpPr/>
                <p:nvPr/>
              </p:nvSpPr>
              <p:spPr>
                <a:xfrm>
                  <a:off x="5055" y="3080"/>
                  <a:ext cx="483" cy="221"/>
                </a:xfrm>
                <a:custGeom>
                  <a:avLst/>
                  <a:gdLst/>
                  <a:ahLst/>
                  <a:cxnLst/>
                  <a:pathLst>
                    <a:path w="440" h="201">
                      <a:moveTo>
                        <a:pt x="32" y="199"/>
                      </a:moveTo>
                      <a:lnTo>
                        <a:pt x="32" y="201"/>
                      </a:lnTo>
                      <a:lnTo>
                        <a:pt x="32" y="195"/>
                      </a:lnTo>
                      <a:lnTo>
                        <a:pt x="28" y="197"/>
                      </a:lnTo>
                      <a:lnTo>
                        <a:pt x="28" y="191"/>
                      </a:lnTo>
                      <a:lnTo>
                        <a:pt x="26" y="193"/>
                      </a:lnTo>
                      <a:lnTo>
                        <a:pt x="26" y="189"/>
                      </a:lnTo>
                      <a:lnTo>
                        <a:pt x="22" y="191"/>
                      </a:lnTo>
                      <a:lnTo>
                        <a:pt x="22" y="185"/>
                      </a:lnTo>
                      <a:lnTo>
                        <a:pt x="20" y="189"/>
                      </a:lnTo>
                      <a:lnTo>
                        <a:pt x="20" y="184"/>
                      </a:lnTo>
                      <a:lnTo>
                        <a:pt x="18" y="187"/>
                      </a:lnTo>
                      <a:lnTo>
                        <a:pt x="18" y="182"/>
                      </a:lnTo>
                      <a:lnTo>
                        <a:pt x="17" y="184"/>
                      </a:lnTo>
                      <a:lnTo>
                        <a:pt x="17" y="180"/>
                      </a:lnTo>
                      <a:lnTo>
                        <a:pt x="13" y="184"/>
                      </a:lnTo>
                      <a:lnTo>
                        <a:pt x="11" y="182"/>
                      </a:lnTo>
                      <a:lnTo>
                        <a:pt x="11" y="176"/>
                      </a:lnTo>
                      <a:lnTo>
                        <a:pt x="9" y="180"/>
                      </a:lnTo>
                      <a:lnTo>
                        <a:pt x="9" y="174"/>
                      </a:lnTo>
                      <a:lnTo>
                        <a:pt x="7" y="176"/>
                      </a:lnTo>
                      <a:lnTo>
                        <a:pt x="7" y="170"/>
                      </a:lnTo>
                      <a:lnTo>
                        <a:pt x="5" y="172"/>
                      </a:lnTo>
                      <a:lnTo>
                        <a:pt x="5" y="167"/>
                      </a:lnTo>
                      <a:lnTo>
                        <a:pt x="1" y="170"/>
                      </a:lnTo>
                      <a:lnTo>
                        <a:pt x="1" y="165"/>
                      </a:lnTo>
                      <a:lnTo>
                        <a:pt x="0" y="167"/>
                      </a:lnTo>
                      <a:lnTo>
                        <a:pt x="0" y="95"/>
                      </a:lnTo>
                      <a:lnTo>
                        <a:pt x="400" y="0"/>
                      </a:lnTo>
                      <a:lnTo>
                        <a:pt x="440" y="19"/>
                      </a:lnTo>
                      <a:lnTo>
                        <a:pt x="32" y="119"/>
                      </a:lnTo>
                      <a:lnTo>
                        <a:pt x="32" y="199"/>
                      </a:lnTo>
                      <a:close/>
                    </a:path>
                  </a:pathLst>
                </a:custGeom>
                <a:solidFill>
                  <a:srgbClr val="D8C9B3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7" name="任意多边形 11286"/>
                <p:cNvSpPr/>
                <p:nvPr/>
              </p:nvSpPr>
              <p:spPr>
                <a:xfrm>
                  <a:off x="5073" y="3091"/>
                  <a:ext cx="445" cy="108"/>
                </a:xfrm>
                <a:custGeom>
                  <a:avLst/>
                  <a:gdLst/>
                  <a:ahLst/>
                  <a:cxnLst/>
                  <a:pathLst>
                    <a:path w="406" h="98">
                      <a:moveTo>
                        <a:pt x="406" y="2"/>
                      </a:moveTo>
                      <a:lnTo>
                        <a:pt x="1" y="98"/>
                      </a:lnTo>
                      <a:lnTo>
                        <a:pt x="0" y="96"/>
                      </a:lnTo>
                      <a:lnTo>
                        <a:pt x="404" y="0"/>
                      </a:lnTo>
                      <a:lnTo>
                        <a:pt x="406" y="2"/>
                      </a:lnTo>
                      <a:close/>
                    </a:path>
                  </a:pathLst>
                </a:custGeom>
                <a:solidFill>
                  <a:srgbClr val="D0C0A8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8" name="任意多边形 11287"/>
                <p:cNvSpPr/>
                <p:nvPr/>
              </p:nvSpPr>
              <p:spPr>
                <a:xfrm>
                  <a:off x="5577" y="3637"/>
                  <a:ext cx="17" cy="14"/>
                </a:xfrm>
                <a:custGeom>
                  <a:avLst/>
                  <a:gdLst/>
                  <a:ahLst/>
                  <a:cxnLst/>
                  <a:pathLst>
                    <a:path w="8" h="7">
                      <a:moveTo>
                        <a:pt x="5" y="6"/>
                      </a:moveTo>
                      <a:cubicBezTo>
                        <a:pt x="3" y="7"/>
                        <a:pt x="2" y="7"/>
                        <a:pt x="1" y="6"/>
                      </a:cubicBezTo>
                      <a:cubicBezTo>
                        <a:pt x="0" y="4"/>
                        <a:pt x="2" y="2"/>
                        <a:pt x="4" y="1"/>
                      </a:cubicBezTo>
                      <a:cubicBezTo>
                        <a:pt x="5" y="0"/>
                        <a:pt x="7" y="0"/>
                        <a:pt x="7" y="1"/>
                      </a:cubicBezTo>
                      <a:cubicBezTo>
                        <a:pt x="8" y="3"/>
                        <a:pt x="6" y="5"/>
                        <a:pt x="5" y="6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9" name="任意多边形 11288"/>
                <p:cNvSpPr/>
                <p:nvPr/>
              </p:nvSpPr>
              <p:spPr>
                <a:xfrm>
                  <a:off x="5579" y="3650"/>
                  <a:ext cx="12" cy="18"/>
                </a:xfrm>
                <a:custGeom>
                  <a:avLst/>
                  <a:gdLst/>
                  <a:ahLst/>
                  <a:cxnLst/>
                  <a:pathLst>
                    <a:path w="6" h="9">
                      <a:moveTo>
                        <a:pt x="6" y="2"/>
                      </a:moveTo>
                      <a:cubicBezTo>
                        <a:pt x="6" y="3"/>
                        <a:pt x="6" y="5"/>
                        <a:pt x="5" y="7"/>
                      </a:cubicBezTo>
                      <a:cubicBezTo>
                        <a:pt x="3" y="8"/>
                        <a:pt x="1" y="9"/>
                        <a:pt x="0" y="8"/>
                      </a:cubicBezTo>
                      <a:cubicBezTo>
                        <a:pt x="0" y="7"/>
                        <a:pt x="0" y="6"/>
                        <a:pt x="0" y="5"/>
                      </a:cubicBezTo>
                      <a:cubicBezTo>
                        <a:pt x="1" y="2"/>
                        <a:pt x="4" y="0"/>
                        <a:pt x="6" y="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0" name="任意多边形 11289"/>
                <p:cNvSpPr>
                  <a:spLocks noEditPoints="1"/>
                </p:cNvSpPr>
                <p:nvPr/>
              </p:nvSpPr>
              <p:spPr>
                <a:xfrm>
                  <a:off x="5451" y="3647"/>
                  <a:ext cx="78" cy="107"/>
                </a:xfrm>
                <a:custGeom>
                  <a:avLst/>
                  <a:gdLst/>
                  <a:ahLst/>
                  <a:cxnLst/>
                  <a:pathLst>
                    <a:path w="37" h="52">
                      <a:moveTo>
                        <a:pt x="1" y="28"/>
                      </a:move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1" y="30"/>
                        <a:pt x="1" y="30"/>
                        <a:pt x="1" y="31"/>
                      </a:cubicBezTo>
                      <a:cubicBezTo>
                        <a:pt x="0" y="34"/>
                        <a:pt x="1" y="37"/>
                        <a:pt x="1" y="40"/>
                      </a:cubicBezTo>
                      <a:cubicBezTo>
                        <a:pt x="1" y="41"/>
                        <a:pt x="1" y="41"/>
                        <a:pt x="1" y="41"/>
                      </a:cubicBezTo>
                      <a:cubicBezTo>
                        <a:pt x="0" y="43"/>
                        <a:pt x="1" y="45"/>
                        <a:pt x="1" y="47"/>
                      </a:cubicBezTo>
                      <a:cubicBezTo>
                        <a:pt x="1" y="48"/>
                        <a:pt x="1" y="50"/>
                        <a:pt x="1" y="52"/>
                      </a:cubicBezTo>
                      <a:cubicBezTo>
                        <a:pt x="2" y="51"/>
                        <a:pt x="3" y="52"/>
                        <a:pt x="4" y="51"/>
                      </a:cubicBezTo>
                      <a:cubicBezTo>
                        <a:pt x="4" y="50"/>
                        <a:pt x="3" y="51"/>
                        <a:pt x="3" y="51"/>
                      </a:cubicBezTo>
                      <a:cubicBezTo>
                        <a:pt x="3" y="50"/>
                        <a:pt x="4" y="50"/>
                        <a:pt x="4" y="50"/>
                      </a:cubicBezTo>
                      <a:cubicBezTo>
                        <a:pt x="4" y="50"/>
                        <a:pt x="4" y="50"/>
                        <a:pt x="4" y="51"/>
                      </a:cubicBezTo>
                      <a:cubicBezTo>
                        <a:pt x="6" y="51"/>
                        <a:pt x="7" y="49"/>
                        <a:pt x="9" y="49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11" y="48"/>
                        <a:pt x="12" y="47"/>
                        <a:pt x="13" y="47"/>
                      </a:cubicBezTo>
                      <a:cubicBezTo>
                        <a:pt x="12" y="47"/>
                        <a:pt x="12" y="47"/>
                        <a:pt x="11" y="47"/>
                      </a:cubicBezTo>
                      <a:cubicBezTo>
                        <a:pt x="12" y="47"/>
                        <a:pt x="12" y="47"/>
                        <a:pt x="12" y="46"/>
                      </a:cubicBezTo>
                      <a:cubicBezTo>
                        <a:pt x="12" y="46"/>
                        <a:pt x="12" y="45"/>
                        <a:pt x="11" y="44"/>
                      </a:cubicBezTo>
                      <a:cubicBezTo>
                        <a:pt x="12" y="44"/>
                        <a:pt x="13" y="44"/>
                        <a:pt x="13" y="43"/>
                      </a:cubicBezTo>
                      <a:cubicBezTo>
                        <a:pt x="13" y="43"/>
                        <a:pt x="12" y="43"/>
                        <a:pt x="12" y="42"/>
                      </a:cubicBezTo>
                      <a:cubicBezTo>
                        <a:pt x="12" y="42"/>
                        <a:pt x="13" y="42"/>
                        <a:pt x="12" y="41"/>
                      </a:cubicBezTo>
                      <a:cubicBezTo>
                        <a:pt x="12" y="41"/>
                        <a:pt x="12" y="41"/>
                        <a:pt x="12" y="42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0"/>
                        <a:pt x="12" y="41"/>
                        <a:pt x="12" y="41"/>
                      </a:cubicBezTo>
                      <a:cubicBezTo>
                        <a:pt x="12" y="41"/>
                        <a:pt x="12" y="41"/>
                        <a:pt x="12" y="41"/>
                      </a:cubicBezTo>
                      <a:cubicBezTo>
                        <a:pt x="13" y="40"/>
                        <a:pt x="12" y="40"/>
                        <a:pt x="12" y="40"/>
                      </a:cubicBezTo>
                      <a:cubicBezTo>
                        <a:pt x="12" y="39"/>
                        <a:pt x="13" y="40"/>
                        <a:pt x="13" y="39"/>
                      </a:cubicBezTo>
                      <a:cubicBezTo>
                        <a:pt x="13" y="39"/>
                        <a:pt x="13" y="39"/>
                        <a:pt x="13" y="38"/>
                      </a:cubicBezTo>
                      <a:cubicBezTo>
                        <a:pt x="13" y="38"/>
                        <a:pt x="13" y="38"/>
                        <a:pt x="13" y="38"/>
                      </a:cubicBezTo>
                      <a:cubicBezTo>
                        <a:pt x="13" y="38"/>
                        <a:pt x="13" y="38"/>
                        <a:pt x="13" y="39"/>
                      </a:cubicBezTo>
                      <a:cubicBezTo>
                        <a:pt x="14" y="39"/>
                        <a:pt x="13" y="41"/>
                        <a:pt x="14" y="42"/>
                      </a:cubicBezTo>
                      <a:cubicBezTo>
                        <a:pt x="14" y="42"/>
                        <a:pt x="13" y="43"/>
                        <a:pt x="13" y="43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4"/>
                        <a:pt x="13" y="44"/>
                        <a:pt x="12" y="44"/>
                      </a:cubicBezTo>
                      <a:cubicBezTo>
                        <a:pt x="12" y="45"/>
                        <a:pt x="13" y="45"/>
                        <a:pt x="13" y="45"/>
                      </a:cubicBezTo>
                      <a:cubicBezTo>
                        <a:pt x="14" y="45"/>
                        <a:pt x="14" y="46"/>
                        <a:pt x="14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47"/>
                        <a:pt x="16" y="46"/>
                        <a:pt x="16" y="45"/>
                      </a:cubicBezTo>
                      <a:cubicBezTo>
                        <a:pt x="16" y="45"/>
                        <a:pt x="16" y="45"/>
                        <a:pt x="16" y="45"/>
                      </a:cubicBezTo>
                      <a:cubicBezTo>
                        <a:pt x="16" y="45"/>
                        <a:pt x="17" y="45"/>
                        <a:pt x="17" y="44"/>
                      </a:cubicBezTo>
                      <a:cubicBezTo>
                        <a:pt x="17" y="44"/>
                        <a:pt x="17" y="44"/>
                        <a:pt x="18" y="43"/>
                      </a:cubicBezTo>
                      <a:cubicBezTo>
                        <a:pt x="19" y="43"/>
                        <a:pt x="20" y="43"/>
                        <a:pt x="21" y="42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3"/>
                        <a:pt x="21" y="43"/>
                        <a:pt x="20" y="43"/>
                      </a:cubicBezTo>
                      <a:cubicBezTo>
                        <a:pt x="20" y="43"/>
                        <a:pt x="20" y="43"/>
                        <a:pt x="20" y="44"/>
                      </a:cubicBezTo>
                      <a:cubicBezTo>
                        <a:pt x="20" y="44"/>
                        <a:pt x="21" y="43"/>
                        <a:pt x="22" y="43"/>
                      </a:cubicBezTo>
                      <a:cubicBezTo>
                        <a:pt x="22" y="43"/>
                        <a:pt x="21" y="43"/>
                        <a:pt x="22" y="42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4" y="42"/>
                        <a:pt x="26" y="41"/>
                        <a:pt x="28" y="40"/>
                      </a:cubicBezTo>
                      <a:cubicBezTo>
                        <a:pt x="28" y="40"/>
                        <a:pt x="28" y="40"/>
                        <a:pt x="28" y="40"/>
                      </a:cubicBezTo>
                      <a:cubicBezTo>
                        <a:pt x="28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0" y="39"/>
                      </a:cubicBezTo>
                      <a:cubicBezTo>
                        <a:pt x="30" y="39"/>
                        <a:pt x="31" y="39"/>
                        <a:pt x="31" y="38"/>
                      </a:cubicBezTo>
                      <a:cubicBezTo>
                        <a:pt x="32" y="38"/>
                        <a:pt x="32" y="39"/>
                        <a:pt x="32" y="38"/>
                      </a:cubicBezTo>
                      <a:cubicBezTo>
                        <a:pt x="33" y="38"/>
                        <a:pt x="32" y="38"/>
                        <a:pt x="33" y="38"/>
                      </a:cubicBez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4" y="38"/>
                        <a:pt x="33" y="37"/>
                        <a:pt x="33" y="37"/>
                      </a:cubicBezTo>
                      <a:cubicBezTo>
                        <a:pt x="34" y="36"/>
                        <a:pt x="35" y="36"/>
                        <a:pt x="35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6" y="36"/>
                        <a:pt x="35" y="36"/>
                        <a:pt x="36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6" y="36"/>
                        <a:pt x="36" y="36"/>
                      </a:cubicBezTo>
                      <a:cubicBezTo>
                        <a:pt x="35" y="34"/>
                        <a:pt x="37" y="31"/>
                        <a:pt x="36" y="30"/>
                      </a:cubicBezTo>
                      <a:cubicBezTo>
                        <a:pt x="36" y="28"/>
                        <a:pt x="36" y="26"/>
                        <a:pt x="36" y="24"/>
                      </a:cubicBezTo>
                      <a:cubicBezTo>
                        <a:pt x="36" y="21"/>
                        <a:pt x="37" y="17"/>
                        <a:pt x="36" y="15"/>
                      </a:cubicBezTo>
                      <a:cubicBezTo>
                        <a:pt x="37" y="12"/>
                        <a:pt x="37" y="10"/>
                        <a:pt x="36" y="8"/>
                      </a:cubicBezTo>
                      <a:cubicBezTo>
                        <a:pt x="36" y="8"/>
                        <a:pt x="36" y="9"/>
                        <a:pt x="36" y="9"/>
                      </a:cubicBezTo>
                      <a:cubicBezTo>
                        <a:pt x="36" y="10"/>
                        <a:pt x="36" y="9"/>
                        <a:pt x="36" y="10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6" y="10"/>
                        <a:pt x="36" y="11"/>
                      </a:cubicBezTo>
                      <a:cubicBezTo>
                        <a:pt x="36" y="11"/>
                        <a:pt x="36" y="11"/>
                        <a:pt x="35" y="11"/>
                      </a:cubicBezTo>
                      <a:cubicBezTo>
                        <a:pt x="35" y="11"/>
                        <a:pt x="34" y="12"/>
                        <a:pt x="34" y="13"/>
                      </a:cubicBezTo>
                      <a:cubicBezTo>
                        <a:pt x="34" y="13"/>
                        <a:pt x="34" y="13"/>
                        <a:pt x="34" y="13"/>
                      </a:cubicBezTo>
                      <a:cubicBezTo>
                        <a:pt x="34" y="12"/>
                        <a:pt x="34" y="12"/>
                        <a:pt x="35" y="11"/>
                      </a:cubicBezTo>
                      <a:cubicBezTo>
                        <a:pt x="34" y="11"/>
                        <a:pt x="34" y="10"/>
                        <a:pt x="35" y="9"/>
                      </a:cubicBezTo>
                      <a:cubicBezTo>
                        <a:pt x="34" y="10"/>
                        <a:pt x="34" y="10"/>
                        <a:pt x="33" y="10"/>
                      </a:cubicBezTo>
                      <a:cubicBezTo>
                        <a:pt x="33" y="11"/>
                        <a:pt x="32" y="11"/>
                        <a:pt x="32" y="12"/>
                      </a:cubicBezTo>
                      <a:cubicBezTo>
                        <a:pt x="32" y="11"/>
                        <a:pt x="31" y="11"/>
                        <a:pt x="31" y="10"/>
                      </a:cubicBezTo>
                      <a:cubicBezTo>
                        <a:pt x="31" y="10"/>
                        <a:pt x="32" y="11"/>
                        <a:pt x="32" y="11"/>
                      </a:cubicBezTo>
                      <a:cubicBezTo>
                        <a:pt x="33" y="10"/>
                        <a:pt x="32" y="9"/>
                        <a:pt x="33" y="9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3" y="7"/>
                        <a:pt x="31" y="7"/>
                        <a:pt x="32" y="6"/>
                      </a:cubicBezTo>
                      <a:cubicBezTo>
                        <a:pt x="32" y="6"/>
                        <a:pt x="32" y="6"/>
                        <a:pt x="33" y="6"/>
                      </a:cubicBezTo>
                      <a:cubicBezTo>
                        <a:pt x="33" y="6"/>
                        <a:pt x="33" y="6"/>
                        <a:pt x="34" y="6"/>
                      </a:cubicBezTo>
                      <a:cubicBezTo>
                        <a:pt x="33" y="5"/>
                        <a:pt x="34" y="4"/>
                        <a:pt x="34" y="3"/>
                      </a:cubicBezTo>
                      <a:cubicBezTo>
                        <a:pt x="34" y="3"/>
                        <a:pt x="34" y="4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6" y="4"/>
                        <a:pt x="35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4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6"/>
                        <a:pt x="35" y="6"/>
                      </a:cubicBezTo>
                      <a:cubicBezTo>
                        <a:pt x="36" y="5"/>
                        <a:pt x="35" y="7"/>
                        <a:pt x="36" y="6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8"/>
                        <a:pt x="35" y="8"/>
                        <a:pt x="35" y="9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7"/>
                        <a:pt x="36" y="8"/>
                        <a:pt x="36" y="7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36" y="5"/>
                        <a:pt x="37" y="5"/>
                        <a:pt x="37" y="5"/>
                      </a:cubicBezTo>
                      <a:cubicBezTo>
                        <a:pt x="36" y="4"/>
                        <a:pt x="36" y="1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4" y="1"/>
                        <a:pt x="31" y="2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4"/>
                        <a:pt x="26" y="3"/>
                      </a:cubicBezTo>
                      <a:cubicBezTo>
                        <a:pt x="23" y="5"/>
                        <a:pt x="19" y="6"/>
                        <a:pt x="16" y="8"/>
                      </a:cubicBezTo>
                      <a:cubicBezTo>
                        <a:pt x="15" y="7"/>
                        <a:pt x="13" y="9"/>
                        <a:pt x="11" y="9"/>
                      </a:cubicBezTo>
                      <a:cubicBezTo>
                        <a:pt x="8" y="11"/>
                        <a:pt x="4" y="12"/>
                        <a:pt x="1" y="14"/>
                      </a:cubicBezTo>
                      <a:cubicBezTo>
                        <a:pt x="0" y="18"/>
                        <a:pt x="1" y="22"/>
                        <a:pt x="1" y="25"/>
                      </a:cubicBezTo>
                      <a:cubicBezTo>
                        <a:pt x="1" y="26"/>
                        <a:pt x="1" y="27"/>
                        <a:pt x="1" y="28"/>
                      </a:cubicBezTo>
                      <a:close/>
                      <a:moveTo>
                        <a:pt x="35" y="2"/>
                      </a:move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5" y="2"/>
                        <a:pt x="35" y="2"/>
                        <a:pt x="35" y="2"/>
                      </a:cubicBezTo>
                      <a:close/>
                      <a:moveTo>
                        <a:pt x="32" y="5"/>
                      </a:move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lose/>
                      <a:moveTo>
                        <a:pt x="32" y="4"/>
                      </a:moveTo>
                      <a:cubicBezTo>
                        <a:pt x="32" y="4"/>
                        <a:pt x="32" y="4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lose/>
                      <a:moveTo>
                        <a:pt x="31" y="4"/>
                      </a:moveTo>
                      <a:cubicBezTo>
                        <a:pt x="31" y="4"/>
                        <a:pt x="32" y="3"/>
                        <a:pt x="32" y="4"/>
                      </a:cubicBezTo>
                      <a:cubicBezTo>
                        <a:pt x="32" y="4"/>
                        <a:pt x="32" y="4"/>
                        <a:pt x="31" y="4"/>
                      </a:cubicBezTo>
                      <a:close/>
                      <a:moveTo>
                        <a:pt x="31" y="9"/>
                      </a:moveTo>
                      <a:cubicBezTo>
                        <a:pt x="32" y="9"/>
                        <a:pt x="32" y="9"/>
                        <a:pt x="32" y="9"/>
                      </a:cubicBezTo>
                      <a:cubicBezTo>
                        <a:pt x="32" y="9"/>
                        <a:pt x="32" y="10"/>
                        <a:pt x="32" y="10"/>
                      </a:cubicBezTo>
                      <a:cubicBezTo>
                        <a:pt x="31" y="10"/>
                        <a:pt x="31" y="9"/>
                        <a:pt x="31" y="9"/>
                      </a:cubicBezTo>
                      <a:close/>
                      <a:moveTo>
                        <a:pt x="11" y="44"/>
                      </a:moveTo>
                      <a:cubicBezTo>
                        <a:pt x="11" y="43"/>
                        <a:pt x="11" y="43"/>
                        <a:pt x="12" y="42"/>
                      </a:cubicBezTo>
                      <a:cubicBezTo>
                        <a:pt x="12" y="43"/>
                        <a:pt x="12" y="43"/>
                        <a:pt x="12" y="44"/>
                      </a:cubicBezTo>
                      <a:cubicBezTo>
                        <a:pt x="12" y="44"/>
                        <a:pt x="11" y="44"/>
                        <a:pt x="11" y="44"/>
                      </a:cubicBezTo>
                      <a:close/>
                      <a:moveTo>
                        <a:pt x="2" y="18"/>
                      </a:moveTo>
                      <a:cubicBezTo>
                        <a:pt x="2" y="18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lose/>
                      <a:moveTo>
                        <a:pt x="2" y="20"/>
                      </a:moveTo>
                      <a:cubicBezTo>
                        <a:pt x="2" y="20"/>
                        <a:pt x="2" y="19"/>
                        <a:pt x="2" y="19"/>
                      </a:cubicBezTo>
                      <a:cubicBezTo>
                        <a:pt x="3" y="19"/>
                        <a:pt x="3" y="20"/>
                        <a:pt x="2" y="20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21"/>
                        <a:pt x="4" y="21"/>
                      </a:cubicBezTo>
                      <a:cubicBezTo>
                        <a:pt x="4" y="21"/>
                        <a:pt x="3" y="21"/>
                        <a:pt x="3" y="21"/>
                      </a:cubicBezTo>
                      <a:cubicBezTo>
                        <a:pt x="3" y="21"/>
                        <a:pt x="4" y="21"/>
                        <a:pt x="4" y="20"/>
                      </a:cubicBezTo>
                      <a:close/>
                      <a:moveTo>
                        <a:pt x="1" y="35"/>
                      </a:move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5"/>
                        <a:pt x="2" y="34"/>
                      </a:cubicBezTo>
                      <a:cubicBezTo>
                        <a:pt x="3" y="35"/>
                        <a:pt x="2" y="35"/>
                        <a:pt x="1" y="35"/>
                      </a:cubicBezTo>
                      <a:close/>
                      <a:moveTo>
                        <a:pt x="2" y="42"/>
                      </a:moveTo>
                      <a:cubicBezTo>
                        <a:pt x="2" y="42"/>
                        <a:pt x="2" y="41"/>
                        <a:pt x="2" y="41"/>
                      </a:cubicBezTo>
                      <a:cubicBezTo>
                        <a:pt x="2" y="42"/>
                        <a:pt x="2" y="42"/>
                        <a:pt x="2" y="43"/>
                      </a:cubicBezTo>
                      <a:cubicBezTo>
                        <a:pt x="2" y="43"/>
                        <a:pt x="2" y="42"/>
                        <a:pt x="2" y="42"/>
                      </a:cubicBezTo>
                      <a:close/>
                      <a:moveTo>
                        <a:pt x="5" y="26"/>
                      </a:moveTo>
                      <a:cubicBezTo>
                        <a:pt x="4" y="26"/>
                        <a:pt x="5" y="27"/>
                        <a:pt x="4" y="27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4" y="26"/>
                        <a:pt x="4" y="26"/>
                        <a:pt x="5" y="25"/>
                      </a:cubicBezTo>
                      <a:cubicBezTo>
                        <a:pt x="5" y="26"/>
                        <a:pt x="5" y="26"/>
                        <a:pt x="5" y="26"/>
                      </a:cubicBezTo>
                      <a:close/>
                      <a:moveTo>
                        <a:pt x="4" y="24"/>
                      </a:moveTo>
                      <a:cubicBezTo>
                        <a:pt x="4" y="24"/>
                        <a:pt x="5" y="24"/>
                        <a:pt x="5" y="24"/>
                      </a:cubicBezTo>
                      <a:cubicBezTo>
                        <a:pt x="4" y="25"/>
                        <a:pt x="4" y="24"/>
                        <a:pt x="4" y="24"/>
                      </a:cubicBezTo>
                      <a:close/>
                      <a:moveTo>
                        <a:pt x="3" y="37"/>
                      </a:moveTo>
                      <a:cubicBezTo>
                        <a:pt x="3" y="38"/>
                        <a:pt x="3" y="38"/>
                        <a:pt x="2" y="38"/>
                      </a:cubicBezTo>
                      <a:cubicBezTo>
                        <a:pt x="2" y="38"/>
                        <a:pt x="2" y="38"/>
                        <a:pt x="2" y="37"/>
                      </a:cubicBezTo>
                      <a:cubicBezTo>
                        <a:pt x="3" y="37"/>
                        <a:pt x="3" y="37"/>
                        <a:pt x="3" y="37"/>
                      </a:cubicBezTo>
                      <a:close/>
                      <a:moveTo>
                        <a:pt x="3" y="36"/>
                      </a:move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lose/>
                      <a:moveTo>
                        <a:pt x="2" y="34"/>
                      </a:moveTo>
                      <a:cubicBezTo>
                        <a:pt x="2" y="34"/>
                        <a:pt x="2" y="34"/>
                        <a:pt x="2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2"/>
                        <a:pt x="3" y="32"/>
                      </a:cubicBezTo>
                      <a:cubicBezTo>
                        <a:pt x="3" y="32"/>
                        <a:pt x="3" y="32"/>
                        <a:pt x="3" y="32"/>
                      </a:cubicBezTo>
                      <a:cubicBezTo>
                        <a:pt x="4" y="32"/>
                        <a:pt x="4" y="32"/>
                        <a:pt x="3" y="32"/>
                      </a:cubicBezTo>
                      <a:cubicBezTo>
                        <a:pt x="4" y="33"/>
                        <a:pt x="5" y="33"/>
                        <a:pt x="4" y="34"/>
                      </a:cubicBezTo>
                      <a:cubicBezTo>
                        <a:pt x="4" y="34"/>
                        <a:pt x="4" y="33"/>
                        <a:pt x="3" y="33"/>
                      </a:cubicBezTo>
                      <a:cubicBezTo>
                        <a:pt x="3" y="33"/>
                        <a:pt x="3" y="34"/>
                        <a:pt x="2" y="34"/>
                      </a:cubicBezTo>
                      <a:close/>
                      <a:moveTo>
                        <a:pt x="4" y="38"/>
                      </a:moveTo>
                      <a:cubicBezTo>
                        <a:pt x="4" y="38"/>
                        <a:pt x="4" y="38"/>
                        <a:pt x="4" y="38"/>
                      </a:cubicBezTo>
                      <a:cubicBezTo>
                        <a:pt x="5" y="38"/>
                        <a:pt x="4" y="38"/>
                        <a:pt x="4" y="38"/>
                      </a:cubicBezTo>
                      <a:close/>
                      <a:moveTo>
                        <a:pt x="4" y="37"/>
                      </a:moveTo>
                      <a:cubicBezTo>
                        <a:pt x="4" y="37"/>
                        <a:pt x="4" y="37"/>
                        <a:pt x="5" y="36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lose/>
                      <a:moveTo>
                        <a:pt x="3" y="37"/>
                      </a:move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3" y="38"/>
                        <a:pt x="3" y="37"/>
                      </a:cubicBezTo>
                      <a:close/>
                      <a:moveTo>
                        <a:pt x="2" y="33"/>
                      </a:moveTo>
                      <a:cubicBezTo>
                        <a:pt x="2" y="33"/>
                        <a:pt x="2" y="32"/>
                        <a:pt x="3" y="32"/>
                      </a:cubicBezTo>
                      <a:cubicBezTo>
                        <a:pt x="3" y="33"/>
                        <a:pt x="2" y="33"/>
                        <a:pt x="2" y="33"/>
                      </a:cubicBezTo>
                      <a:close/>
                      <a:moveTo>
                        <a:pt x="2" y="24"/>
                      </a:moveTo>
                      <a:cubicBezTo>
                        <a:pt x="2" y="24"/>
                        <a:pt x="2" y="23"/>
                        <a:pt x="2" y="23"/>
                      </a:cubicBezTo>
                      <a:cubicBezTo>
                        <a:pt x="2" y="23"/>
                        <a:pt x="2" y="23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lose/>
                      <a:moveTo>
                        <a:pt x="2" y="32"/>
                      </a:moveTo>
                      <a:cubicBezTo>
                        <a:pt x="2" y="31"/>
                        <a:pt x="3" y="31"/>
                        <a:pt x="3" y="30"/>
                      </a:cubicBezTo>
                      <a:cubicBezTo>
                        <a:pt x="3" y="30"/>
                        <a:pt x="3" y="30"/>
                        <a:pt x="4" y="30"/>
                      </a:cubicBezTo>
                      <a:cubicBezTo>
                        <a:pt x="4" y="31"/>
                        <a:pt x="3" y="31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lose/>
                      <a:moveTo>
                        <a:pt x="3" y="26"/>
                      </a:moveTo>
                      <a:cubicBezTo>
                        <a:pt x="3" y="26"/>
                        <a:pt x="4" y="25"/>
                        <a:pt x="4" y="25"/>
                      </a:cubicBezTo>
                      <a:cubicBezTo>
                        <a:pt x="4" y="26"/>
                        <a:pt x="4" y="26"/>
                        <a:pt x="3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lose/>
                      <a:moveTo>
                        <a:pt x="5" y="30"/>
                      </a:move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5" y="30"/>
                        <a:pt x="5" y="30"/>
                        <a:pt x="5" y="30"/>
                      </a:cubicBezTo>
                      <a:close/>
                      <a:moveTo>
                        <a:pt x="5" y="39"/>
                      </a:moveTo>
                      <a:cubicBezTo>
                        <a:pt x="5" y="40"/>
                        <a:pt x="4" y="40"/>
                        <a:pt x="4" y="40"/>
                      </a:cubicBezTo>
                      <a:cubicBezTo>
                        <a:pt x="4" y="39"/>
                        <a:pt x="5" y="39"/>
                        <a:pt x="5" y="39"/>
                      </a:cubicBezTo>
                      <a:close/>
                      <a:moveTo>
                        <a:pt x="4" y="40"/>
                      </a:moveTo>
                      <a:cubicBezTo>
                        <a:pt x="4" y="41"/>
                        <a:pt x="4" y="41"/>
                        <a:pt x="3" y="41"/>
                      </a:cubicBezTo>
                      <a:cubicBezTo>
                        <a:pt x="3" y="41"/>
                        <a:pt x="3" y="40"/>
                        <a:pt x="3" y="40"/>
                      </a:cubicBezTo>
                      <a:cubicBezTo>
                        <a:pt x="3" y="40"/>
                        <a:pt x="3" y="40"/>
                        <a:pt x="3" y="40"/>
                      </a:cubicBezTo>
                      <a:cubicBezTo>
                        <a:pt x="4" y="40"/>
                        <a:pt x="3" y="41"/>
                        <a:pt x="4" y="40"/>
                      </a:cubicBezTo>
                      <a:cubicBezTo>
                        <a:pt x="4" y="40"/>
                        <a:pt x="4" y="40"/>
                        <a:pt x="4" y="40"/>
                      </a:cubicBezTo>
                      <a:cubicBezTo>
                        <a:pt x="4" y="40"/>
                        <a:pt x="4" y="40"/>
                        <a:pt x="4" y="40"/>
                      </a:cubicBezTo>
                      <a:close/>
                      <a:moveTo>
                        <a:pt x="3" y="41"/>
                      </a:moveTo>
                      <a:cubicBezTo>
                        <a:pt x="3" y="41"/>
                        <a:pt x="2" y="41"/>
                        <a:pt x="2" y="41"/>
                      </a:cubicBezTo>
                      <a:cubicBezTo>
                        <a:pt x="2" y="41"/>
                        <a:pt x="3" y="41"/>
                        <a:pt x="3" y="41"/>
                      </a:cubicBezTo>
                      <a:cubicBezTo>
                        <a:pt x="3" y="41"/>
                        <a:pt x="3" y="41"/>
                        <a:pt x="3" y="41"/>
                      </a:cubicBezTo>
                      <a:close/>
                      <a:moveTo>
                        <a:pt x="2" y="22"/>
                      </a:move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2" y="22"/>
                        <a:pt x="2" y="22"/>
                        <a:pt x="3" y="22"/>
                      </a:cubicBezTo>
                      <a:cubicBezTo>
                        <a:pt x="3" y="22"/>
                        <a:pt x="3" y="22"/>
                        <a:pt x="2" y="23"/>
                      </a:cubicBezTo>
                      <a:cubicBezTo>
                        <a:pt x="2" y="22"/>
                        <a:pt x="2" y="23"/>
                        <a:pt x="2" y="22"/>
                      </a:cubicBezTo>
                      <a:close/>
                      <a:moveTo>
                        <a:pt x="4" y="23"/>
                      </a:moveTo>
                      <a:cubicBezTo>
                        <a:pt x="4" y="23"/>
                        <a:pt x="3" y="23"/>
                        <a:pt x="3" y="23"/>
                      </a:cubicBezTo>
                      <a:cubicBezTo>
                        <a:pt x="3" y="22"/>
                        <a:pt x="4" y="23"/>
                        <a:pt x="5" y="22"/>
                      </a:cubicBezTo>
                      <a:cubicBezTo>
                        <a:pt x="5" y="22"/>
                        <a:pt x="5" y="22"/>
                        <a:pt x="5" y="23"/>
                      </a:cubicBezTo>
                      <a:cubicBezTo>
                        <a:pt x="5" y="23"/>
                        <a:pt x="5" y="23"/>
                        <a:pt x="5" y="24"/>
                      </a:cubicBezTo>
                      <a:cubicBezTo>
                        <a:pt x="4" y="24"/>
                        <a:pt x="5" y="23"/>
                        <a:pt x="4" y="23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4"/>
                        <a:pt x="2" y="24"/>
                        <a:pt x="3" y="24"/>
                      </a:cubicBezTo>
                      <a:cubicBezTo>
                        <a:pt x="3" y="23"/>
                        <a:pt x="3" y="24"/>
                        <a:pt x="4" y="23"/>
                      </a:cubicBezTo>
                      <a:close/>
                      <a:moveTo>
                        <a:pt x="3" y="22"/>
                      </a:move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3" y="22"/>
                        <a:pt x="4" y="22"/>
                        <a:pt x="4" y="22"/>
                      </a:cubicBezTo>
                      <a:cubicBezTo>
                        <a:pt x="4" y="22"/>
                        <a:pt x="3" y="22"/>
                        <a:pt x="3" y="22"/>
                      </a:cubicBezTo>
                      <a:close/>
                      <a:moveTo>
                        <a:pt x="3" y="19"/>
                      </a:move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3" y="19"/>
                        <a:pt x="3" y="19"/>
                        <a:pt x="3" y="20"/>
                      </a:cubicBezTo>
                      <a:cubicBezTo>
                        <a:pt x="3" y="20"/>
                        <a:pt x="3" y="20"/>
                        <a:pt x="3" y="19"/>
                      </a:cubicBezTo>
                      <a:close/>
                      <a:moveTo>
                        <a:pt x="4" y="16"/>
                      </a:moveTo>
                      <a:cubicBezTo>
                        <a:pt x="4" y="17"/>
                        <a:pt x="4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6"/>
                        <a:pt x="4" y="16"/>
                        <a:pt x="4" y="16"/>
                      </a:cubicBezTo>
                      <a:close/>
                      <a:moveTo>
                        <a:pt x="5" y="16"/>
                      </a:moveTo>
                      <a:cubicBezTo>
                        <a:pt x="4" y="16"/>
                        <a:pt x="4" y="17"/>
                        <a:pt x="4" y="17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7"/>
                        <a:pt x="4" y="15"/>
                        <a:pt x="5" y="16"/>
                      </a:cubicBezTo>
                      <a:close/>
                      <a:moveTo>
                        <a:pt x="5" y="20"/>
                      </a:move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lose/>
                      <a:moveTo>
                        <a:pt x="6" y="15"/>
                      </a:move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6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lose/>
                      <a:moveTo>
                        <a:pt x="6" y="45"/>
                      </a:moveTo>
                      <a:cubicBezTo>
                        <a:pt x="6" y="45"/>
                        <a:pt x="7" y="45"/>
                        <a:pt x="7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lose/>
                      <a:moveTo>
                        <a:pt x="7" y="17"/>
                      </a:moveTo>
                      <a:cubicBezTo>
                        <a:pt x="7" y="18"/>
                        <a:pt x="7" y="18"/>
                        <a:pt x="6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6" y="17"/>
                        <a:pt x="7" y="17"/>
                      </a:cubicBezTo>
                      <a:close/>
                      <a:moveTo>
                        <a:pt x="7" y="39"/>
                      </a:move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39"/>
                        <a:pt x="7" y="39"/>
                        <a:pt x="7" y="40"/>
                      </a:cubicBezTo>
                      <a:cubicBezTo>
                        <a:pt x="7" y="40"/>
                        <a:pt x="7" y="40"/>
                        <a:pt x="6" y="40"/>
                      </a:cubicBezTo>
                      <a:cubicBezTo>
                        <a:pt x="6" y="40"/>
                        <a:pt x="7" y="40"/>
                        <a:pt x="7" y="39"/>
                      </a:cubicBezTo>
                      <a:close/>
                      <a:moveTo>
                        <a:pt x="10" y="41"/>
                      </a:moveTo>
                      <a:cubicBezTo>
                        <a:pt x="10" y="41"/>
                        <a:pt x="10" y="42"/>
                        <a:pt x="9" y="41"/>
                      </a:cubicBezTo>
                      <a:cubicBezTo>
                        <a:pt x="9" y="41"/>
                        <a:pt x="10" y="41"/>
                        <a:pt x="10" y="41"/>
                      </a:cubicBezTo>
                      <a:close/>
                      <a:moveTo>
                        <a:pt x="9" y="23"/>
                      </a:moveTo>
                      <a:cubicBezTo>
                        <a:pt x="9" y="23"/>
                        <a:pt x="9" y="23"/>
                        <a:pt x="10" y="23"/>
                      </a:cubicBezTo>
                      <a:cubicBezTo>
                        <a:pt x="10" y="23"/>
                        <a:pt x="10" y="23"/>
                        <a:pt x="9" y="23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3"/>
                        <a:pt x="10" y="33"/>
                        <a:pt x="9" y="34"/>
                      </a:cubicBezTo>
                      <a:close/>
                      <a:moveTo>
                        <a:pt x="9" y="43"/>
                      </a:moveTo>
                      <a:cubicBezTo>
                        <a:pt x="8" y="43"/>
                        <a:pt x="8" y="44"/>
                        <a:pt x="8" y="43"/>
                      </a:cubicBezTo>
                      <a:cubicBezTo>
                        <a:pt x="8" y="43"/>
                        <a:pt x="9" y="43"/>
                        <a:pt x="9" y="43"/>
                      </a:cubicBezTo>
                      <a:cubicBezTo>
                        <a:pt x="9" y="43"/>
                        <a:pt x="9" y="43"/>
                        <a:pt x="9" y="43"/>
                      </a:cubicBezTo>
                      <a:close/>
                      <a:moveTo>
                        <a:pt x="8" y="20"/>
                      </a:move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8" y="21"/>
                        <a:pt x="8" y="21"/>
                        <a:pt x="8" y="20"/>
                      </a:cubicBezTo>
                      <a:close/>
                      <a:moveTo>
                        <a:pt x="8" y="21"/>
                      </a:move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lose/>
                      <a:moveTo>
                        <a:pt x="8" y="22"/>
                      </a:moveTo>
                      <a:cubicBezTo>
                        <a:pt x="7" y="23"/>
                        <a:pt x="7" y="24"/>
                        <a:pt x="7" y="24"/>
                      </a:cubicBezTo>
                      <a:cubicBezTo>
                        <a:pt x="7" y="23"/>
                        <a:pt x="7" y="23"/>
                        <a:pt x="7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lose/>
                      <a:moveTo>
                        <a:pt x="7" y="18"/>
                      </a:moveTo>
                      <a:cubicBezTo>
                        <a:pt x="7" y="18"/>
                        <a:pt x="7" y="19"/>
                        <a:pt x="7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lose/>
                      <a:moveTo>
                        <a:pt x="8" y="13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lose/>
                      <a:moveTo>
                        <a:pt x="8" y="16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7" y="17"/>
                        <a:pt x="7" y="16"/>
                        <a:pt x="8" y="16"/>
                      </a:cubicBezTo>
                      <a:close/>
                      <a:moveTo>
                        <a:pt x="10" y="11"/>
                      </a:move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9" y="12"/>
                        <a:pt x="9" y="12"/>
                        <a:pt x="9" y="11"/>
                      </a:cubicBezTo>
                      <a:cubicBezTo>
                        <a:pt x="9" y="11"/>
                        <a:pt x="9" y="12"/>
                        <a:pt x="10" y="11"/>
                      </a:cubicBezTo>
                      <a:close/>
                      <a:moveTo>
                        <a:pt x="10" y="13"/>
                      </a:moveTo>
                      <a:cubicBezTo>
                        <a:pt x="10" y="14"/>
                        <a:pt x="10" y="13"/>
                        <a:pt x="9" y="14"/>
                      </a:cubicBezTo>
                      <a:cubicBezTo>
                        <a:pt x="9" y="13"/>
                        <a:pt x="9" y="13"/>
                        <a:pt x="10" y="12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lose/>
                      <a:moveTo>
                        <a:pt x="13" y="18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3" y="19"/>
                        <a:pt x="13" y="20"/>
                        <a:pt x="13" y="20"/>
                      </a:cubicBezTo>
                      <a:cubicBezTo>
                        <a:pt x="12" y="21"/>
                        <a:pt x="13" y="20"/>
                        <a:pt x="12" y="20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3" y="18"/>
                        <a:pt x="12" y="16"/>
                        <a:pt x="11" y="15"/>
                      </a:cubicBezTo>
                      <a:cubicBezTo>
                        <a:pt x="11" y="16"/>
                        <a:pt x="10" y="17"/>
                        <a:pt x="11" y="18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8"/>
                      </a:cubicBezTo>
                      <a:cubicBezTo>
                        <a:pt x="12" y="18"/>
                        <a:pt x="11" y="18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8"/>
                        <a:pt x="10" y="18"/>
                        <a:pt x="10" y="19"/>
                      </a:cubicBezTo>
                      <a:cubicBezTo>
                        <a:pt x="10" y="19"/>
                        <a:pt x="10" y="18"/>
                        <a:pt x="10" y="18"/>
                      </a:cubicBezTo>
                      <a:cubicBezTo>
                        <a:pt x="9" y="19"/>
                        <a:pt x="9" y="19"/>
                        <a:pt x="9" y="20"/>
                      </a:cubicBezTo>
                      <a:cubicBezTo>
                        <a:pt x="10" y="19"/>
                        <a:pt x="10" y="20"/>
                        <a:pt x="10" y="20"/>
                      </a:cubicBezTo>
                      <a:cubicBezTo>
                        <a:pt x="10" y="20"/>
                        <a:pt x="9" y="20"/>
                        <a:pt x="9" y="20"/>
                      </a:cubicBezTo>
                      <a:cubicBezTo>
                        <a:pt x="9" y="19"/>
                        <a:pt x="8" y="19"/>
                        <a:pt x="8" y="19"/>
                      </a:cubicBezTo>
                      <a:cubicBezTo>
                        <a:pt x="8" y="20"/>
                        <a:pt x="8" y="21"/>
                        <a:pt x="7" y="20"/>
                      </a:cubicBezTo>
                      <a:cubicBezTo>
                        <a:pt x="7" y="20"/>
                        <a:pt x="8" y="20"/>
                        <a:pt x="8" y="19"/>
                      </a:cubicBezTo>
                      <a:cubicBezTo>
                        <a:pt x="8" y="19"/>
                        <a:pt x="7" y="20"/>
                        <a:pt x="7" y="19"/>
                      </a:cubicBezTo>
                      <a:cubicBezTo>
                        <a:pt x="7" y="19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7" y="17"/>
                        <a:pt x="8" y="17"/>
                      </a:cubicBezTo>
                      <a:cubicBezTo>
                        <a:pt x="8" y="17"/>
                        <a:pt x="9" y="17"/>
                        <a:pt x="9" y="17"/>
                      </a:cubicBezTo>
                      <a:cubicBezTo>
                        <a:pt x="9" y="16"/>
                        <a:pt x="10" y="16"/>
                        <a:pt x="10" y="16"/>
                      </a:cubicBezTo>
                      <a:cubicBezTo>
                        <a:pt x="9" y="15"/>
                        <a:pt x="9" y="15"/>
                        <a:pt x="9" y="16"/>
                      </a:cubicBezTo>
                      <a:cubicBezTo>
                        <a:pt x="9" y="15"/>
                        <a:pt x="9" y="15"/>
                        <a:pt x="9" y="14"/>
                      </a:cubicBezTo>
                      <a:cubicBezTo>
                        <a:pt x="9" y="14"/>
                        <a:pt x="10" y="14"/>
                        <a:pt x="10" y="14"/>
                      </a:cubicBezTo>
                      <a:cubicBezTo>
                        <a:pt x="10" y="13"/>
                        <a:pt x="10" y="13"/>
                        <a:pt x="11" y="12"/>
                      </a:cubicBezTo>
                      <a:cubicBezTo>
                        <a:pt x="11" y="12"/>
                        <a:pt x="11" y="13"/>
                        <a:pt x="11" y="14"/>
                      </a:cubicBezTo>
                      <a:cubicBezTo>
                        <a:pt x="11" y="13"/>
                        <a:pt x="12" y="13"/>
                        <a:pt x="12" y="12"/>
                      </a:cubicBezTo>
                      <a:cubicBezTo>
                        <a:pt x="12" y="12"/>
                        <a:pt x="12" y="13"/>
                        <a:pt x="11" y="13"/>
                      </a:cubicBezTo>
                      <a:cubicBezTo>
                        <a:pt x="11" y="12"/>
                        <a:pt x="12" y="12"/>
                        <a:pt x="12" y="11"/>
                      </a:cubicBezTo>
                      <a:cubicBezTo>
                        <a:pt x="12" y="11"/>
                        <a:pt x="11" y="12"/>
                        <a:pt x="11" y="11"/>
                      </a:cubicBezTo>
                      <a:cubicBezTo>
                        <a:pt x="12" y="11"/>
                        <a:pt x="12" y="11"/>
                        <a:pt x="12" y="10"/>
                      </a:cubicBezTo>
                      <a:cubicBezTo>
                        <a:pt x="12" y="11"/>
                        <a:pt x="13" y="12"/>
                        <a:pt x="13" y="13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3" y="14"/>
                        <a:pt x="13" y="15"/>
                        <a:pt x="13" y="16"/>
                      </a:cubicBezTo>
                      <a:cubicBezTo>
                        <a:pt x="14" y="16"/>
                        <a:pt x="13" y="18"/>
                        <a:pt x="13" y="18"/>
                      </a:cubicBezTo>
                      <a:close/>
                      <a:moveTo>
                        <a:pt x="11" y="20"/>
                      </a:move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20"/>
                        <a:pt x="11" y="20"/>
                        <a:pt x="12" y="20"/>
                      </a:cubicBezTo>
                      <a:cubicBezTo>
                        <a:pt x="12" y="20"/>
                        <a:pt x="11" y="20"/>
                        <a:pt x="11" y="20"/>
                      </a:cubicBezTo>
                      <a:close/>
                      <a:moveTo>
                        <a:pt x="12" y="21"/>
                      </a:move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21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lose/>
                      <a:moveTo>
                        <a:pt x="11" y="22"/>
                      </a:moveTo>
                      <a:cubicBezTo>
                        <a:pt x="11" y="23"/>
                        <a:pt x="10" y="23"/>
                        <a:pt x="10" y="23"/>
                      </a:cubicBezTo>
                      <a:cubicBezTo>
                        <a:pt x="10" y="23"/>
                        <a:pt x="11" y="23"/>
                        <a:pt x="11" y="22"/>
                      </a:cubicBezTo>
                      <a:close/>
                      <a:moveTo>
                        <a:pt x="15" y="17"/>
                      </a:move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6"/>
                        <a:pt x="15" y="17"/>
                        <a:pt x="15" y="17"/>
                      </a:cubicBezTo>
                      <a:close/>
                      <a:moveTo>
                        <a:pt x="14" y="15"/>
                      </a:move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5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lose/>
                      <a:moveTo>
                        <a:pt x="17" y="10"/>
                      </a:moveTo>
                      <a:cubicBezTo>
                        <a:pt x="17" y="11"/>
                        <a:pt x="17" y="11"/>
                        <a:pt x="17" y="12"/>
                      </a:cubicBezTo>
                      <a:cubicBezTo>
                        <a:pt x="17" y="13"/>
                        <a:pt x="17" y="12"/>
                        <a:pt x="16" y="12"/>
                      </a:cubicBezTo>
                      <a:cubicBezTo>
                        <a:pt x="16" y="12"/>
                        <a:pt x="16" y="12"/>
                        <a:pt x="15" y="12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15" y="14"/>
                        <a:pt x="15" y="14"/>
                        <a:pt x="14" y="14"/>
                      </a:cubicBezTo>
                      <a:cubicBezTo>
                        <a:pt x="14" y="13"/>
                        <a:pt x="14" y="13"/>
                        <a:pt x="14" y="12"/>
                      </a:cubicBezTo>
                      <a:cubicBezTo>
                        <a:pt x="14" y="11"/>
                        <a:pt x="15" y="12"/>
                        <a:pt x="15" y="12"/>
                      </a:cubicBezTo>
                      <a:cubicBezTo>
                        <a:pt x="16" y="11"/>
                        <a:pt x="17" y="12"/>
                        <a:pt x="17" y="11"/>
                      </a:cubicBezTo>
                      <a:cubicBezTo>
                        <a:pt x="16" y="11"/>
                        <a:pt x="16" y="10"/>
                        <a:pt x="16" y="9"/>
                      </a:cubicBezTo>
                      <a:cubicBezTo>
                        <a:pt x="17" y="9"/>
                        <a:pt x="17" y="10"/>
                        <a:pt x="17" y="10"/>
                      </a:cubicBezTo>
                      <a:close/>
                      <a:moveTo>
                        <a:pt x="17" y="17"/>
                      </a:move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7" y="17"/>
                        <a:pt x="17" y="17"/>
                      </a:cubicBezTo>
                      <a:close/>
                      <a:moveTo>
                        <a:pt x="15" y="15"/>
                      </a:moveTo>
                      <a:cubicBezTo>
                        <a:pt x="16" y="14"/>
                        <a:pt x="17" y="14"/>
                        <a:pt x="17" y="16"/>
                      </a:cubicBezTo>
                      <a:cubicBezTo>
                        <a:pt x="17" y="16"/>
                        <a:pt x="17" y="16"/>
                        <a:pt x="16" y="16"/>
                      </a:cubicBezTo>
                      <a:cubicBezTo>
                        <a:pt x="16" y="16"/>
                        <a:pt x="16" y="16"/>
                        <a:pt x="15" y="15"/>
                      </a:cubicBezTo>
                      <a:close/>
                      <a:moveTo>
                        <a:pt x="16" y="12"/>
                      </a:moveTo>
                      <a:cubicBezTo>
                        <a:pt x="17" y="12"/>
                        <a:pt x="16" y="14"/>
                        <a:pt x="17" y="14"/>
                      </a:cubicBezTo>
                      <a:cubicBezTo>
                        <a:pt x="16" y="14"/>
                        <a:pt x="16" y="13"/>
                        <a:pt x="16" y="12"/>
                      </a:cubicBezTo>
                      <a:close/>
                      <a:moveTo>
                        <a:pt x="18" y="14"/>
                      </a:moveTo>
                      <a:cubicBezTo>
                        <a:pt x="18" y="14"/>
                        <a:pt x="18" y="14"/>
                        <a:pt x="18" y="15"/>
                      </a:cubicBezTo>
                      <a:cubicBezTo>
                        <a:pt x="17" y="15"/>
                        <a:pt x="17" y="14"/>
                        <a:pt x="18" y="14"/>
                      </a:cubicBezTo>
                      <a:close/>
                      <a:moveTo>
                        <a:pt x="18" y="9"/>
                      </a:move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9"/>
                        <a:pt x="18" y="8"/>
                        <a:pt x="18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9" y="8"/>
                      </a:moveTo>
                      <a:cubicBezTo>
                        <a:pt x="19" y="8"/>
                        <a:pt x="19" y="8"/>
                        <a:pt x="19" y="9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19" y="8"/>
                        <a:pt x="19" y="8"/>
                        <a:pt x="19" y="8"/>
                      </a:cubicBezTo>
                      <a:close/>
                      <a:moveTo>
                        <a:pt x="20" y="13"/>
                      </a:moveTo>
                      <a:cubicBezTo>
                        <a:pt x="19" y="14"/>
                        <a:pt x="19" y="14"/>
                        <a:pt x="19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9" y="14"/>
                        <a:pt x="18" y="12"/>
                        <a:pt x="17" y="13"/>
                      </a:cubicBezTo>
                      <a:cubicBezTo>
                        <a:pt x="18" y="12"/>
                        <a:pt x="19" y="12"/>
                        <a:pt x="19" y="12"/>
                      </a:cubicBezTo>
                      <a:cubicBezTo>
                        <a:pt x="19" y="12"/>
                        <a:pt x="19" y="12"/>
                        <a:pt x="19" y="12"/>
                      </a:cubicBezTo>
                      <a:cubicBezTo>
                        <a:pt x="19" y="13"/>
                        <a:pt x="19" y="13"/>
                        <a:pt x="20" y="13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4"/>
                        <a:pt x="19" y="14"/>
                      </a:cubicBez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0" y="14"/>
                        <a:pt x="20" y="14"/>
                      </a:cubicBezTo>
                      <a:close/>
                      <a:moveTo>
                        <a:pt x="22" y="12"/>
                      </a:moveTo>
                      <a:cubicBezTo>
                        <a:pt x="22" y="12"/>
                        <a:pt x="22" y="12"/>
                        <a:pt x="22" y="13"/>
                      </a:cubicBezTo>
                      <a:cubicBezTo>
                        <a:pt x="22" y="12"/>
                        <a:pt x="22" y="12"/>
                        <a:pt x="22" y="11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close/>
                      <a:moveTo>
                        <a:pt x="23" y="14"/>
                      </a:moveTo>
                      <a:cubicBezTo>
                        <a:pt x="23" y="14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2" y="15"/>
                      </a:cubicBezTo>
                      <a:cubicBezTo>
                        <a:pt x="22" y="14"/>
                        <a:pt x="23" y="14"/>
                        <a:pt x="23" y="14"/>
                      </a:cubicBezTo>
                      <a:close/>
                      <a:moveTo>
                        <a:pt x="23" y="11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0"/>
                        <a:pt x="24" y="11"/>
                        <a:pt x="23" y="11"/>
                      </a:cubicBezTo>
                      <a:close/>
                      <a:moveTo>
                        <a:pt x="24" y="13"/>
                      </a:moveTo>
                      <a:cubicBezTo>
                        <a:pt x="24" y="13"/>
                        <a:pt x="24" y="13"/>
                        <a:pt x="24" y="14"/>
                      </a:cubicBezTo>
                      <a:cubicBezTo>
                        <a:pt x="23" y="14"/>
                        <a:pt x="23" y="13"/>
                        <a:pt x="23" y="13"/>
                      </a:cubicBezTo>
                      <a:cubicBezTo>
                        <a:pt x="24" y="12"/>
                        <a:pt x="24" y="13"/>
                        <a:pt x="24" y="13"/>
                      </a:cubicBezTo>
                      <a:close/>
                      <a:moveTo>
                        <a:pt x="24" y="16"/>
                      </a:moveTo>
                      <a:cubicBezTo>
                        <a:pt x="24" y="16"/>
                        <a:pt x="25" y="16"/>
                        <a:pt x="25" y="16"/>
                      </a:cubicBezTo>
                      <a:cubicBezTo>
                        <a:pt x="24" y="16"/>
                        <a:pt x="24" y="16"/>
                        <a:pt x="24" y="16"/>
                      </a:cubicBezTo>
                      <a:close/>
                      <a:moveTo>
                        <a:pt x="25" y="9"/>
                      </a:moveTo>
                      <a:cubicBezTo>
                        <a:pt x="25" y="9"/>
                        <a:pt x="24" y="9"/>
                        <a:pt x="24" y="8"/>
                      </a:cubicBezTo>
                      <a:cubicBezTo>
                        <a:pt x="25" y="8"/>
                        <a:pt x="26" y="9"/>
                        <a:pt x="25" y="9"/>
                      </a:cubicBezTo>
                      <a:close/>
                      <a:moveTo>
                        <a:pt x="26" y="12"/>
                      </a:moveTo>
                      <a:cubicBezTo>
                        <a:pt x="25" y="12"/>
                        <a:pt x="25" y="12"/>
                        <a:pt x="25" y="13"/>
                      </a:cubicBezTo>
                      <a:cubicBezTo>
                        <a:pt x="25" y="12"/>
                        <a:pt x="25" y="12"/>
                        <a:pt x="25" y="11"/>
                      </a:cubicBezTo>
                      <a:cubicBezTo>
                        <a:pt x="25" y="12"/>
                        <a:pt x="25" y="12"/>
                        <a:pt x="26" y="12"/>
                      </a:cubicBezTo>
                      <a:close/>
                      <a:moveTo>
                        <a:pt x="25" y="16"/>
                      </a:move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5" y="15"/>
                        <a:pt x="25" y="15"/>
                        <a:pt x="25" y="16"/>
                      </a:cubicBezTo>
                      <a:close/>
                      <a:moveTo>
                        <a:pt x="28" y="5"/>
                      </a:move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4"/>
                        <a:pt x="29" y="5"/>
                        <a:pt x="28" y="5"/>
                      </a:cubicBezTo>
                      <a:close/>
                      <a:moveTo>
                        <a:pt x="30" y="6"/>
                      </a:moveTo>
                      <a:cubicBezTo>
                        <a:pt x="30" y="7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8"/>
                        <a:pt x="29" y="9"/>
                        <a:pt x="29" y="9"/>
                      </a:cubicBezTo>
                      <a:cubicBezTo>
                        <a:pt x="28" y="10"/>
                        <a:pt x="29" y="10"/>
                        <a:pt x="29" y="11"/>
                      </a:cubicBezTo>
                      <a:cubicBezTo>
                        <a:pt x="28" y="11"/>
                        <a:pt x="28" y="10"/>
                        <a:pt x="28" y="11"/>
                      </a:cubicBezTo>
                      <a:cubicBezTo>
                        <a:pt x="27" y="11"/>
                        <a:pt x="27" y="9"/>
                        <a:pt x="27" y="10"/>
                      </a:cubicBezTo>
                      <a:cubicBezTo>
                        <a:pt x="26" y="10"/>
                        <a:pt x="27" y="11"/>
                        <a:pt x="27" y="11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6" y="13"/>
                        <a:pt x="26" y="12"/>
                        <a:pt x="26" y="11"/>
                      </a:cubicBez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7" y="9"/>
                        <a:pt x="26" y="9"/>
                        <a:pt x="26" y="8"/>
                      </a:cubicBezTo>
                      <a:cubicBezTo>
                        <a:pt x="26" y="8"/>
                        <a:pt x="26" y="7"/>
                        <a:pt x="27" y="7"/>
                      </a:cubicBezTo>
                      <a:cubicBezTo>
                        <a:pt x="27" y="7"/>
                        <a:pt x="27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7" y="7"/>
                        <a:pt x="26" y="6"/>
                        <a:pt x="26" y="7"/>
                      </a:cubicBezTo>
                      <a:cubicBezTo>
                        <a:pt x="26" y="6"/>
                        <a:pt x="26" y="5"/>
                        <a:pt x="26" y="5"/>
                      </a:cubicBezTo>
                      <a:cubicBezTo>
                        <a:pt x="26" y="5"/>
                        <a:pt x="26" y="4"/>
                        <a:pt x="27" y="4"/>
                      </a:cubicBezTo>
                      <a:cubicBezTo>
                        <a:pt x="27" y="5"/>
                        <a:pt x="26" y="5"/>
                        <a:pt x="26" y="5"/>
                      </a:cubicBezTo>
                      <a:cubicBezTo>
                        <a:pt x="27" y="5"/>
                        <a:pt x="27" y="6"/>
                        <a:pt x="28" y="6"/>
                      </a:cubicBezTo>
                      <a:cubicBezTo>
                        <a:pt x="28" y="5"/>
                        <a:pt x="28" y="6"/>
                        <a:pt x="28" y="5"/>
                      </a:cubicBezTo>
                      <a:cubicBezTo>
                        <a:pt x="28" y="5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5"/>
                      </a:cubicBezTo>
                      <a:cubicBezTo>
                        <a:pt x="28" y="5"/>
                        <a:pt x="28" y="5"/>
                        <a:pt x="29" y="5"/>
                      </a:cubicBezTo>
                      <a:cubicBezTo>
                        <a:pt x="29" y="5"/>
                        <a:pt x="28" y="5"/>
                        <a:pt x="28" y="6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30" y="6"/>
                      </a:cubicBezTo>
                      <a:close/>
                      <a:moveTo>
                        <a:pt x="28" y="34"/>
                      </a:moveTo>
                      <a:cubicBezTo>
                        <a:pt x="29" y="34"/>
                        <a:pt x="28" y="35"/>
                        <a:pt x="28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lose/>
                      <a:moveTo>
                        <a:pt x="28" y="32"/>
                      </a:moveTo>
                      <a:cubicBezTo>
                        <a:pt x="28" y="32"/>
                        <a:pt x="29" y="31"/>
                        <a:pt x="29" y="31"/>
                      </a:cubicBezTo>
                      <a:cubicBezTo>
                        <a:pt x="29" y="32"/>
                        <a:pt x="28" y="32"/>
                        <a:pt x="28" y="32"/>
                      </a:cubicBezTo>
                      <a:close/>
                      <a:moveTo>
                        <a:pt x="27" y="15"/>
                      </a:move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8" y="13"/>
                        <a:pt x="28" y="12"/>
                        <a:pt x="29" y="12"/>
                      </a:cubicBezTo>
                      <a:cubicBezTo>
                        <a:pt x="29" y="12"/>
                        <a:pt x="29" y="13"/>
                        <a:pt x="29" y="13"/>
                      </a:cubicBezTo>
                      <a:cubicBezTo>
                        <a:pt x="29" y="13"/>
                        <a:pt x="29" y="12"/>
                        <a:pt x="30" y="12"/>
                      </a:cubicBezTo>
                      <a:cubicBezTo>
                        <a:pt x="30" y="13"/>
                        <a:pt x="29" y="13"/>
                        <a:pt x="29" y="14"/>
                      </a:cubicBezTo>
                      <a:cubicBezTo>
                        <a:pt x="28" y="14"/>
                        <a:pt x="28" y="14"/>
                        <a:pt x="27" y="15"/>
                      </a:cubicBezTo>
                      <a:close/>
                      <a:moveTo>
                        <a:pt x="29" y="10"/>
                      </a:moveTo>
                      <a:cubicBezTo>
                        <a:pt x="30" y="9"/>
                        <a:pt x="30" y="10"/>
                        <a:pt x="30" y="10"/>
                      </a:cubicBezTo>
                      <a:cubicBezTo>
                        <a:pt x="29" y="10"/>
                        <a:pt x="29" y="10"/>
                        <a:pt x="29" y="10"/>
                      </a:cubicBezTo>
                      <a:close/>
                      <a:moveTo>
                        <a:pt x="28" y="13"/>
                      </a:moveTo>
                      <a:cubicBezTo>
                        <a:pt x="28" y="13"/>
                        <a:pt x="28" y="13"/>
                        <a:pt x="27" y="12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29" y="12"/>
                        <a:pt x="28" y="13"/>
                        <a:pt x="28" y="13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6"/>
                        <a:pt x="27" y="16"/>
                      </a:cubicBezTo>
                      <a:close/>
                      <a:moveTo>
                        <a:pt x="27" y="34"/>
                      </a:moveTo>
                      <a:cubicBezTo>
                        <a:pt x="27" y="33"/>
                        <a:pt x="28" y="33"/>
                        <a:pt x="27" y="34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6" y="15"/>
                        <a:pt x="26" y="15"/>
                      </a:cubicBezTo>
                      <a:cubicBezTo>
                        <a:pt x="26" y="14"/>
                        <a:pt x="27" y="14"/>
                        <a:pt x="27" y="15"/>
                      </a:cubicBezTo>
                      <a:close/>
                      <a:moveTo>
                        <a:pt x="27" y="37"/>
                      </a:move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7" y="38"/>
                        <a:pt x="27" y="38"/>
                        <a:pt x="27" y="37"/>
                      </a:cubicBezTo>
                      <a:close/>
                      <a:moveTo>
                        <a:pt x="30" y="10"/>
                      </a:moveTo>
                      <a:cubicBezTo>
                        <a:pt x="30" y="9"/>
                        <a:pt x="30" y="9"/>
                        <a:pt x="30" y="9"/>
                      </a:cubicBezTo>
                      <a:cubicBezTo>
                        <a:pt x="30" y="9"/>
                        <a:pt x="29" y="9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30" y="9"/>
                        <a:pt x="30" y="9"/>
                        <a:pt x="30" y="10"/>
                      </a:cubicBezTo>
                      <a:close/>
                      <a:moveTo>
                        <a:pt x="30" y="11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0"/>
                        <a:pt x="31" y="10"/>
                        <a:pt x="30" y="11"/>
                      </a:cubicBezTo>
                      <a:close/>
                      <a:moveTo>
                        <a:pt x="32" y="12"/>
                      </a:move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31" y="12"/>
                        <a:pt x="32" y="12"/>
                        <a:pt x="32" y="12"/>
                      </a:cubicBezTo>
                      <a:close/>
                      <a:moveTo>
                        <a:pt x="32" y="13"/>
                      </a:move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lose/>
                      <a:moveTo>
                        <a:pt x="32" y="23"/>
                      </a:moveTo>
                      <a:cubicBezTo>
                        <a:pt x="32" y="23"/>
                        <a:pt x="32" y="22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lose/>
                      <a:moveTo>
                        <a:pt x="32" y="23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lose/>
                      <a:moveTo>
                        <a:pt x="33" y="31"/>
                      </a:moveTo>
                      <a:cubicBezTo>
                        <a:pt x="33" y="31"/>
                        <a:pt x="33" y="32"/>
                        <a:pt x="34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0"/>
                        <a:pt x="33" y="31"/>
                        <a:pt x="33" y="30"/>
                      </a:cubicBezTo>
                      <a:cubicBezTo>
                        <a:pt x="34" y="30"/>
                        <a:pt x="34" y="30"/>
                        <a:pt x="34" y="29"/>
                      </a:cubicBezTo>
                      <a:cubicBezTo>
                        <a:pt x="35" y="30"/>
                        <a:pt x="34" y="31"/>
                        <a:pt x="34" y="31"/>
                      </a:cubicBezTo>
                      <a:cubicBezTo>
                        <a:pt x="34" y="31"/>
                        <a:pt x="34" y="32"/>
                        <a:pt x="33" y="32"/>
                      </a:cubicBezTo>
                      <a:cubicBezTo>
                        <a:pt x="33" y="32"/>
                        <a:pt x="33" y="33"/>
                        <a:pt x="33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3" y="32"/>
                        <a:pt x="33" y="32"/>
                        <a:pt x="33" y="31"/>
                      </a:cubicBezTo>
                      <a:close/>
                      <a:moveTo>
                        <a:pt x="33" y="30"/>
                      </a:moveTo>
                      <a:cubicBezTo>
                        <a:pt x="33" y="29"/>
                        <a:pt x="33" y="29"/>
                        <a:pt x="33" y="28"/>
                      </a:cubicBezTo>
                      <a:cubicBezTo>
                        <a:pt x="33" y="28"/>
                        <a:pt x="34" y="28"/>
                        <a:pt x="34" y="28"/>
                      </a:cubicBezTo>
                      <a:cubicBezTo>
                        <a:pt x="34" y="29"/>
                        <a:pt x="34" y="29"/>
                        <a:pt x="33" y="30"/>
                      </a:cubicBezTo>
                      <a:close/>
                      <a:moveTo>
                        <a:pt x="33" y="33"/>
                      </a:moveTo>
                      <a:cubicBezTo>
                        <a:pt x="33" y="33"/>
                        <a:pt x="33" y="33"/>
                        <a:pt x="32" y="33"/>
                      </a:cubicBezTo>
                      <a:cubicBezTo>
                        <a:pt x="32" y="33"/>
                        <a:pt x="32" y="33"/>
                        <a:pt x="33" y="32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2" y="30"/>
                        <a:pt x="33" y="30"/>
                      </a:cubicBezTo>
                      <a:cubicBezTo>
                        <a:pt x="33" y="31"/>
                        <a:pt x="33" y="31"/>
                        <a:pt x="32" y="31"/>
                      </a:cubicBezTo>
                      <a:close/>
                      <a:moveTo>
                        <a:pt x="32" y="32"/>
                      </a:move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2" y="31"/>
                        <a:pt x="33" y="31"/>
                        <a:pt x="32" y="32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20"/>
                        <a:pt x="33" y="20"/>
                      </a:cubicBezTo>
                      <a:cubicBezTo>
                        <a:pt x="32" y="20"/>
                        <a:pt x="32" y="19"/>
                        <a:pt x="33" y="19"/>
                      </a:cubicBezTo>
                      <a:close/>
                      <a:moveTo>
                        <a:pt x="33" y="23"/>
                      </a:moveTo>
                      <a:cubicBezTo>
                        <a:pt x="33" y="24"/>
                        <a:pt x="33" y="24"/>
                        <a:pt x="33" y="25"/>
                      </a:cubicBezTo>
                      <a:cubicBezTo>
                        <a:pt x="33" y="25"/>
                        <a:pt x="33" y="25"/>
                        <a:pt x="32" y="25"/>
                      </a:cubicBezTo>
                      <a:cubicBezTo>
                        <a:pt x="32" y="24"/>
                        <a:pt x="32" y="24"/>
                        <a:pt x="33" y="23"/>
                      </a:cubicBezTo>
                      <a:close/>
                      <a:moveTo>
                        <a:pt x="33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lose/>
                      <a:moveTo>
                        <a:pt x="33" y="25"/>
                      </a:move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5"/>
                        <a:pt x="34" y="25"/>
                        <a:pt x="35" y="25"/>
                      </a:cubicBezTo>
                      <a:cubicBezTo>
                        <a:pt x="35" y="26"/>
                        <a:pt x="35" y="26"/>
                        <a:pt x="34" y="26"/>
                      </a:cubicBezTo>
                      <a:cubicBezTo>
                        <a:pt x="34" y="26"/>
                        <a:pt x="34" y="25"/>
                        <a:pt x="33" y="25"/>
                      </a:cubicBezTo>
                      <a:close/>
                      <a:moveTo>
                        <a:pt x="34" y="20"/>
                      </a:moveTo>
                      <a:cubicBezTo>
                        <a:pt x="34" y="20"/>
                        <a:pt x="34" y="20"/>
                        <a:pt x="34" y="20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1"/>
                        <a:pt x="33" y="21"/>
                        <a:pt x="34" y="20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lose/>
                      <a:moveTo>
                        <a:pt x="34" y="14"/>
                      </a:moveTo>
                      <a:cubicBezTo>
                        <a:pt x="34" y="14"/>
                        <a:pt x="33" y="14"/>
                        <a:pt x="34" y="14"/>
                      </a:cubicBezTo>
                      <a:cubicBezTo>
                        <a:pt x="34" y="13"/>
                        <a:pt x="34" y="14"/>
                        <a:pt x="34" y="14"/>
                      </a:cubicBezTo>
                      <a:close/>
                      <a:moveTo>
                        <a:pt x="35" y="16"/>
                      </a:moveTo>
                      <a:cubicBezTo>
                        <a:pt x="34" y="16"/>
                        <a:pt x="33" y="17"/>
                        <a:pt x="33" y="16"/>
                      </a:cubicBezTo>
                      <a:cubicBezTo>
                        <a:pt x="34" y="16"/>
                        <a:pt x="35" y="15"/>
                        <a:pt x="35" y="16"/>
                      </a:cubicBezTo>
                      <a:close/>
                      <a:moveTo>
                        <a:pt x="35" y="13"/>
                      </a:moveTo>
                      <a:cubicBezTo>
                        <a:pt x="34" y="14"/>
                        <a:pt x="34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6" y="12"/>
                      </a:moveTo>
                      <a:cubicBezTo>
                        <a:pt x="36" y="12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lose/>
                      <a:moveTo>
                        <a:pt x="36" y="14"/>
                      </a:moveTo>
                      <a:cubicBezTo>
                        <a:pt x="35" y="14"/>
                        <a:pt x="35" y="15"/>
                        <a:pt x="35" y="14"/>
                      </a:cubicBezTo>
                      <a:cubicBezTo>
                        <a:pt x="35" y="14"/>
                        <a:pt x="35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6" y="17"/>
                      </a:cubicBezTo>
                      <a:cubicBezTo>
                        <a:pt x="36" y="18"/>
                        <a:pt x="36" y="18"/>
                        <a:pt x="35" y="18"/>
                      </a:cubicBezTo>
                      <a:close/>
                      <a:moveTo>
                        <a:pt x="35" y="19"/>
                      </a:move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4" y="28"/>
                      </a:cubicBezTo>
                      <a:cubicBezTo>
                        <a:pt x="35" y="28"/>
                        <a:pt x="36" y="28"/>
                        <a:pt x="35" y="29"/>
                      </a:cubicBezTo>
                      <a:cubicBezTo>
                        <a:pt x="35" y="29"/>
                        <a:pt x="35" y="29"/>
                        <a:pt x="34" y="29"/>
                      </a:cubicBezTo>
                      <a:close/>
                      <a:moveTo>
                        <a:pt x="33" y="35"/>
                      </a:moveTo>
                      <a:cubicBezTo>
                        <a:pt x="33" y="34"/>
                        <a:pt x="34" y="33"/>
                        <a:pt x="34" y="33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4" y="34"/>
                        <a:pt x="34" y="35"/>
                      </a:cubicBezTo>
                      <a:cubicBezTo>
                        <a:pt x="34" y="35"/>
                        <a:pt x="34" y="36"/>
                        <a:pt x="33" y="36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lose/>
                      <a:moveTo>
                        <a:pt x="31" y="36"/>
                      </a:moveTo>
                      <a:cubicBezTo>
                        <a:pt x="31" y="36"/>
                        <a:pt x="32" y="35"/>
                        <a:pt x="32" y="35"/>
                      </a:cubicBezTo>
                      <a:cubicBezTo>
                        <a:pt x="32" y="35"/>
                        <a:pt x="32" y="35"/>
                        <a:pt x="32" y="34"/>
                      </a:cubicBezTo>
                      <a:cubicBezTo>
                        <a:pt x="32" y="34"/>
                        <a:pt x="31" y="34"/>
                        <a:pt x="31" y="34"/>
                      </a:cubicBezTo>
                      <a:cubicBezTo>
                        <a:pt x="31" y="33"/>
                        <a:pt x="32" y="33"/>
                        <a:pt x="32" y="33"/>
                      </a:cubicBezTo>
                      <a:cubicBezTo>
                        <a:pt x="32" y="32"/>
                        <a:pt x="32" y="33"/>
                        <a:pt x="32" y="34"/>
                      </a:cubicBezTo>
                      <a:cubicBezTo>
                        <a:pt x="32" y="34"/>
                        <a:pt x="32" y="33"/>
                        <a:pt x="33" y="33"/>
                      </a:cubicBezTo>
                      <a:cubicBezTo>
                        <a:pt x="33" y="34"/>
                        <a:pt x="32" y="35"/>
                        <a:pt x="32" y="36"/>
                      </a:cubicBezTo>
                      <a:cubicBezTo>
                        <a:pt x="32" y="37"/>
                        <a:pt x="31" y="36"/>
                        <a:pt x="31" y="3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2" y="18"/>
                      </a:cubicBezTo>
                      <a:cubicBezTo>
                        <a:pt x="31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6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2" y="15"/>
                        <a:pt x="31" y="15"/>
                        <a:pt x="31" y="14"/>
                      </a:cubicBezTo>
                      <a:cubicBezTo>
                        <a:pt x="31" y="15"/>
                        <a:pt x="32" y="16"/>
                        <a:pt x="33" y="15"/>
                      </a:cubicBezTo>
                      <a:cubicBezTo>
                        <a:pt x="33" y="16"/>
                        <a:pt x="32" y="17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lose/>
                      <a:moveTo>
                        <a:pt x="31" y="26"/>
                      </a:move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lose/>
                      <a:moveTo>
                        <a:pt x="31" y="6"/>
                      </a:move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lose/>
                      <a:moveTo>
                        <a:pt x="30" y="35"/>
                      </a:moveTo>
                      <a:cubicBezTo>
                        <a:pt x="30" y="35"/>
                        <a:pt x="29" y="36"/>
                        <a:pt x="29" y="36"/>
                      </a:cubicBezTo>
                      <a:cubicBezTo>
                        <a:pt x="29" y="36"/>
                        <a:pt x="29" y="35"/>
                        <a:pt x="29" y="36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8" y="35"/>
                        <a:pt x="28" y="35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9" y="35"/>
                        <a:pt x="29" y="34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9" y="34"/>
                        <a:pt x="29" y="33"/>
                        <a:pt x="29" y="33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30" y="34"/>
                        <a:pt x="30" y="34"/>
                        <a:pt x="31" y="34"/>
                      </a:cubicBezTo>
                      <a:cubicBezTo>
                        <a:pt x="31" y="34"/>
                        <a:pt x="30" y="35"/>
                        <a:pt x="30" y="35"/>
                      </a:cubicBezTo>
                      <a:cubicBezTo>
                        <a:pt x="30" y="35"/>
                        <a:pt x="30" y="35"/>
                        <a:pt x="30" y="35"/>
                      </a:cubicBezTo>
                      <a:close/>
                      <a:moveTo>
                        <a:pt x="28" y="37"/>
                      </a:moveTo>
                      <a:cubicBezTo>
                        <a:pt x="28" y="36"/>
                        <a:pt x="29" y="37"/>
                        <a:pt x="29" y="37"/>
                      </a:cubicBezTo>
                      <a:cubicBezTo>
                        <a:pt x="30" y="36"/>
                        <a:pt x="30" y="38"/>
                        <a:pt x="29" y="38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8"/>
                        <a:pt x="28" y="38"/>
                        <a:pt x="28" y="38"/>
                      </a:cubicBezTo>
                      <a:cubicBezTo>
                        <a:pt x="28" y="38"/>
                        <a:pt x="28" y="37"/>
                        <a:pt x="28" y="37"/>
                      </a:cubicBezTo>
                      <a:close/>
                      <a:moveTo>
                        <a:pt x="28" y="35"/>
                      </a:moveTo>
                      <a:cubicBezTo>
                        <a:pt x="28" y="35"/>
                        <a:pt x="27" y="36"/>
                        <a:pt x="27" y="36"/>
                      </a:cubicBezTo>
                      <a:cubicBezTo>
                        <a:pt x="27" y="35"/>
                        <a:pt x="27" y="35"/>
                        <a:pt x="28" y="35"/>
                      </a:cubicBezTo>
                      <a:close/>
                      <a:moveTo>
                        <a:pt x="26" y="41"/>
                      </a:moveTo>
                      <a:cubicBezTo>
                        <a:pt x="27" y="40"/>
                        <a:pt x="27" y="40"/>
                        <a:pt x="28" y="40"/>
                      </a:cubicBezTo>
                      <a:cubicBezTo>
                        <a:pt x="27" y="40"/>
                        <a:pt x="27" y="40"/>
                        <a:pt x="26" y="41"/>
                      </a:cubicBezTo>
                      <a:close/>
                      <a:moveTo>
                        <a:pt x="26" y="37"/>
                      </a:moveTo>
                      <a:cubicBezTo>
                        <a:pt x="26" y="37"/>
                        <a:pt x="25" y="37"/>
                        <a:pt x="26" y="36"/>
                      </a:cubicBezTo>
                      <a:cubicBezTo>
                        <a:pt x="26" y="36"/>
                        <a:pt x="26" y="36"/>
                        <a:pt x="27" y="36"/>
                      </a:cubicBezTo>
                      <a:cubicBezTo>
                        <a:pt x="27" y="36"/>
                        <a:pt x="27" y="37"/>
                        <a:pt x="26" y="37"/>
                      </a:cubicBezTo>
                      <a:close/>
                      <a:moveTo>
                        <a:pt x="25" y="41"/>
                      </a:moveTo>
                      <a:cubicBezTo>
                        <a:pt x="25" y="40"/>
                        <a:pt x="26" y="40"/>
                        <a:pt x="26" y="41"/>
                      </a:cubicBezTo>
                      <a:cubicBezTo>
                        <a:pt x="26" y="41"/>
                        <a:pt x="25" y="41"/>
                        <a:pt x="25" y="41"/>
                      </a:cubicBezTo>
                      <a:close/>
                      <a:moveTo>
                        <a:pt x="25" y="35"/>
                      </a:moveTo>
                      <a:cubicBezTo>
                        <a:pt x="25" y="34"/>
                        <a:pt x="26" y="34"/>
                        <a:pt x="26" y="34"/>
                      </a:cubicBezTo>
                      <a:cubicBezTo>
                        <a:pt x="25" y="35"/>
                        <a:pt x="25" y="35"/>
                        <a:pt x="25" y="35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9"/>
                      </a:cubicBezTo>
                      <a:cubicBezTo>
                        <a:pt x="25" y="39"/>
                        <a:pt x="25" y="38"/>
                        <a:pt x="25" y="38"/>
                      </a:cubicBezTo>
                      <a:close/>
                      <a:moveTo>
                        <a:pt x="25" y="37"/>
                      </a:moveTo>
                      <a:cubicBezTo>
                        <a:pt x="25" y="36"/>
                        <a:pt x="25" y="37"/>
                        <a:pt x="25" y="37"/>
                      </a:cubicBezTo>
                      <a:cubicBezTo>
                        <a:pt x="25" y="37"/>
                        <a:pt x="25" y="37"/>
                        <a:pt x="25" y="37"/>
                      </a:cubicBezTo>
                      <a:close/>
                      <a:moveTo>
                        <a:pt x="23" y="42"/>
                      </a:moveTo>
                      <a:cubicBezTo>
                        <a:pt x="24" y="41"/>
                        <a:pt x="24" y="41"/>
                        <a:pt x="24" y="42"/>
                      </a:cubicBezTo>
                      <a:cubicBezTo>
                        <a:pt x="24" y="42"/>
                        <a:pt x="23" y="42"/>
                        <a:pt x="23" y="42"/>
                      </a:cubicBezTo>
                      <a:close/>
                      <a:moveTo>
                        <a:pt x="23" y="42"/>
                      </a:move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lose/>
                      <a:moveTo>
                        <a:pt x="18" y="43"/>
                      </a:moveTo>
                      <a:cubicBezTo>
                        <a:pt x="18" y="43"/>
                        <a:pt x="18" y="42"/>
                        <a:pt x="18" y="42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cubicBezTo>
                        <a:pt x="18" y="42"/>
                        <a:pt x="18" y="43"/>
                        <a:pt x="18" y="43"/>
                      </a:cubicBezTo>
                      <a:close/>
                      <a:moveTo>
                        <a:pt x="16" y="25"/>
                      </a:move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6"/>
                        <a:pt x="16" y="26"/>
                        <a:pt x="16" y="25"/>
                      </a:cubicBezTo>
                      <a:close/>
                      <a:moveTo>
                        <a:pt x="16" y="42"/>
                      </a:moveTo>
                      <a:cubicBezTo>
                        <a:pt x="16" y="42"/>
                        <a:pt x="16" y="42"/>
                        <a:pt x="16" y="42"/>
                      </a:cubicBezTo>
                      <a:cubicBezTo>
                        <a:pt x="16" y="42"/>
                        <a:pt x="16" y="42"/>
                        <a:pt x="16" y="42"/>
                      </a:cubicBezTo>
                      <a:close/>
                      <a:moveTo>
                        <a:pt x="16" y="39"/>
                      </a:move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8"/>
                        <a:pt x="16" y="38"/>
                        <a:pt x="16" y="39"/>
                      </a:cubicBezTo>
                      <a:close/>
                      <a:moveTo>
                        <a:pt x="15" y="44"/>
                      </a:moveTo>
                      <a:cubicBezTo>
                        <a:pt x="16" y="44"/>
                        <a:pt x="16" y="43"/>
                        <a:pt x="16" y="43"/>
                      </a:cubicBezTo>
                      <a:cubicBezTo>
                        <a:pt x="16" y="44"/>
                        <a:pt x="15" y="44"/>
                        <a:pt x="15" y="44"/>
                      </a:cubicBezTo>
                      <a:close/>
                      <a:moveTo>
                        <a:pt x="15" y="45"/>
                      </a:moveTo>
                      <a:cubicBezTo>
                        <a:pt x="15" y="45"/>
                        <a:pt x="16" y="45"/>
                        <a:pt x="16" y="45"/>
                      </a:cubicBezTo>
                      <a:cubicBezTo>
                        <a:pt x="16" y="45"/>
                        <a:pt x="15" y="46"/>
                        <a:pt x="15" y="45"/>
                      </a:cubicBezTo>
                      <a:close/>
                      <a:moveTo>
                        <a:pt x="15" y="39"/>
                      </a:move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lose/>
                      <a:moveTo>
                        <a:pt x="12" y="36"/>
                      </a:moveTo>
                      <a:cubicBezTo>
                        <a:pt x="13" y="35"/>
                        <a:pt x="14" y="35"/>
                        <a:pt x="13" y="36"/>
                      </a:cubicBezTo>
                      <a:cubicBezTo>
                        <a:pt x="13" y="36"/>
                        <a:pt x="13" y="37"/>
                        <a:pt x="12" y="3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3" y="34"/>
                        <a:pt x="13" y="34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3" y="35"/>
                      </a:moveTo>
                      <a:cubicBezTo>
                        <a:pt x="13" y="35"/>
                        <a:pt x="13" y="35"/>
                        <a:pt x="12" y="36"/>
                      </a:cubicBezTo>
                      <a:cubicBezTo>
                        <a:pt x="13" y="35"/>
                        <a:pt x="12" y="35"/>
                        <a:pt x="12" y="35"/>
                      </a:cubicBezTo>
                      <a:cubicBezTo>
                        <a:pt x="13" y="35"/>
                        <a:pt x="13" y="35"/>
                        <a:pt x="13" y="35"/>
                      </a:cubicBezTo>
                      <a:close/>
                      <a:moveTo>
                        <a:pt x="12" y="38"/>
                      </a:moveTo>
                      <a:cubicBezTo>
                        <a:pt x="12" y="38"/>
                        <a:pt x="12" y="38"/>
                        <a:pt x="12" y="37"/>
                      </a:cubicBezTo>
                      <a:cubicBezTo>
                        <a:pt x="12" y="37"/>
                        <a:pt x="12" y="37"/>
                        <a:pt x="12" y="37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lose/>
                      <a:moveTo>
                        <a:pt x="10" y="26"/>
                      </a:moveTo>
                      <a:cubicBezTo>
                        <a:pt x="11" y="25"/>
                        <a:pt x="10" y="26"/>
                        <a:pt x="10" y="25"/>
                      </a:cubicBezTo>
                      <a:cubicBezTo>
                        <a:pt x="10" y="24"/>
                        <a:pt x="11" y="25"/>
                        <a:pt x="11" y="25"/>
                      </a:cubicBezTo>
                      <a:cubicBezTo>
                        <a:pt x="11" y="23"/>
                        <a:pt x="13" y="23"/>
                        <a:pt x="13" y="21"/>
                      </a:cubicBezTo>
                      <a:cubicBezTo>
                        <a:pt x="13" y="21"/>
                        <a:pt x="13" y="22"/>
                        <a:pt x="14" y="21"/>
                      </a:cubicBezTo>
                      <a:cubicBezTo>
                        <a:pt x="15" y="20"/>
                        <a:pt x="17" y="19"/>
                        <a:pt x="18" y="18"/>
                      </a:cubicBezTo>
                      <a:cubicBezTo>
                        <a:pt x="18" y="17"/>
                        <a:pt x="18" y="18"/>
                        <a:pt x="18" y="17"/>
                      </a:cubicBezTo>
                      <a:cubicBezTo>
                        <a:pt x="18" y="17"/>
                        <a:pt x="19" y="17"/>
                        <a:pt x="19" y="17"/>
                      </a:cubicBezTo>
                      <a:cubicBezTo>
                        <a:pt x="19" y="17"/>
                        <a:pt x="19" y="17"/>
                        <a:pt x="19" y="18"/>
                      </a:cubicBezTo>
                      <a:cubicBezTo>
                        <a:pt x="20" y="18"/>
                        <a:pt x="21" y="17"/>
                        <a:pt x="21" y="17"/>
                      </a:cubicBezTo>
                      <a:cubicBezTo>
                        <a:pt x="23" y="18"/>
                        <a:pt x="26" y="17"/>
                        <a:pt x="27" y="19"/>
                      </a:cubicBezTo>
                      <a:cubicBezTo>
                        <a:pt x="26" y="19"/>
                        <a:pt x="24" y="20"/>
                        <a:pt x="24" y="21"/>
                      </a:cubicBezTo>
                      <a:cubicBezTo>
                        <a:pt x="23" y="20"/>
                        <a:pt x="21" y="21"/>
                        <a:pt x="20" y="23"/>
                      </a:cubicBezTo>
                      <a:cubicBezTo>
                        <a:pt x="20" y="22"/>
                        <a:pt x="20" y="22"/>
                        <a:pt x="19" y="22"/>
                      </a:cubicBezTo>
                      <a:cubicBezTo>
                        <a:pt x="19" y="25"/>
                        <a:pt x="19" y="27"/>
                        <a:pt x="19" y="30"/>
                      </a:cubicBezTo>
                      <a:cubicBezTo>
                        <a:pt x="19" y="32"/>
                        <a:pt x="19" y="35"/>
                        <a:pt x="19" y="38"/>
                      </a:cubicBezTo>
                      <a:cubicBezTo>
                        <a:pt x="19" y="38"/>
                        <a:pt x="20" y="38"/>
                        <a:pt x="20" y="38"/>
                      </a:cubicBezTo>
                      <a:cubicBezTo>
                        <a:pt x="18" y="40"/>
                        <a:pt x="21" y="41"/>
                        <a:pt x="22" y="39"/>
                      </a:cubicBezTo>
                      <a:cubicBezTo>
                        <a:pt x="23" y="38"/>
                        <a:pt x="23" y="37"/>
                        <a:pt x="24" y="37"/>
                      </a:cubicBezTo>
                      <a:cubicBezTo>
                        <a:pt x="24" y="39"/>
                        <a:pt x="22" y="41"/>
                        <a:pt x="20" y="42"/>
                      </a:cubicBezTo>
                      <a:cubicBezTo>
                        <a:pt x="20" y="42"/>
                        <a:pt x="18" y="42"/>
                        <a:pt x="18" y="41"/>
                      </a:cubicBezTo>
                      <a:cubicBezTo>
                        <a:pt x="17" y="39"/>
                        <a:pt x="18" y="36"/>
                        <a:pt x="18" y="34"/>
                      </a:cubicBezTo>
                      <a:cubicBezTo>
                        <a:pt x="18" y="33"/>
                        <a:pt x="18" y="33"/>
                        <a:pt x="18" y="32"/>
                      </a:cubicBezTo>
                      <a:cubicBezTo>
                        <a:pt x="18" y="32"/>
                        <a:pt x="18" y="31"/>
                        <a:pt x="18" y="30"/>
                      </a:cubicBezTo>
                      <a:cubicBezTo>
                        <a:pt x="18" y="28"/>
                        <a:pt x="18" y="26"/>
                        <a:pt x="18" y="24"/>
                      </a:cubicBezTo>
                      <a:cubicBezTo>
                        <a:pt x="18" y="24"/>
                        <a:pt x="18" y="23"/>
                        <a:pt x="18" y="23"/>
                      </a:cubicBezTo>
                      <a:cubicBezTo>
                        <a:pt x="17" y="23"/>
                        <a:pt x="17" y="24"/>
                        <a:pt x="17" y="24"/>
                      </a:cubicBezTo>
                      <a:cubicBezTo>
                        <a:pt x="16" y="24"/>
                        <a:pt x="15" y="23"/>
                        <a:pt x="14" y="24"/>
                      </a:cubicBezTo>
                      <a:cubicBezTo>
                        <a:pt x="14" y="25"/>
                        <a:pt x="14" y="25"/>
                        <a:pt x="13" y="26"/>
                      </a:cubicBezTo>
                      <a:cubicBezTo>
                        <a:pt x="13" y="25"/>
                        <a:pt x="11" y="25"/>
                        <a:pt x="10" y="26"/>
                      </a:cubicBezTo>
                      <a:close/>
                      <a:moveTo>
                        <a:pt x="23" y="34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lose/>
                      <a:moveTo>
                        <a:pt x="20" y="35"/>
                      </a:moveTo>
                      <a:cubicBezTo>
                        <a:pt x="20" y="35"/>
                        <a:pt x="20" y="35"/>
                        <a:pt x="20" y="35"/>
                      </a:cubicBezTo>
                      <a:cubicBezTo>
                        <a:pt x="20" y="35"/>
                        <a:pt x="20" y="35"/>
                        <a:pt x="20" y="35"/>
                      </a:cubicBezTo>
                      <a:close/>
                      <a:moveTo>
                        <a:pt x="10" y="42"/>
                      </a:moveTo>
                      <a:cubicBezTo>
                        <a:pt x="10" y="42"/>
                        <a:pt x="10" y="42"/>
                        <a:pt x="10" y="42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1" y="43"/>
                        <a:pt x="10" y="42"/>
                        <a:pt x="10" y="42"/>
                      </a:cubicBezTo>
                      <a:close/>
                      <a:moveTo>
                        <a:pt x="9" y="47"/>
                      </a:move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9" y="47"/>
                        <a:pt x="9" y="47"/>
                        <a:pt x="9" y="47"/>
                      </a:cubicBezTo>
                      <a:close/>
                      <a:moveTo>
                        <a:pt x="8" y="46"/>
                      </a:moveTo>
                      <a:cubicBezTo>
                        <a:pt x="8" y="46"/>
                        <a:pt x="8" y="45"/>
                        <a:pt x="8" y="45"/>
                      </a:cubicBezTo>
                      <a:cubicBezTo>
                        <a:pt x="8" y="45"/>
                        <a:pt x="8" y="46"/>
                        <a:pt x="8" y="46"/>
                      </a:cubicBezTo>
                      <a:close/>
                      <a:moveTo>
                        <a:pt x="8" y="45"/>
                      </a:moveTo>
                      <a:cubicBezTo>
                        <a:pt x="8" y="45"/>
                        <a:pt x="8" y="44"/>
                        <a:pt x="9" y="44"/>
                      </a:cubicBez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9" y="44"/>
                        <a:pt x="10" y="44"/>
                        <a:pt x="10" y="43"/>
                      </a:cubicBezTo>
                      <a:cubicBezTo>
                        <a:pt x="10" y="43"/>
                        <a:pt x="10" y="43"/>
                        <a:pt x="11" y="44"/>
                      </a:cubicBezTo>
                      <a:cubicBezTo>
                        <a:pt x="10" y="44"/>
                        <a:pt x="10" y="45"/>
                        <a:pt x="10" y="45"/>
                      </a:cubicBezTo>
                      <a:cubicBezTo>
                        <a:pt x="10" y="46"/>
                        <a:pt x="10" y="45"/>
                        <a:pt x="10" y="45"/>
                      </a:cubicBezTo>
                      <a:cubicBezTo>
                        <a:pt x="9" y="45"/>
                        <a:pt x="9" y="44"/>
                        <a:pt x="9" y="44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8" y="45"/>
                        <a:pt x="8" y="45"/>
                        <a:pt x="8" y="45"/>
                      </a:cubicBezTo>
                      <a:close/>
                      <a:moveTo>
                        <a:pt x="7" y="45"/>
                      </a:moveTo>
                      <a:cubicBezTo>
                        <a:pt x="7" y="44"/>
                        <a:pt x="7" y="44"/>
                        <a:pt x="8" y="43"/>
                      </a:cubicBezTo>
                      <a:cubicBezTo>
                        <a:pt x="7" y="44"/>
                        <a:pt x="7" y="44"/>
                        <a:pt x="7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lose/>
                      <a:moveTo>
                        <a:pt x="6" y="48"/>
                      </a:moveTo>
                      <a:cubicBezTo>
                        <a:pt x="6" y="47"/>
                        <a:pt x="6" y="46"/>
                        <a:pt x="6" y="46"/>
                      </a:cubicBezTo>
                      <a:cubicBezTo>
                        <a:pt x="7" y="45"/>
                        <a:pt x="6" y="47"/>
                        <a:pt x="6" y="48"/>
                      </a:cubicBezTo>
                      <a:close/>
                      <a:moveTo>
                        <a:pt x="5" y="38"/>
                      </a:moveTo>
                      <a:cubicBezTo>
                        <a:pt x="5" y="38"/>
                        <a:pt x="5" y="38"/>
                        <a:pt x="5" y="38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5" y="37"/>
                        <a:pt x="5" y="37"/>
                        <a:pt x="5" y="38"/>
                      </a:cubicBezTo>
                      <a:close/>
                      <a:moveTo>
                        <a:pt x="2" y="49"/>
                      </a:move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3" y="48"/>
                        <a:pt x="3" y="49"/>
                        <a:pt x="2" y="49"/>
                      </a:cubicBezTo>
                      <a:close/>
                      <a:moveTo>
                        <a:pt x="2" y="49"/>
                      </a:moveTo>
                      <a:cubicBezTo>
                        <a:pt x="2" y="49"/>
                        <a:pt x="2" y="50"/>
                        <a:pt x="2" y="50"/>
                      </a:cubicBezTo>
                      <a:cubicBezTo>
                        <a:pt x="2" y="50"/>
                        <a:pt x="2" y="49"/>
                        <a:pt x="2" y="49"/>
                      </a:cubicBezTo>
                      <a:close/>
                      <a:moveTo>
                        <a:pt x="2" y="45"/>
                      </a:moveTo>
                      <a:cubicBezTo>
                        <a:pt x="2" y="45"/>
                        <a:pt x="1" y="45"/>
                        <a:pt x="1" y="45"/>
                      </a:cubicBezTo>
                      <a:cubicBezTo>
                        <a:pt x="2" y="44"/>
                        <a:pt x="2" y="44"/>
                        <a:pt x="2" y="43"/>
                      </a:cubicBezTo>
                      <a:cubicBezTo>
                        <a:pt x="2" y="44"/>
                        <a:pt x="2" y="44"/>
                        <a:pt x="3" y="44"/>
                      </a:cubicBezTo>
                      <a:cubicBezTo>
                        <a:pt x="3" y="44"/>
                        <a:pt x="3" y="44"/>
                        <a:pt x="3" y="43"/>
                      </a:cubicBezTo>
                      <a:cubicBezTo>
                        <a:pt x="3" y="43"/>
                        <a:pt x="2" y="43"/>
                        <a:pt x="3" y="43"/>
                      </a:cubicBezTo>
                      <a:cubicBezTo>
                        <a:pt x="3" y="42"/>
                        <a:pt x="3" y="43"/>
                        <a:pt x="3" y="43"/>
                      </a:cubicBezTo>
                      <a:cubicBezTo>
                        <a:pt x="3" y="43"/>
                        <a:pt x="3" y="43"/>
                        <a:pt x="4" y="43"/>
                      </a:cubicBezTo>
                      <a:cubicBezTo>
                        <a:pt x="3" y="43"/>
                        <a:pt x="3" y="43"/>
                        <a:pt x="3" y="42"/>
                      </a:cubicBezTo>
                      <a:cubicBezTo>
                        <a:pt x="3" y="42"/>
                        <a:pt x="4" y="42"/>
                        <a:pt x="4" y="42"/>
                      </a:cubicBezTo>
                      <a:cubicBezTo>
                        <a:pt x="4" y="43"/>
                        <a:pt x="4" y="42"/>
                        <a:pt x="4" y="43"/>
                      </a:cubicBezTo>
                      <a:cubicBezTo>
                        <a:pt x="4" y="43"/>
                        <a:pt x="4" y="44"/>
                        <a:pt x="4" y="44"/>
                      </a:cubicBezTo>
                      <a:cubicBezTo>
                        <a:pt x="4" y="44"/>
                        <a:pt x="4" y="43"/>
                        <a:pt x="5" y="43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5" y="44"/>
                        <a:pt x="5" y="45"/>
                        <a:pt x="5" y="44"/>
                      </a:cubicBezTo>
                      <a:cubicBezTo>
                        <a:pt x="5" y="45"/>
                        <a:pt x="5" y="46"/>
                        <a:pt x="5" y="46"/>
                      </a:cubicBezTo>
                      <a:cubicBezTo>
                        <a:pt x="5" y="46"/>
                        <a:pt x="5" y="46"/>
                        <a:pt x="5" y="46"/>
                      </a:cubicBezTo>
                      <a:cubicBezTo>
                        <a:pt x="5" y="46"/>
                        <a:pt x="4" y="47"/>
                        <a:pt x="4" y="47"/>
                      </a:cubicBezTo>
                      <a:cubicBezTo>
                        <a:pt x="5" y="47"/>
                        <a:pt x="5" y="47"/>
                        <a:pt x="5" y="47"/>
                      </a:cubicBezTo>
                      <a:cubicBezTo>
                        <a:pt x="5" y="47"/>
                        <a:pt x="5" y="47"/>
                        <a:pt x="4" y="48"/>
                      </a:cubicBezTo>
                      <a:cubicBezTo>
                        <a:pt x="5" y="48"/>
                        <a:pt x="5" y="47"/>
                        <a:pt x="5" y="47"/>
                      </a:cubicBezTo>
                      <a:cubicBezTo>
                        <a:pt x="5" y="48"/>
                        <a:pt x="5" y="48"/>
                        <a:pt x="5" y="48"/>
                      </a:cubicBezTo>
                      <a:cubicBezTo>
                        <a:pt x="5" y="48"/>
                        <a:pt x="4" y="49"/>
                        <a:pt x="4" y="49"/>
                      </a:cubicBezTo>
                      <a:cubicBezTo>
                        <a:pt x="4" y="49"/>
                        <a:pt x="4" y="48"/>
                        <a:pt x="4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3" y="49"/>
                        <a:pt x="3" y="49"/>
                        <a:pt x="3" y="49"/>
                      </a:cubicBezTo>
                      <a:cubicBezTo>
                        <a:pt x="4" y="48"/>
                        <a:pt x="3" y="48"/>
                        <a:pt x="3" y="48"/>
                      </a:cubicBezTo>
                      <a:cubicBezTo>
                        <a:pt x="3" y="48"/>
                        <a:pt x="4" y="48"/>
                        <a:pt x="4" y="47"/>
                      </a:cubicBezTo>
                      <a:cubicBezTo>
                        <a:pt x="4" y="47"/>
                        <a:pt x="4" y="47"/>
                        <a:pt x="4" y="47"/>
                      </a:cubicBezTo>
                      <a:cubicBezTo>
                        <a:pt x="4" y="47"/>
                        <a:pt x="4" y="47"/>
                        <a:pt x="3" y="47"/>
                      </a:cubicBezTo>
                      <a:cubicBezTo>
                        <a:pt x="3" y="47"/>
                        <a:pt x="3" y="47"/>
                        <a:pt x="2" y="4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2" y="47"/>
                        <a:pt x="1" y="46"/>
                        <a:pt x="2" y="45"/>
                      </a:cubicBezTo>
                      <a:close/>
                      <a:moveTo>
                        <a:pt x="1" y="22"/>
                      </a:moveTo>
                      <a:cubicBezTo>
                        <a:pt x="1" y="21"/>
                        <a:pt x="2" y="20"/>
                        <a:pt x="3" y="20"/>
                      </a:cubicBezTo>
                      <a:cubicBezTo>
                        <a:pt x="3" y="21"/>
                        <a:pt x="2" y="20"/>
                        <a:pt x="2" y="21"/>
                      </a:cubicBezTo>
                      <a:cubicBezTo>
                        <a:pt x="2" y="21"/>
                        <a:pt x="2" y="21"/>
                        <a:pt x="2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1" name="任意多边形 11290"/>
                <p:cNvSpPr>
                  <a:spLocks noEditPoints="1"/>
                </p:cNvSpPr>
                <p:nvPr/>
              </p:nvSpPr>
              <p:spPr>
                <a:xfrm>
                  <a:off x="5355" y="3686"/>
                  <a:ext cx="77" cy="113"/>
                </a:xfrm>
                <a:custGeom>
                  <a:avLst/>
                  <a:gdLst/>
                  <a:ahLst/>
                  <a:cxnLst/>
                  <a:pathLst>
                    <a:path w="37" h="54">
                      <a:moveTo>
                        <a:pt x="0" y="15"/>
                      </a:moveTo>
                      <a:cubicBezTo>
                        <a:pt x="1" y="16"/>
                        <a:pt x="0" y="19"/>
                        <a:pt x="0" y="21"/>
                      </a:cubicBezTo>
                      <a:cubicBezTo>
                        <a:pt x="0" y="21"/>
                        <a:pt x="0" y="22"/>
                        <a:pt x="1" y="22"/>
                      </a:cubicBezTo>
                      <a:cubicBezTo>
                        <a:pt x="1" y="23"/>
                        <a:pt x="0" y="24"/>
                        <a:pt x="1" y="25"/>
                      </a:cubicBezTo>
                      <a:cubicBezTo>
                        <a:pt x="1" y="27"/>
                        <a:pt x="0" y="30"/>
                        <a:pt x="1" y="32"/>
                      </a:cubicBezTo>
                      <a:cubicBezTo>
                        <a:pt x="1" y="33"/>
                        <a:pt x="1" y="33"/>
                        <a:pt x="1" y="34"/>
                      </a:cubicBezTo>
                      <a:cubicBezTo>
                        <a:pt x="1" y="35"/>
                        <a:pt x="1" y="37"/>
                        <a:pt x="1" y="39"/>
                      </a:cubicBezTo>
                      <a:cubicBezTo>
                        <a:pt x="1" y="41"/>
                        <a:pt x="1" y="42"/>
                        <a:pt x="1" y="43"/>
                      </a:cubicBezTo>
                      <a:cubicBezTo>
                        <a:pt x="1" y="46"/>
                        <a:pt x="1" y="48"/>
                        <a:pt x="1" y="50"/>
                      </a:cubicBezTo>
                      <a:cubicBezTo>
                        <a:pt x="1" y="51"/>
                        <a:pt x="2" y="52"/>
                        <a:pt x="1" y="53"/>
                      </a:cubicBezTo>
                      <a:cubicBezTo>
                        <a:pt x="2" y="54"/>
                        <a:pt x="4" y="52"/>
                        <a:pt x="5" y="52"/>
                      </a:cubicBezTo>
                      <a:cubicBezTo>
                        <a:pt x="6" y="52"/>
                        <a:pt x="6" y="52"/>
                        <a:pt x="6" y="52"/>
                      </a:cubicBezTo>
                      <a:cubicBezTo>
                        <a:pt x="7" y="51"/>
                        <a:pt x="9" y="50"/>
                        <a:pt x="11" y="50"/>
                      </a:cubicBezTo>
                      <a:cubicBezTo>
                        <a:pt x="11" y="49"/>
                        <a:pt x="10" y="49"/>
                        <a:pt x="10" y="49"/>
                      </a:cubicBezTo>
                      <a:cubicBezTo>
                        <a:pt x="10" y="49"/>
                        <a:pt x="11" y="49"/>
                        <a:pt x="11" y="49"/>
                      </a:cubicBezTo>
                      <a:cubicBezTo>
                        <a:pt x="12" y="49"/>
                        <a:pt x="11" y="49"/>
                        <a:pt x="11" y="49"/>
                      </a:cubicBezTo>
                      <a:cubicBezTo>
                        <a:pt x="12" y="50"/>
                        <a:pt x="13" y="49"/>
                        <a:pt x="13" y="49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3" y="48"/>
                        <a:pt x="14" y="48"/>
                        <a:pt x="14" y="48"/>
                      </a:cubicBezTo>
                      <a:cubicBezTo>
                        <a:pt x="14" y="48"/>
                        <a:pt x="14" y="47"/>
                        <a:pt x="15" y="47"/>
                      </a:cubicBezTo>
                      <a:cubicBezTo>
                        <a:pt x="14" y="46"/>
                        <a:pt x="13" y="46"/>
                        <a:pt x="13" y="45"/>
                      </a:cubicBezTo>
                      <a:cubicBezTo>
                        <a:pt x="13" y="45"/>
                        <a:pt x="14" y="44"/>
                        <a:pt x="14" y="44"/>
                      </a:cubicBezTo>
                      <a:cubicBezTo>
                        <a:pt x="14" y="44"/>
                        <a:pt x="14" y="43"/>
                        <a:pt x="14" y="43"/>
                      </a:cubicBezTo>
                      <a:cubicBezTo>
                        <a:pt x="14" y="43"/>
                        <a:pt x="13" y="43"/>
                        <a:pt x="13" y="43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4"/>
                        <a:pt x="13" y="43"/>
                        <a:pt x="13" y="42"/>
                      </a:cubicBezTo>
                      <a:cubicBezTo>
                        <a:pt x="13" y="42"/>
                        <a:pt x="14" y="42"/>
                        <a:pt x="14" y="41"/>
                      </a:cubicBezTo>
                      <a:cubicBezTo>
                        <a:pt x="15" y="42"/>
                        <a:pt x="15" y="42"/>
                        <a:pt x="16" y="42"/>
                      </a:cubicBezTo>
                      <a:cubicBezTo>
                        <a:pt x="16" y="42"/>
                        <a:pt x="15" y="43"/>
                        <a:pt x="15" y="44"/>
                      </a:cubicBezTo>
                      <a:cubicBezTo>
                        <a:pt x="16" y="43"/>
                        <a:pt x="17" y="42"/>
                        <a:pt x="18" y="42"/>
                      </a:cubicBezTo>
                      <a:cubicBezTo>
                        <a:pt x="18" y="38"/>
                        <a:pt x="18" y="33"/>
                        <a:pt x="18" y="28"/>
                      </a:cubicBezTo>
                      <a:cubicBezTo>
                        <a:pt x="15" y="29"/>
                        <a:pt x="14" y="28"/>
                        <a:pt x="13" y="26"/>
                      </a:cubicBezTo>
                      <a:cubicBezTo>
                        <a:pt x="13" y="22"/>
                        <a:pt x="13" y="19"/>
                        <a:pt x="13" y="16"/>
                      </a:cubicBezTo>
                      <a:cubicBezTo>
                        <a:pt x="13" y="16"/>
                        <a:pt x="12" y="16"/>
                        <a:pt x="12" y="16"/>
                      </a:cubicBezTo>
                      <a:cubicBezTo>
                        <a:pt x="13" y="14"/>
                        <a:pt x="13" y="13"/>
                        <a:pt x="12" y="12"/>
                      </a:cubicBezTo>
                      <a:cubicBezTo>
                        <a:pt x="13" y="12"/>
                        <a:pt x="13" y="12"/>
                        <a:pt x="13" y="11"/>
                      </a:cubicBezTo>
                      <a:cubicBezTo>
                        <a:pt x="15" y="11"/>
                        <a:pt x="16" y="10"/>
                        <a:pt x="17" y="10"/>
                      </a:cubicBezTo>
                      <a:cubicBezTo>
                        <a:pt x="17" y="10"/>
                        <a:pt x="17" y="9"/>
                        <a:pt x="18" y="9"/>
                      </a:cubicBezTo>
                      <a:cubicBezTo>
                        <a:pt x="18" y="9"/>
                        <a:pt x="18" y="9"/>
                        <a:pt x="18" y="10"/>
                      </a:cubicBezTo>
                      <a:cubicBezTo>
                        <a:pt x="19" y="9"/>
                        <a:pt x="19" y="8"/>
                        <a:pt x="20" y="9"/>
                      </a:cubicBezTo>
                      <a:cubicBezTo>
                        <a:pt x="21" y="8"/>
                        <a:pt x="22" y="8"/>
                        <a:pt x="23" y="7"/>
                      </a:cubicBezTo>
                      <a:cubicBezTo>
                        <a:pt x="24" y="8"/>
                        <a:pt x="24" y="8"/>
                        <a:pt x="24" y="9"/>
                      </a:cubicBezTo>
                      <a:cubicBezTo>
                        <a:pt x="23" y="12"/>
                        <a:pt x="24" y="14"/>
                        <a:pt x="24" y="17"/>
                      </a:cubicBezTo>
                      <a:cubicBezTo>
                        <a:pt x="24" y="17"/>
                        <a:pt x="24" y="17"/>
                        <a:pt x="24" y="18"/>
                      </a:cubicBezTo>
                      <a:cubicBezTo>
                        <a:pt x="24" y="18"/>
                        <a:pt x="24" y="19"/>
                        <a:pt x="24" y="20"/>
                      </a:cubicBezTo>
                      <a:cubicBezTo>
                        <a:pt x="24" y="21"/>
                        <a:pt x="23" y="23"/>
                        <a:pt x="23" y="24"/>
                      </a:cubicBezTo>
                      <a:cubicBezTo>
                        <a:pt x="21" y="26"/>
                        <a:pt x="21" y="27"/>
                        <a:pt x="19" y="28"/>
                      </a:cubicBezTo>
                      <a:cubicBezTo>
                        <a:pt x="19" y="32"/>
                        <a:pt x="19" y="37"/>
                        <a:pt x="20" y="41"/>
                      </a:cubicBezTo>
                      <a:cubicBezTo>
                        <a:pt x="22" y="40"/>
                        <a:pt x="24" y="40"/>
                        <a:pt x="25" y="41"/>
                      </a:cubicBezTo>
                      <a:cubicBezTo>
                        <a:pt x="25" y="41"/>
                        <a:pt x="24" y="42"/>
                        <a:pt x="24" y="43"/>
                      </a:cubicBezTo>
                      <a:cubicBezTo>
                        <a:pt x="23" y="43"/>
                        <a:pt x="24" y="41"/>
                        <a:pt x="25" y="41"/>
                      </a:cubicBezTo>
                      <a:cubicBezTo>
                        <a:pt x="24" y="41"/>
                        <a:pt x="23" y="42"/>
                        <a:pt x="22" y="42"/>
                      </a:cubicBezTo>
                      <a:cubicBezTo>
                        <a:pt x="21" y="42"/>
                        <a:pt x="20" y="43"/>
                        <a:pt x="19" y="44"/>
                      </a:cubicBezTo>
                      <a:cubicBezTo>
                        <a:pt x="18" y="43"/>
                        <a:pt x="17" y="44"/>
                        <a:pt x="16" y="44"/>
                      </a:cubicBezTo>
                      <a:cubicBezTo>
                        <a:pt x="16" y="45"/>
                        <a:pt x="16" y="45"/>
                        <a:pt x="17" y="45"/>
                      </a:cubicBezTo>
                      <a:cubicBezTo>
                        <a:pt x="17" y="45"/>
                        <a:pt x="16" y="46"/>
                        <a:pt x="16" y="46"/>
                      </a:cubicBezTo>
                      <a:cubicBezTo>
                        <a:pt x="16" y="46"/>
                        <a:pt x="16" y="46"/>
                        <a:pt x="16" y="46"/>
                      </a:cubicBezTo>
                      <a:cubicBezTo>
                        <a:pt x="17" y="46"/>
                        <a:pt x="18" y="46"/>
                        <a:pt x="19" y="46"/>
                      </a:cubicBezTo>
                      <a:cubicBezTo>
                        <a:pt x="19" y="45"/>
                        <a:pt x="20" y="45"/>
                        <a:pt x="20" y="45"/>
                      </a:cubicBezTo>
                      <a:cubicBezTo>
                        <a:pt x="20" y="46"/>
                        <a:pt x="19" y="45"/>
                        <a:pt x="19" y="46"/>
                      </a:cubicBezTo>
                      <a:cubicBezTo>
                        <a:pt x="19" y="47"/>
                        <a:pt x="19" y="46"/>
                        <a:pt x="20" y="46"/>
                      </a:cubicBezTo>
                      <a:cubicBezTo>
                        <a:pt x="20" y="46"/>
                        <a:pt x="22" y="45"/>
                        <a:pt x="22" y="44"/>
                      </a:cubicBezTo>
                      <a:cubicBezTo>
                        <a:pt x="21" y="45"/>
                        <a:pt x="21" y="45"/>
                        <a:pt x="20" y="45"/>
                      </a:cubicBezTo>
                      <a:cubicBezTo>
                        <a:pt x="21" y="44"/>
                        <a:pt x="22" y="43"/>
                        <a:pt x="22" y="44"/>
                      </a:cubicBezTo>
                      <a:cubicBezTo>
                        <a:pt x="23" y="44"/>
                        <a:pt x="23" y="43"/>
                        <a:pt x="23" y="43"/>
                      </a:cubicBezTo>
                      <a:cubicBezTo>
                        <a:pt x="23" y="43"/>
                        <a:pt x="24" y="43"/>
                        <a:pt x="24" y="43"/>
                      </a:cubicBezTo>
                      <a:cubicBezTo>
                        <a:pt x="23" y="44"/>
                        <a:pt x="23" y="44"/>
                        <a:pt x="22" y="44"/>
                      </a:cubicBezTo>
                      <a:cubicBezTo>
                        <a:pt x="22" y="45"/>
                        <a:pt x="24" y="44"/>
                        <a:pt x="24" y="44"/>
                      </a:cubicBezTo>
                      <a:cubicBezTo>
                        <a:pt x="25" y="44"/>
                        <a:pt x="26" y="43"/>
                        <a:pt x="26" y="43"/>
                      </a:cubicBezTo>
                      <a:cubicBezTo>
                        <a:pt x="26" y="43"/>
                        <a:pt x="25" y="43"/>
                        <a:pt x="25" y="43"/>
                      </a:cubicBezTo>
                      <a:cubicBezTo>
                        <a:pt x="25" y="43"/>
                        <a:pt x="25" y="43"/>
                        <a:pt x="25" y="43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1"/>
                        <a:pt x="26" y="40"/>
                      </a:cubicBezTo>
                      <a:cubicBezTo>
                        <a:pt x="26" y="39"/>
                        <a:pt x="25" y="40"/>
                        <a:pt x="25" y="39"/>
                      </a:cubicBezTo>
                      <a:cubicBezTo>
                        <a:pt x="25" y="39"/>
                        <a:pt x="25" y="39"/>
                        <a:pt x="26" y="39"/>
                      </a:cubicBezTo>
                      <a:cubicBezTo>
                        <a:pt x="26" y="39"/>
                        <a:pt x="26" y="38"/>
                        <a:pt x="27" y="38"/>
                      </a:cubicBezTo>
                      <a:cubicBezTo>
                        <a:pt x="27" y="38"/>
                        <a:pt x="27" y="39"/>
                        <a:pt x="27" y="39"/>
                      </a:cubicBezTo>
                      <a:cubicBezTo>
                        <a:pt x="27" y="39"/>
                        <a:pt x="27" y="38"/>
                        <a:pt x="28" y="38"/>
                      </a:cubicBezTo>
                      <a:cubicBezTo>
                        <a:pt x="28" y="39"/>
                        <a:pt x="27" y="40"/>
                        <a:pt x="28" y="41"/>
                      </a:cubicBezTo>
                      <a:cubicBezTo>
                        <a:pt x="28" y="41"/>
                        <a:pt x="29" y="41"/>
                        <a:pt x="29" y="41"/>
                      </a:cubicBezTo>
                      <a:cubicBezTo>
                        <a:pt x="29" y="42"/>
                        <a:pt x="28" y="41"/>
                        <a:pt x="28" y="42"/>
                      </a:cubicBezTo>
                      <a:cubicBezTo>
                        <a:pt x="29" y="42"/>
                        <a:pt x="30" y="42"/>
                        <a:pt x="30" y="41"/>
                      </a:cubicBezTo>
                      <a:cubicBezTo>
                        <a:pt x="30" y="41"/>
                        <a:pt x="30" y="41"/>
                        <a:pt x="30" y="40"/>
                      </a:cubicBezTo>
                      <a:cubicBezTo>
                        <a:pt x="29" y="40"/>
                        <a:pt x="29" y="39"/>
                        <a:pt x="29" y="38"/>
                      </a:cubicBezTo>
                      <a:cubicBezTo>
                        <a:pt x="29" y="38"/>
                        <a:pt x="29" y="39"/>
                        <a:pt x="29" y="38"/>
                      </a:cubicBezTo>
                      <a:cubicBezTo>
                        <a:pt x="29" y="38"/>
                        <a:pt x="29" y="36"/>
                        <a:pt x="29" y="35"/>
                      </a:cubicBezTo>
                      <a:cubicBezTo>
                        <a:pt x="30" y="35"/>
                        <a:pt x="30" y="36"/>
                        <a:pt x="30" y="36"/>
                      </a:cubicBezTo>
                      <a:cubicBezTo>
                        <a:pt x="30" y="35"/>
                        <a:pt x="29" y="34"/>
                        <a:pt x="29" y="34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4"/>
                        <a:pt x="29" y="33"/>
                        <a:pt x="30" y="32"/>
                      </a:cubicBezTo>
                      <a:cubicBezTo>
                        <a:pt x="30" y="32"/>
                        <a:pt x="30" y="33"/>
                        <a:pt x="30" y="32"/>
                      </a:cubicBezTo>
                      <a:cubicBezTo>
                        <a:pt x="31" y="31"/>
                        <a:pt x="31" y="32"/>
                        <a:pt x="32" y="32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3" y="32"/>
                        <a:pt x="33" y="32"/>
                        <a:pt x="33" y="33"/>
                      </a:cubicBezTo>
                      <a:cubicBezTo>
                        <a:pt x="33" y="33"/>
                        <a:pt x="33" y="33"/>
                        <a:pt x="34" y="33"/>
                      </a:cubicBezTo>
                      <a:cubicBezTo>
                        <a:pt x="34" y="33"/>
                        <a:pt x="34" y="32"/>
                        <a:pt x="34" y="32"/>
                      </a:cubicBezTo>
                      <a:cubicBezTo>
                        <a:pt x="34" y="32"/>
                        <a:pt x="35" y="32"/>
                        <a:pt x="35" y="32"/>
                      </a:cubicBezTo>
                      <a:cubicBezTo>
                        <a:pt x="35" y="33"/>
                        <a:pt x="35" y="33"/>
                        <a:pt x="35" y="34"/>
                      </a:cubicBezTo>
                      <a:cubicBezTo>
                        <a:pt x="35" y="34"/>
                        <a:pt x="35" y="33"/>
                        <a:pt x="35" y="33"/>
                      </a:cubicBezTo>
                      <a:cubicBezTo>
                        <a:pt x="36" y="34"/>
                        <a:pt x="35" y="35"/>
                        <a:pt x="35" y="36"/>
                      </a:cubicBezTo>
                      <a:cubicBezTo>
                        <a:pt x="35" y="36"/>
                        <a:pt x="35" y="35"/>
                        <a:pt x="34" y="36"/>
                      </a:cubicBezTo>
                      <a:cubicBezTo>
                        <a:pt x="34" y="36"/>
                        <a:pt x="34" y="36"/>
                        <a:pt x="34" y="37"/>
                      </a:cubicBezTo>
                      <a:cubicBezTo>
                        <a:pt x="34" y="37"/>
                        <a:pt x="33" y="37"/>
                        <a:pt x="33" y="38"/>
                      </a:cubicBezTo>
                      <a:cubicBezTo>
                        <a:pt x="32" y="38"/>
                        <a:pt x="32" y="39"/>
                        <a:pt x="32" y="38"/>
                      </a:cubicBezTo>
                      <a:cubicBezTo>
                        <a:pt x="32" y="38"/>
                        <a:pt x="32" y="38"/>
                        <a:pt x="32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2" y="36"/>
                        <a:pt x="32" y="37"/>
                        <a:pt x="32" y="37"/>
                      </a:cubicBezTo>
                      <a:cubicBezTo>
                        <a:pt x="32" y="37"/>
                        <a:pt x="31" y="37"/>
                        <a:pt x="31" y="37"/>
                      </a:cubicBezTo>
                      <a:cubicBezTo>
                        <a:pt x="31" y="37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2" y="39"/>
                        <a:pt x="31" y="39"/>
                        <a:pt x="31" y="39"/>
                      </a:cubicBezTo>
                      <a:cubicBezTo>
                        <a:pt x="31" y="39"/>
                        <a:pt x="31" y="40"/>
                        <a:pt x="31" y="40"/>
                      </a:cubicBezTo>
                      <a:cubicBezTo>
                        <a:pt x="31" y="40"/>
                        <a:pt x="31" y="39"/>
                        <a:pt x="32" y="40"/>
                      </a:cubicBezTo>
                      <a:cubicBezTo>
                        <a:pt x="32" y="40"/>
                        <a:pt x="31" y="40"/>
                        <a:pt x="32" y="41"/>
                      </a:cubicBezTo>
                      <a:cubicBezTo>
                        <a:pt x="32" y="40"/>
                        <a:pt x="33" y="40"/>
                        <a:pt x="33" y="40"/>
                      </a:cubicBezTo>
                      <a:cubicBezTo>
                        <a:pt x="34" y="40"/>
                        <a:pt x="34" y="39"/>
                        <a:pt x="34" y="39"/>
                      </a:cubicBezTo>
                      <a:cubicBezTo>
                        <a:pt x="34" y="39"/>
                        <a:pt x="34" y="39"/>
                        <a:pt x="35" y="39"/>
                      </a:cubicBezTo>
                      <a:cubicBezTo>
                        <a:pt x="35" y="39"/>
                        <a:pt x="36" y="38"/>
                        <a:pt x="36" y="38"/>
                      </a:cubicBezTo>
                      <a:cubicBezTo>
                        <a:pt x="36" y="36"/>
                        <a:pt x="37" y="33"/>
                        <a:pt x="36" y="31"/>
                      </a:cubicBezTo>
                      <a:cubicBezTo>
                        <a:pt x="36" y="27"/>
                        <a:pt x="37" y="24"/>
                        <a:pt x="36" y="21"/>
                      </a:cubicBezTo>
                      <a:cubicBezTo>
                        <a:pt x="36" y="21"/>
                        <a:pt x="36" y="21"/>
                        <a:pt x="36" y="21"/>
                      </a:cubicBezTo>
                      <a:cubicBezTo>
                        <a:pt x="36" y="17"/>
                        <a:pt x="37" y="12"/>
                        <a:pt x="36" y="9"/>
                      </a:cubicBezTo>
                      <a:cubicBezTo>
                        <a:pt x="36" y="9"/>
                        <a:pt x="36" y="10"/>
                        <a:pt x="35" y="10"/>
                      </a:cubicBezTo>
                      <a:cubicBezTo>
                        <a:pt x="35" y="10"/>
                        <a:pt x="36" y="10"/>
                        <a:pt x="36" y="11"/>
                      </a:cubicBezTo>
                      <a:cubicBezTo>
                        <a:pt x="35" y="11"/>
                        <a:pt x="35" y="10"/>
                        <a:pt x="35" y="11"/>
                      </a:cubicBezTo>
                      <a:cubicBezTo>
                        <a:pt x="34" y="10"/>
                        <a:pt x="35" y="8"/>
                        <a:pt x="35" y="9"/>
                      </a:cubicBezTo>
                      <a:cubicBezTo>
                        <a:pt x="36" y="9"/>
                        <a:pt x="35" y="8"/>
                        <a:pt x="35" y="8"/>
                      </a:cubicBezTo>
                      <a:cubicBezTo>
                        <a:pt x="35" y="9"/>
                        <a:pt x="34" y="9"/>
                        <a:pt x="33" y="10"/>
                      </a:cubicBezTo>
                      <a:cubicBezTo>
                        <a:pt x="33" y="10"/>
                        <a:pt x="32" y="9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8"/>
                        <a:pt x="32" y="8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4" y="7"/>
                        <a:pt x="34" y="6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5" y="5"/>
                        <a:pt x="34" y="6"/>
                        <a:pt x="35" y="6"/>
                      </a:cubicBezTo>
                      <a:cubicBezTo>
                        <a:pt x="34" y="6"/>
                        <a:pt x="34" y="8"/>
                        <a:pt x="35" y="8"/>
                      </a:cubicBezTo>
                      <a:cubicBezTo>
                        <a:pt x="35" y="8"/>
                        <a:pt x="35" y="7"/>
                        <a:pt x="35" y="7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6" y="6"/>
                        <a:pt x="36" y="4"/>
                        <a:pt x="36" y="3"/>
                      </a:cubicBezTo>
                      <a:cubicBezTo>
                        <a:pt x="36" y="2"/>
                        <a:pt x="35" y="1"/>
                        <a:pt x="36" y="0"/>
                      </a:cubicBezTo>
                      <a:cubicBezTo>
                        <a:pt x="33" y="1"/>
                        <a:pt x="31" y="2"/>
                        <a:pt x="28" y="2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3"/>
                        <a:pt x="26" y="3"/>
                      </a:cubicBezTo>
                      <a:cubicBezTo>
                        <a:pt x="26" y="3"/>
                        <a:pt x="26" y="4"/>
                        <a:pt x="26" y="4"/>
                      </a:cubicBezTo>
                      <a:cubicBezTo>
                        <a:pt x="24" y="4"/>
                        <a:pt x="23" y="4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1" y="6"/>
                        <a:pt x="20" y="6"/>
                        <a:pt x="19" y="6"/>
                      </a:cubicBezTo>
                      <a:cubicBezTo>
                        <a:pt x="19" y="6"/>
                        <a:pt x="19" y="7"/>
                        <a:pt x="18" y="7"/>
                      </a:cubicBezTo>
                      <a:cubicBezTo>
                        <a:pt x="18" y="7"/>
                        <a:pt x="17" y="7"/>
                        <a:pt x="16" y="7"/>
                      </a:cubicBezTo>
                      <a:cubicBezTo>
                        <a:pt x="15" y="8"/>
                        <a:pt x="13" y="9"/>
                        <a:pt x="12" y="9"/>
                      </a:cubicBezTo>
                      <a:cubicBezTo>
                        <a:pt x="11" y="9"/>
                        <a:pt x="11" y="9"/>
                        <a:pt x="10" y="9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9" y="10"/>
                        <a:pt x="9" y="10"/>
                        <a:pt x="8" y="10"/>
                      </a:cubicBezTo>
                      <a:cubicBezTo>
                        <a:pt x="8" y="11"/>
                        <a:pt x="7" y="11"/>
                        <a:pt x="7" y="11"/>
                      </a:cubicBezTo>
                      <a:cubicBezTo>
                        <a:pt x="7" y="11"/>
                        <a:pt x="7" y="12"/>
                        <a:pt x="6" y="12"/>
                      </a:cubicBezTo>
                      <a:cubicBezTo>
                        <a:pt x="6" y="11"/>
                        <a:pt x="4" y="12"/>
                        <a:pt x="4" y="13"/>
                      </a:cubicBezTo>
                      <a:cubicBezTo>
                        <a:pt x="3" y="12"/>
                        <a:pt x="2" y="14"/>
                        <a:pt x="1" y="14"/>
                      </a:cubicBezTo>
                      <a:cubicBezTo>
                        <a:pt x="0" y="14"/>
                        <a:pt x="0" y="14"/>
                        <a:pt x="0" y="15"/>
                      </a:cubicBezTo>
                      <a:close/>
                      <a:moveTo>
                        <a:pt x="30" y="6"/>
                      </a:move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lose/>
                      <a:moveTo>
                        <a:pt x="29" y="15"/>
                      </a:moveTo>
                      <a:cubicBezTo>
                        <a:pt x="29" y="15"/>
                        <a:pt x="30" y="15"/>
                        <a:pt x="30" y="15"/>
                      </a:cubicBezTo>
                      <a:cubicBezTo>
                        <a:pt x="30" y="15"/>
                        <a:pt x="29" y="15"/>
                        <a:pt x="29" y="15"/>
                      </a:cubicBezTo>
                      <a:close/>
                      <a:moveTo>
                        <a:pt x="30" y="24"/>
                      </a:moveTo>
                      <a:cubicBezTo>
                        <a:pt x="30" y="24"/>
                        <a:pt x="30" y="25"/>
                        <a:pt x="29" y="24"/>
                      </a:cubicBezTo>
                      <a:cubicBezTo>
                        <a:pt x="29" y="24"/>
                        <a:pt x="30" y="24"/>
                        <a:pt x="30" y="24"/>
                      </a:cubicBezTo>
                      <a:close/>
                      <a:moveTo>
                        <a:pt x="30" y="12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lose/>
                      <a:moveTo>
                        <a:pt x="30" y="9"/>
                      </a:moveTo>
                      <a:cubicBezTo>
                        <a:pt x="30" y="9"/>
                        <a:pt x="30" y="10"/>
                        <a:pt x="31" y="10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9"/>
                        <a:pt x="32" y="9"/>
                        <a:pt x="32" y="10"/>
                      </a:cubicBezTo>
                      <a:cubicBezTo>
                        <a:pt x="31" y="10"/>
                        <a:pt x="31" y="10"/>
                        <a:pt x="30" y="10"/>
                      </a:cubicBezTo>
                      <a:cubicBezTo>
                        <a:pt x="30" y="10"/>
                        <a:pt x="30" y="10"/>
                        <a:pt x="29" y="9"/>
                      </a:cubicBezTo>
                      <a:cubicBezTo>
                        <a:pt x="30" y="9"/>
                        <a:pt x="30" y="8"/>
                        <a:pt x="30" y="8"/>
                      </a:cubicBezTo>
                      <a:cubicBezTo>
                        <a:pt x="30" y="9"/>
                        <a:pt x="30" y="9"/>
                        <a:pt x="30" y="10"/>
                      </a:cubicBezTo>
                      <a:cubicBezTo>
                        <a:pt x="30" y="10"/>
                        <a:pt x="30" y="9"/>
                        <a:pt x="30" y="9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2" y="11"/>
                        <a:pt x="32" y="11"/>
                      </a:cubicBezTo>
                      <a:cubicBezTo>
                        <a:pt x="32" y="11"/>
                        <a:pt x="32" y="12"/>
                        <a:pt x="32" y="12"/>
                      </a:cubicBezTo>
                      <a:cubicBezTo>
                        <a:pt x="32" y="12"/>
                        <a:pt x="32" y="13"/>
                        <a:pt x="31" y="12"/>
                      </a:cubicBezTo>
                      <a:cubicBezTo>
                        <a:pt x="32" y="12"/>
                        <a:pt x="31" y="12"/>
                        <a:pt x="31" y="11"/>
                      </a:cubicBezTo>
                      <a:close/>
                      <a:moveTo>
                        <a:pt x="31" y="6"/>
                      </a:move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6"/>
                        <a:pt x="30" y="6"/>
                        <a:pt x="30" y="6"/>
                      </a:cubicBezTo>
                      <a:cubicBezTo>
                        <a:pt x="31" y="5"/>
                        <a:pt x="31" y="6"/>
                        <a:pt x="31" y="6"/>
                      </a:cubicBezTo>
                      <a:close/>
                      <a:moveTo>
                        <a:pt x="34" y="3"/>
                      </a:moveTo>
                      <a:cubicBezTo>
                        <a:pt x="34" y="3"/>
                        <a:pt x="33" y="3"/>
                        <a:pt x="33" y="2"/>
                      </a:cubicBezTo>
                      <a:cubicBezTo>
                        <a:pt x="33" y="2"/>
                        <a:pt x="34" y="2"/>
                        <a:pt x="34" y="3"/>
                      </a:cubicBezTo>
                      <a:close/>
                      <a:moveTo>
                        <a:pt x="33" y="5"/>
                      </a:moveTo>
                      <a:cubicBezTo>
                        <a:pt x="33" y="4"/>
                        <a:pt x="33" y="4"/>
                        <a:pt x="34" y="4"/>
                      </a:cubicBezTo>
                      <a:cubicBezTo>
                        <a:pt x="34" y="4"/>
                        <a:pt x="34" y="5"/>
                        <a:pt x="34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4"/>
                        <a:pt x="33" y="5"/>
                        <a:pt x="33" y="5"/>
                      </a:cubicBezTo>
                      <a:close/>
                      <a:moveTo>
                        <a:pt x="32" y="7"/>
                      </a:moveTo>
                      <a:cubicBezTo>
                        <a:pt x="31" y="7"/>
                        <a:pt x="32" y="9"/>
                        <a:pt x="31" y="9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2" y="7"/>
                        <a:pt x="32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2" y="6"/>
                        <a:pt x="32" y="7"/>
                        <a:pt x="32" y="7"/>
                      </a:cubicBezTo>
                      <a:close/>
                      <a:moveTo>
                        <a:pt x="32" y="13"/>
                      </a:moveTo>
                      <a:cubicBezTo>
                        <a:pt x="32" y="13"/>
                        <a:pt x="32" y="12"/>
                        <a:pt x="32" y="12"/>
                      </a:cubicBezTo>
                      <a:cubicBezTo>
                        <a:pt x="33" y="12"/>
                        <a:pt x="33" y="13"/>
                        <a:pt x="32" y="13"/>
                      </a:cubicBezTo>
                      <a:close/>
                      <a:moveTo>
                        <a:pt x="32" y="18"/>
                      </a:move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6"/>
                        <a:pt x="30" y="15"/>
                        <a:pt x="31" y="14"/>
                      </a:cubicBezTo>
                      <a:cubicBezTo>
                        <a:pt x="31" y="14"/>
                        <a:pt x="32" y="14"/>
                        <a:pt x="32" y="15"/>
                      </a:cubicBezTo>
                      <a:cubicBezTo>
                        <a:pt x="32" y="15"/>
                        <a:pt x="32" y="15"/>
                        <a:pt x="32" y="16"/>
                      </a:cubicBezTo>
                      <a:cubicBezTo>
                        <a:pt x="32" y="16"/>
                        <a:pt x="32" y="16"/>
                        <a:pt x="32" y="17"/>
                      </a:cubicBezTo>
                      <a:cubicBezTo>
                        <a:pt x="32" y="16"/>
                        <a:pt x="33" y="16"/>
                        <a:pt x="33" y="16"/>
                      </a:cubicBezTo>
                      <a:cubicBezTo>
                        <a:pt x="33" y="16"/>
                        <a:pt x="33" y="17"/>
                        <a:pt x="32" y="18"/>
                      </a:cubicBezTo>
                      <a:close/>
                      <a:moveTo>
                        <a:pt x="34" y="17"/>
                      </a:moveTo>
                      <a:cubicBezTo>
                        <a:pt x="33" y="17"/>
                        <a:pt x="34" y="16"/>
                        <a:pt x="34" y="16"/>
                      </a:cubicBezTo>
                      <a:cubicBezTo>
                        <a:pt x="33" y="15"/>
                        <a:pt x="34" y="14"/>
                        <a:pt x="33" y="14"/>
                      </a:cubicBezTo>
                      <a:cubicBezTo>
                        <a:pt x="33" y="13"/>
                        <a:pt x="33" y="12"/>
                        <a:pt x="33" y="12"/>
                      </a:cubicBezTo>
                      <a:cubicBezTo>
                        <a:pt x="33" y="12"/>
                        <a:pt x="34" y="12"/>
                        <a:pt x="34" y="12"/>
                      </a:cubicBezTo>
                      <a:cubicBezTo>
                        <a:pt x="34" y="12"/>
                        <a:pt x="34" y="13"/>
                        <a:pt x="34" y="13"/>
                      </a:cubicBezTo>
                      <a:cubicBezTo>
                        <a:pt x="35" y="14"/>
                        <a:pt x="33" y="17"/>
                        <a:pt x="34" y="17"/>
                      </a:cubicBezTo>
                      <a:close/>
                      <a:moveTo>
                        <a:pt x="35" y="11"/>
                      </a:moveTo>
                      <a:cubicBezTo>
                        <a:pt x="35" y="11"/>
                        <a:pt x="34" y="11"/>
                        <a:pt x="34" y="12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1"/>
                        <a:pt x="34" y="11"/>
                        <a:pt x="35" y="11"/>
                      </a:cubicBezTo>
                      <a:close/>
                      <a:moveTo>
                        <a:pt x="35" y="16"/>
                      </a:moveTo>
                      <a:cubicBezTo>
                        <a:pt x="34" y="16"/>
                        <a:pt x="34" y="16"/>
                        <a:pt x="34" y="15"/>
                      </a:cubicBezTo>
                      <a:cubicBezTo>
                        <a:pt x="34" y="15"/>
                        <a:pt x="35" y="15"/>
                        <a:pt x="35" y="15"/>
                      </a:cubicBezTo>
                      <a:cubicBezTo>
                        <a:pt x="35" y="15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6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4" y="13"/>
                        <a:pt x="35" y="13"/>
                        <a:pt x="35" y="13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2"/>
                        <a:pt x="35" y="12"/>
                      </a:cubicBezTo>
                      <a:cubicBezTo>
                        <a:pt x="35" y="12"/>
                        <a:pt x="35" y="11"/>
                        <a:pt x="36" y="11"/>
                      </a:cubicBezTo>
                      <a:cubicBezTo>
                        <a:pt x="36" y="12"/>
                        <a:pt x="35" y="12"/>
                        <a:pt x="35" y="13"/>
                      </a:cubicBezTo>
                      <a:close/>
                      <a:moveTo>
                        <a:pt x="35" y="21"/>
                      </a:moveTo>
                      <a:cubicBezTo>
                        <a:pt x="35" y="20"/>
                        <a:pt x="35" y="20"/>
                        <a:pt x="35" y="19"/>
                      </a:cubicBezTo>
                      <a:cubicBezTo>
                        <a:pt x="35" y="20"/>
                        <a:pt x="34" y="20"/>
                        <a:pt x="34" y="20"/>
                      </a:cubicBezTo>
                      <a:cubicBezTo>
                        <a:pt x="34" y="20"/>
                        <a:pt x="34" y="20"/>
                        <a:pt x="34" y="19"/>
                      </a:cubicBezTo>
                      <a:cubicBezTo>
                        <a:pt x="34" y="19"/>
                        <a:pt x="34" y="18"/>
                        <a:pt x="34" y="18"/>
                      </a:cubicBezTo>
                      <a:cubicBezTo>
                        <a:pt x="35" y="18"/>
                        <a:pt x="35" y="19"/>
                        <a:pt x="35" y="19"/>
                      </a:cubicBezTo>
                      <a:cubicBezTo>
                        <a:pt x="35" y="19"/>
                        <a:pt x="35" y="18"/>
                        <a:pt x="35" y="18"/>
                      </a:cubicBezTo>
                      <a:cubicBezTo>
                        <a:pt x="35" y="19"/>
                        <a:pt x="37" y="21"/>
                        <a:pt x="35" y="21"/>
                      </a:cubicBezTo>
                      <a:close/>
                      <a:moveTo>
                        <a:pt x="35" y="24"/>
                      </a:moveTo>
                      <a:cubicBezTo>
                        <a:pt x="35" y="24"/>
                        <a:pt x="35" y="24"/>
                        <a:pt x="34" y="24"/>
                      </a:cubicBezTo>
                      <a:cubicBezTo>
                        <a:pt x="34" y="24"/>
                        <a:pt x="35" y="23"/>
                        <a:pt x="35" y="24"/>
                      </a:cubicBezTo>
                      <a:close/>
                      <a:moveTo>
                        <a:pt x="36" y="32"/>
                      </a:moveTo>
                      <a:cubicBezTo>
                        <a:pt x="36" y="32"/>
                        <a:pt x="36" y="33"/>
                        <a:pt x="35" y="33"/>
                      </a:cubicBezTo>
                      <a:cubicBezTo>
                        <a:pt x="35" y="32"/>
                        <a:pt x="35" y="32"/>
                        <a:pt x="36" y="32"/>
                      </a:cubicBezTo>
                      <a:close/>
                      <a:moveTo>
                        <a:pt x="35" y="26"/>
                      </a:move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6"/>
                        <a:pt x="35" y="27"/>
                        <a:pt x="35" y="27"/>
                      </a:cubicBezTo>
                      <a:cubicBezTo>
                        <a:pt x="35" y="27"/>
                        <a:pt x="35" y="27"/>
                        <a:pt x="35" y="26"/>
                      </a:cubicBezTo>
                      <a:close/>
                      <a:moveTo>
                        <a:pt x="33" y="30"/>
                      </a:move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4" y="28"/>
                        <a:pt x="35" y="30"/>
                        <a:pt x="34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1"/>
                        <a:pt x="34" y="31"/>
                        <a:pt x="33" y="31"/>
                      </a:cubicBezTo>
                      <a:cubicBezTo>
                        <a:pt x="34" y="31"/>
                        <a:pt x="34" y="30"/>
                        <a:pt x="34" y="30"/>
                      </a:cubicBezTo>
                      <a:cubicBezTo>
                        <a:pt x="34" y="30"/>
                        <a:pt x="34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4"/>
                        <a:pt x="34" y="24"/>
                      </a:cubicBezTo>
                      <a:cubicBezTo>
                        <a:pt x="33" y="24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3" y="25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2" y="24"/>
                      </a:moveTo>
                      <a:cubicBezTo>
                        <a:pt x="33" y="24"/>
                        <a:pt x="33" y="24"/>
                        <a:pt x="33" y="24"/>
                      </a:cubicBezTo>
                      <a:cubicBezTo>
                        <a:pt x="33" y="24"/>
                        <a:pt x="32" y="25"/>
                        <a:pt x="32" y="24"/>
                      </a:cubicBez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2"/>
                      </a:cubicBezTo>
                      <a:cubicBezTo>
                        <a:pt x="32" y="32"/>
                        <a:pt x="32" y="31"/>
                        <a:pt x="33" y="31"/>
                      </a:cubicBezTo>
                      <a:close/>
                      <a:moveTo>
                        <a:pt x="32" y="29"/>
                      </a:move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2" y="29"/>
                        <a:pt x="31" y="29"/>
                        <a:pt x="32" y="29"/>
                      </a:cubicBezTo>
                      <a:close/>
                      <a:moveTo>
                        <a:pt x="31" y="24"/>
                      </a:moveTo>
                      <a:cubicBezTo>
                        <a:pt x="31" y="23"/>
                        <a:pt x="31" y="23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2" y="23"/>
                        <a:pt x="32" y="23"/>
                        <a:pt x="32" y="22"/>
                      </a:cubicBezTo>
                      <a:cubicBezTo>
                        <a:pt x="32" y="21"/>
                        <a:pt x="32" y="20"/>
                        <a:pt x="33" y="19"/>
                      </a:cubicBezTo>
                      <a:cubicBezTo>
                        <a:pt x="33" y="19"/>
                        <a:pt x="34" y="19"/>
                        <a:pt x="33" y="20"/>
                      </a:cubicBezTo>
                      <a:cubicBezTo>
                        <a:pt x="33" y="20"/>
                        <a:pt x="33" y="19"/>
                        <a:pt x="33" y="20"/>
                      </a:cubicBezTo>
                      <a:cubicBezTo>
                        <a:pt x="33" y="20"/>
                        <a:pt x="33" y="21"/>
                        <a:pt x="32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2"/>
                        <a:pt x="33" y="21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1"/>
                      </a:cubicBezTo>
                      <a:cubicBezTo>
                        <a:pt x="34" y="21"/>
                        <a:pt x="34" y="21"/>
                        <a:pt x="34" y="22"/>
                      </a:cubicBezTo>
                      <a:cubicBezTo>
                        <a:pt x="35" y="22"/>
                        <a:pt x="35" y="21"/>
                        <a:pt x="35" y="22"/>
                      </a:cubicBezTo>
                      <a:cubicBezTo>
                        <a:pt x="35" y="22"/>
                        <a:pt x="34" y="22"/>
                        <a:pt x="34" y="23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2" y="24"/>
                        <a:pt x="32" y="23"/>
                        <a:pt x="31" y="24"/>
                      </a:cubicBezTo>
                      <a:close/>
                      <a:moveTo>
                        <a:pt x="31" y="27"/>
                      </a:move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8"/>
                        <a:pt x="31" y="27"/>
                        <a:pt x="31" y="27"/>
                      </a:cubicBezTo>
                      <a:close/>
                      <a:moveTo>
                        <a:pt x="31" y="26"/>
                      </a:moveTo>
                      <a:cubicBezTo>
                        <a:pt x="31" y="26"/>
                        <a:pt x="31" y="26"/>
                        <a:pt x="31" y="25"/>
                      </a:cubicBezTo>
                      <a:cubicBezTo>
                        <a:pt x="31" y="25"/>
                        <a:pt x="31" y="25"/>
                        <a:pt x="31" y="25"/>
                      </a:cubicBezTo>
                      <a:cubicBezTo>
                        <a:pt x="31" y="25"/>
                        <a:pt x="31" y="25"/>
                        <a:pt x="31" y="26"/>
                      </a:cubicBezTo>
                      <a:close/>
                      <a:moveTo>
                        <a:pt x="30" y="21"/>
                      </a:moveTo>
                      <a:cubicBezTo>
                        <a:pt x="31" y="21"/>
                        <a:pt x="31" y="21"/>
                        <a:pt x="31" y="20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31" y="22"/>
                        <a:pt x="32" y="22"/>
                        <a:pt x="32" y="22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31" y="22"/>
                        <a:pt x="31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5"/>
                        <a:pt x="31" y="15"/>
                      </a:cubicBezTo>
                      <a:cubicBezTo>
                        <a:pt x="31" y="16"/>
                        <a:pt x="31" y="16"/>
                        <a:pt x="31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lose/>
                      <a:moveTo>
                        <a:pt x="30" y="26"/>
                      </a:moveTo>
                      <a:cubicBezTo>
                        <a:pt x="29" y="26"/>
                        <a:pt x="29" y="26"/>
                        <a:pt x="29" y="25"/>
                      </a:cubicBezTo>
                      <a:cubicBezTo>
                        <a:pt x="29" y="25"/>
                        <a:pt x="30" y="25"/>
                        <a:pt x="30" y="26"/>
                      </a:cubicBezTo>
                      <a:close/>
                      <a:moveTo>
                        <a:pt x="30" y="27"/>
                      </a:moveTo>
                      <a:cubicBezTo>
                        <a:pt x="30" y="28"/>
                        <a:pt x="30" y="28"/>
                        <a:pt x="29" y="28"/>
                      </a:cubicBezTo>
                      <a:cubicBezTo>
                        <a:pt x="29" y="28"/>
                        <a:pt x="29" y="27"/>
                        <a:pt x="30" y="27"/>
                      </a:cubicBezTo>
                      <a:close/>
                      <a:moveTo>
                        <a:pt x="29" y="30"/>
                      </a:moveTo>
                      <a:cubicBezTo>
                        <a:pt x="29" y="30"/>
                        <a:pt x="29" y="30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29" y="31"/>
                        <a:pt x="29" y="31"/>
                        <a:pt x="29" y="30"/>
                      </a:cubicBezTo>
                      <a:close/>
                      <a:moveTo>
                        <a:pt x="29" y="6"/>
                      </a:moveTo>
                      <a:cubicBezTo>
                        <a:pt x="29" y="5"/>
                        <a:pt x="29" y="5"/>
                        <a:pt x="30" y="5"/>
                      </a:cubicBezTo>
                      <a:cubicBezTo>
                        <a:pt x="30" y="6"/>
                        <a:pt x="29" y="6"/>
                        <a:pt x="29" y="6"/>
                      </a:cubicBezTo>
                      <a:close/>
                      <a:moveTo>
                        <a:pt x="29" y="9"/>
                      </a:moveTo>
                      <a:cubicBezTo>
                        <a:pt x="29" y="9"/>
                        <a:pt x="29" y="10"/>
                        <a:pt x="29" y="10"/>
                      </a:cubicBezTo>
                      <a:cubicBezTo>
                        <a:pt x="29" y="10"/>
                        <a:pt x="29" y="10"/>
                        <a:pt x="29" y="9"/>
                      </a:cubicBezTo>
                      <a:close/>
                      <a:moveTo>
                        <a:pt x="29" y="39"/>
                      </a:move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29" y="40"/>
                        <a:pt x="29" y="40"/>
                        <a:pt x="29" y="39"/>
                      </a:cubicBezTo>
                      <a:close/>
                      <a:moveTo>
                        <a:pt x="18" y="45"/>
                      </a:moveTo>
                      <a:cubicBezTo>
                        <a:pt x="18" y="45"/>
                        <a:pt x="18" y="45"/>
                        <a:pt x="18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8" y="45"/>
                        <a:pt x="18" y="45"/>
                        <a:pt x="18" y="45"/>
                      </a:cubicBezTo>
                      <a:close/>
                      <a:moveTo>
                        <a:pt x="23" y="42"/>
                      </a:moveTo>
                      <a:cubicBezTo>
                        <a:pt x="23" y="42"/>
                        <a:pt x="23" y="43"/>
                        <a:pt x="23" y="43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2" y="43"/>
                        <a:pt x="22" y="42"/>
                        <a:pt x="23" y="42"/>
                      </a:cubicBezTo>
                      <a:close/>
                      <a:moveTo>
                        <a:pt x="21" y="39"/>
                      </a:moveTo>
                      <a:cubicBezTo>
                        <a:pt x="20" y="39"/>
                        <a:pt x="20" y="39"/>
                        <a:pt x="20" y="39"/>
                      </a:cubicBezTo>
                      <a:cubicBezTo>
                        <a:pt x="21" y="38"/>
                        <a:pt x="20" y="38"/>
                        <a:pt x="21" y="37"/>
                      </a:cubicBezTo>
                      <a:cubicBezTo>
                        <a:pt x="21" y="38"/>
                        <a:pt x="21" y="38"/>
                        <a:pt x="21" y="39"/>
                      </a:cubicBezTo>
                      <a:close/>
                      <a:moveTo>
                        <a:pt x="21" y="36"/>
                      </a:moveTo>
                      <a:cubicBezTo>
                        <a:pt x="22" y="36"/>
                        <a:pt x="22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lose/>
                      <a:moveTo>
                        <a:pt x="22" y="29"/>
                      </a:moveTo>
                      <a:cubicBezTo>
                        <a:pt x="22" y="29"/>
                        <a:pt x="21" y="29"/>
                        <a:pt x="21" y="30"/>
                      </a:cubicBezTo>
                      <a:cubicBezTo>
                        <a:pt x="21" y="29"/>
                        <a:pt x="21" y="29"/>
                        <a:pt x="21" y="29"/>
                      </a:cubicBezTo>
                      <a:cubicBezTo>
                        <a:pt x="21" y="29"/>
                        <a:pt x="21" y="29"/>
                        <a:pt x="22" y="29"/>
                      </a:cubicBezTo>
                      <a:close/>
                      <a:moveTo>
                        <a:pt x="22" y="34"/>
                      </a:moveTo>
                      <a:cubicBezTo>
                        <a:pt x="22" y="34"/>
                        <a:pt x="21" y="34"/>
                        <a:pt x="21" y="33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22" y="33"/>
                        <a:pt x="22" y="34"/>
                        <a:pt x="22" y="34"/>
                      </a:cubicBezTo>
                      <a:close/>
                      <a:moveTo>
                        <a:pt x="23" y="31"/>
                      </a:moveTo>
                      <a:cubicBezTo>
                        <a:pt x="22" y="30"/>
                        <a:pt x="22" y="31"/>
                        <a:pt x="22" y="30"/>
                      </a:cubicBezTo>
                      <a:cubicBezTo>
                        <a:pt x="22" y="30"/>
                        <a:pt x="22" y="30"/>
                        <a:pt x="23" y="30"/>
                      </a:cubicBezTo>
                      <a:cubicBezTo>
                        <a:pt x="23" y="30"/>
                        <a:pt x="23" y="30"/>
                        <a:pt x="23" y="31"/>
                      </a:cubicBezTo>
                      <a:close/>
                      <a:moveTo>
                        <a:pt x="23" y="33"/>
                      </a:moveTo>
                      <a:cubicBezTo>
                        <a:pt x="23" y="33"/>
                        <a:pt x="23" y="34"/>
                        <a:pt x="22" y="34"/>
                      </a:cubicBezTo>
                      <a:cubicBezTo>
                        <a:pt x="22" y="33"/>
                        <a:pt x="23" y="33"/>
                        <a:pt x="23" y="33"/>
                      </a:cubicBezTo>
                      <a:close/>
                      <a:moveTo>
                        <a:pt x="23" y="36"/>
                      </a:move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36"/>
                        <a:pt x="23" y="35"/>
                        <a:pt x="23" y="36"/>
                      </a:cubicBezTo>
                      <a:close/>
                      <a:moveTo>
                        <a:pt x="24" y="38"/>
                      </a:moveTo>
                      <a:cubicBezTo>
                        <a:pt x="23" y="38"/>
                        <a:pt x="23" y="39"/>
                        <a:pt x="23" y="39"/>
                      </a:cubicBezTo>
                      <a:cubicBezTo>
                        <a:pt x="23" y="38"/>
                        <a:pt x="23" y="38"/>
                        <a:pt x="23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3" y="38"/>
                        <a:pt x="23" y="37"/>
                        <a:pt x="23" y="37"/>
                      </a:cubicBezTo>
                      <a:cubicBezTo>
                        <a:pt x="23" y="37"/>
                        <a:pt x="23" y="37"/>
                        <a:pt x="24" y="38"/>
                      </a:cubicBezTo>
                      <a:close/>
                      <a:moveTo>
                        <a:pt x="25" y="11"/>
                      </a:moveTo>
                      <a:cubicBezTo>
                        <a:pt x="25" y="11"/>
                        <a:pt x="25" y="11"/>
                        <a:pt x="24" y="11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5" y="10"/>
                        <a:pt x="25" y="11"/>
                        <a:pt x="25" y="11"/>
                      </a:cubicBezTo>
                      <a:close/>
                      <a:moveTo>
                        <a:pt x="26" y="13"/>
                      </a:moveTo>
                      <a:cubicBezTo>
                        <a:pt x="26" y="13"/>
                        <a:pt x="26" y="13"/>
                        <a:pt x="26" y="14"/>
                      </a:cubicBezTo>
                      <a:cubicBezTo>
                        <a:pt x="25" y="13"/>
                        <a:pt x="25" y="14"/>
                        <a:pt x="25" y="13"/>
                      </a:cubicBezTo>
                      <a:cubicBezTo>
                        <a:pt x="25" y="13"/>
                        <a:pt x="25" y="12"/>
                        <a:pt x="25" y="12"/>
                      </a:cubicBezTo>
                      <a:cubicBezTo>
                        <a:pt x="25" y="13"/>
                        <a:pt x="26" y="12"/>
                        <a:pt x="26" y="13"/>
                      </a:cubicBezTo>
                      <a:close/>
                      <a:moveTo>
                        <a:pt x="25" y="11"/>
                      </a:moveTo>
                      <a:cubicBezTo>
                        <a:pt x="25" y="11"/>
                        <a:pt x="26" y="11"/>
                        <a:pt x="26" y="11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6" y="11"/>
                        <a:pt x="26" y="11"/>
                        <a:pt x="25" y="11"/>
                      </a:cubicBezTo>
                      <a:close/>
                      <a:moveTo>
                        <a:pt x="25" y="17"/>
                      </a:move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25" y="17"/>
                        <a:pt x="25" y="16"/>
                        <a:pt x="26" y="16"/>
                      </a:cubicBezTo>
                      <a:cubicBezTo>
                        <a:pt x="26" y="16"/>
                        <a:pt x="26" y="16"/>
                        <a:pt x="26" y="16"/>
                      </a:cubicBezTo>
                      <a:cubicBezTo>
                        <a:pt x="25" y="16"/>
                        <a:pt x="25" y="16"/>
                        <a:pt x="25" y="17"/>
                      </a:cubicBezTo>
                      <a:close/>
                      <a:moveTo>
                        <a:pt x="25" y="27"/>
                      </a:moveTo>
                      <a:cubicBezTo>
                        <a:pt x="25" y="26"/>
                        <a:pt x="26" y="27"/>
                        <a:pt x="25" y="27"/>
                      </a:cubicBezTo>
                      <a:close/>
                      <a:moveTo>
                        <a:pt x="26" y="32"/>
                      </a:moveTo>
                      <a:cubicBezTo>
                        <a:pt x="26" y="32"/>
                        <a:pt x="26" y="32"/>
                        <a:pt x="25" y="32"/>
                      </a:cubicBezTo>
                      <a:cubicBezTo>
                        <a:pt x="25" y="31"/>
                        <a:pt x="26" y="31"/>
                        <a:pt x="26" y="31"/>
                      </a:cubicBezTo>
                      <a:cubicBezTo>
                        <a:pt x="26" y="30"/>
                        <a:pt x="26" y="31"/>
                        <a:pt x="26" y="30"/>
                      </a:cubicBezTo>
                      <a:cubicBezTo>
                        <a:pt x="26" y="30"/>
                        <a:pt x="26" y="31"/>
                        <a:pt x="26" y="32"/>
                      </a:cubicBezTo>
                      <a:close/>
                      <a:moveTo>
                        <a:pt x="26" y="35"/>
                      </a:moveTo>
                      <a:cubicBezTo>
                        <a:pt x="25" y="35"/>
                        <a:pt x="25" y="35"/>
                        <a:pt x="25" y="35"/>
                      </a:cubicBezTo>
                      <a:cubicBezTo>
                        <a:pt x="25" y="34"/>
                        <a:pt x="26" y="34"/>
                        <a:pt x="26" y="35"/>
                      </a:cubicBezTo>
                      <a:close/>
                      <a:moveTo>
                        <a:pt x="24" y="32"/>
                      </a:move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4" y="32"/>
                        <a:pt x="24" y="31"/>
                        <a:pt x="25" y="31"/>
                      </a:cubicBezTo>
                      <a:cubicBezTo>
                        <a:pt x="24" y="32"/>
                        <a:pt x="25" y="32"/>
                        <a:pt x="25" y="32"/>
                      </a:cubicBezTo>
                      <a:cubicBezTo>
                        <a:pt x="25" y="32"/>
                        <a:pt x="25" y="32"/>
                        <a:pt x="24" y="32"/>
                      </a:cubicBezTo>
                      <a:close/>
                      <a:moveTo>
                        <a:pt x="24" y="12"/>
                      </a:moveTo>
                      <a:cubicBezTo>
                        <a:pt x="24" y="12"/>
                        <a:pt x="24" y="12"/>
                        <a:pt x="25" y="12"/>
                      </a:cubicBezTo>
                      <a:cubicBezTo>
                        <a:pt x="25" y="12"/>
                        <a:pt x="24" y="13"/>
                        <a:pt x="24" y="12"/>
                      </a:cubicBezTo>
                      <a:close/>
                      <a:moveTo>
                        <a:pt x="25" y="7"/>
                      </a:moveTo>
                      <a:cubicBezTo>
                        <a:pt x="26" y="7"/>
                        <a:pt x="25" y="8"/>
                        <a:pt x="26" y="9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5" y="9"/>
                        <a:pt x="25" y="7"/>
                        <a:pt x="25" y="7"/>
                      </a:cubicBezTo>
                      <a:close/>
                      <a:moveTo>
                        <a:pt x="26" y="5"/>
                      </a:moveTo>
                      <a:cubicBezTo>
                        <a:pt x="26" y="6"/>
                        <a:pt x="26" y="6"/>
                        <a:pt x="25" y="6"/>
                      </a:cubicBezTo>
                      <a:cubicBezTo>
                        <a:pt x="25" y="6"/>
                        <a:pt x="25" y="5"/>
                        <a:pt x="25" y="4"/>
                      </a:cubicBezTo>
                      <a:cubicBezTo>
                        <a:pt x="26" y="4"/>
                        <a:pt x="26" y="5"/>
                        <a:pt x="26" y="5"/>
                      </a:cubicBezTo>
                      <a:close/>
                      <a:moveTo>
                        <a:pt x="26" y="10"/>
                      </a:moveTo>
                      <a:cubicBezTo>
                        <a:pt x="26" y="10"/>
                        <a:pt x="26" y="10"/>
                        <a:pt x="25" y="10"/>
                      </a:cubicBezTo>
                      <a:cubicBezTo>
                        <a:pt x="25" y="10"/>
                        <a:pt x="25" y="9"/>
                        <a:pt x="26" y="9"/>
                      </a:cubicBezTo>
                      <a:cubicBezTo>
                        <a:pt x="26" y="9"/>
                        <a:pt x="26" y="9"/>
                        <a:pt x="26" y="10"/>
                      </a:cubicBezTo>
                      <a:close/>
                      <a:moveTo>
                        <a:pt x="27" y="5"/>
                      </a:moveTo>
                      <a:cubicBezTo>
                        <a:pt x="27" y="6"/>
                        <a:pt x="28" y="6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7"/>
                        <a:pt x="26" y="8"/>
                        <a:pt x="26" y="8"/>
                      </a:cubicBezTo>
                      <a:cubicBezTo>
                        <a:pt x="26" y="7"/>
                        <a:pt x="26" y="5"/>
                        <a:pt x="27" y="5"/>
                      </a:cubicBezTo>
                      <a:close/>
                      <a:moveTo>
                        <a:pt x="27" y="30"/>
                      </a:moveTo>
                      <a:cubicBezTo>
                        <a:pt x="27" y="30"/>
                        <a:pt x="27" y="30"/>
                        <a:pt x="27" y="30"/>
                      </a:cubicBezTo>
                      <a:cubicBezTo>
                        <a:pt x="27" y="30"/>
                        <a:pt x="26" y="30"/>
                        <a:pt x="26" y="30"/>
                      </a:cubicBezTo>
                      <a:cubicBezTo>
                        <a:pt x="27" y="30"/>
                        <a:pt x="27" y="30"/>
                        <a:pt x="27" y="30"/>
                      </a:cubicBezTo>
                      <a:close/>
                      <a:moveTo>
                        <a:pt x="27" y="29"/>
                      </a:moveTo>
                      <a:cubicBezTo>
                        <a:pt x="27" y="29"/>
                        <a:pt x="27" y="28"/>
                        <a:pt x="27" y="28"/>
                      </a:cubicBezTo>
                      <a:cubicBezTo>
                        <a:pt x="27" y="28"/>
                        <a:pt x="27" y="29"/>
                        <a:pt x="27" y="29"/>
                      </a:cubicBezTo>
                      <a:cubicBezTo>
                        <a:pt x="27" y="29"/>
                        <a:pt x="27" y="29"/>
                        <a:pt x="27" y="29"/>
                      </a:cubicBezTo>
                      <a:close/>
                      <a:moveTo>
                        <a:pt x="27" y="5"/>
                      </a:moveTo>
                      <a:cubicBezTo>
                        <a:pt x="27" y="4"/>
                        <a:pt x="28" y="5"/>
                        <a:pt x="28" y="5"/>
                      </a:cubicBezTo>
                      <a:cubicBezTo>
                        <a:pt x="28" y="5"/>
                        <a:pt x="27" y="5"/>
                        <a:pt x="27" y="5"/>
                      </a:cubicBezTo>
                      <a:close/>
                      <a:moveTo>
                        <a:pt x="27" y="36"/>
                      </a:move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6"/>
                        <a:pt x="27" y="36"/>
                      </a:cubicBezTo>
                      <a:cubicBezTo>
                        <a:pt x="27" y="36"/>
                        <a:pt x="28" y="36"/>
                        <a:pt x="27" y="36"/>
                      </a:cubicBezTo>
                      <a:close/>
                      <a:moveTo>
                        <a:pt x="26" y="36"/>
                      </a:moveTo>
                      <a:cubicBezTo>
                        <a:pt x="26" y="37"/>
                        <a:pt x="26" y="35"/>
                        <a:pt x="26" y="34"/>
                      </a:cubicBezTo>
                      <a:cubicBezTo>
                        <a:pt x="26" y="34"/>
                        <a:pt x="27" y="34"/>
                        <a:pt x="27" y="34"/>
                      </a:cubicBezTo>
                      <a:cubicBezTo>
                        <a:pt x="27" y="34"/>
                        <a:pt x="27" y="34"/>
                        <a:pt x="28" y="34"/>
                      </a:cubicBezTo>
                      <a:cubicBezTo>
                        <a:pt x="28" y="34"/>
                        <a:pt x="27" y="34"/>
                        <a:pt x="27" y="35"/>
                      </a:cubicBezTo>
                      <a:cubicBezTo>
                        <a:pt x="27" y="35"/>
                        <a:pt x="27" y="36"/>
                        <a:pt x="26" y="36"/>
                      </a:cubicBezTo>
                      <a:cubicBezTo>
                        <a:pt x="26" y="36"/>
                        <a:pt x="27" y="36"/>
                        <a:pt x="26" y="36"/>
                      </a:cubicBezTo>
                      <a:close/>
                      <a:moveTo>
                        <a:pt x="25" y="37"/>
                      </a:moveTo>
                      <a:cubicBezTo>
                        <a:pt x="25" y="38"/>
                        <a:pt x="26" y="37"/>
                        <a:pt x="26" y="37"/>
                      </a:cubicBezTo>
                      <a:cubicBezTo>
                        <a:pt x="27" y="38"/>
                        <a:pt x="26" y="38"/>
                        <a:pt x="26" y="38"/>
                      </a:cubicBezTo>
                      <a:cubicBezTo>
                        <a:pt x="26" y="38"/>
                        <a:pt x="25" y="38"/>
                        <a:pt x="25" y="37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5" y="36"/>
                        <a:pt x="25" y="36"/>
                        <a:pt x="25" y="36"/>
                      </a:cubicBezTo>
                      <a:cubicBezTo>
                        <a:pt x="25" y="37"/>
                        <a:pt x="24" y="36"/>
                        <a:pt x="24" y="36"/>
                      </a:cubicBezTo>
                      <a:close/>
                      <a:moveTo>
                        <a:pt x="24" y="10"/>
                      </a:move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4" y="9"/>
                        <a:pt x="24" y="9"/>
                        <a:pt x="24" y="1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lose/>
                      <a:moveTo>
                        <a:pt x="24" y="6"/>
                      </a:moveTo>
                      <a:cubicBezTo>
                        <a:pt x="24" y="6"/>
                        <a:pt x="25" y="6"/>
                        <a:pt x="24" y="7"/>
                      </a:cubicBezTo>
                      <a:cubicBezTo>
                        <a:pt x="24" y="7"/>
                        <a:pt x="24" y="6"/>
                        <a:pt x="24" y="6"/>
                      </a:cubicBezTo>
                      <a:close/>
                      <a:moveTo>
                        <a:pt x="18" y="7"/>
                      </a:move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7" y="8"/>
                        <a:pt x="17" y="8"/>
                        <a:pt x="18" y="7"/>
                      </a:cubicBezTo>
                      <a:close/>
                      <a:moveTo>
                        <a:pt x="17" y="8"/>
                      </a:moveTo>
                      <a:cubicBezTo>
                        <a:pt x="17" y="8"/>
                        <a:pt x="17" y="8"/>
                        <a:pt x="17" y="9"/>
                      </a:cubicBezTo>
                      <a:cubicBezTo>
                        <a:pt x="16" y="9"/>
                        <a:pt x="17" y="8"/>
                        <a:pt x="17" y="8"/>
                      </a:cubicBezTo>
                      <a:close/>
                      <a:moveTo>
                        <a:pt x="17" y="37"/>
                      </a:move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lose/>
                      <a:moveTo>
                        <a:pt x="2" y="15"/>
                      </a:move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1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lose/>
                      <a:moveTo>
                        <a:pt x="3" y="19"/>
                      </a:move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0"/>
                        <a:pt x="4" y="20"/>
                        <a:pt x="4" y="21"/>
                      </a:cubicBezTo>
                      <a:cubicBezTo>
                        <a:pt x="4" y="21"/>
                        <a:pt x="4" y="20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2" y="21"/>
                        <a:pt x="3" y="21"/>
                        <a:pt x="3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3" y="19"/>
                      </a:cubicBezTo>
                      <a:close/>
                      <a:moveTo>
                        <a:pt x="3" y="37"/>
                      </a:moveTo>
                      <a:cubicBezTo>
                        <a:pt x="3" y="37"/>
                        <a:pt x="3" y="36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5" y="37"/>
                        <a:pt x="5" y="37"/>
                      </a:cubicBezTo>
                      <a:cubicBezTo>
                        <a:pt x="5" y="36"/>
                        <a:pt x="4" y="36"/>
                        <a:pt x="5" y="36"/>
                      </a:cubicBezTo>
                      <a:cubicBezTo>
                        <a:pt x="5" y="37"/>
                        <a:pt x="5" y="36"/>
                        <a:pt x="6" y="37"/>
                      </a:cubicBezTo>
                      <a:cubicBezTo>
                        <a:pt x="5" y="37"/>
                        <a:pt x="5" y="37"/>
                        <a:pt x="5" y="38"/>
                      </a:cubicBezTo>
                      <a:cubicBezTo>
                        <a:pt x="4" y="37"/>
                        <a:pt x="3" y="38"/>
                        <a:pt x="3" y="37"/>
                      </a:cubicBezTo>
                      <a:close/>
                      <a:moveTo>
                        <a:pt x="3" y="41"/>
                      </a:moveTo>
                      <a:cubicBezTo>
                        <a:pt x="3" y="41"/>
                        <a:pt x="3" y="42"/>
                        <a:pt x="3" y="42"/>
                      </a:cubicBezTo>
                      <a:cubicBezTo>
                        <a:pt x="3" y="42"/>
                        <a:pt x="3" y="41"/>
                        <a:pt x="3" y="41"/>
                      </a:cubicBezTo>
                      <a:close/>
                      <a:moveTo>
                        <a:pt x="6" y="20"/>
                      </a:move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0"/>
                        <a:pt x="5" y="20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8"/>
                        <a:pt x="5" y="19"/>
                        <a:pt x="5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7" y="20"/>
                        <a:pt x="7" y="20"/>
                      </a:cubicBezTo>
                      <a:cubicBezTo>
                        <a:pt x="7" y="21"/>
                        <a:pt x="6" y="21"/>
                        <a:pt x="6" y="22"/>
                      </a:cubicBezTo>
                      <a:cubicBezTo>
                        <a:pt x="6" y="21"/>
                        <a:pt x="6" y="21"/>
                        <a:pt x="6" y="20"/>
                      </a:cubicBezTo>
                      <a:close/>
                      <a:moveTo>
                        <a:pt x="7" y="47"/>
                      </a:moveTo>
                      <a:cubicBezTo>
                        <a:pt x="7" y="47"/>
                        <a:pt x="7" y="47"/>
                        <a:pt x="7" y="47"/>
                      </a:cubicBezTo>
                      <a:cubicBezTo>
                        <a:pt x="7" y="47"/>
                        <a:pt x="7" y="47"/>
                        <a:pt x="7" y="48"/>
                      </a:cubicBezTo>
                      <a:cubicBezTo>
                        <a:pt x="7" y="48"/>
                        <a:pt x="7" y="48"/>
                        <a:pt x="7" y="48"/>
                      </a:cubicBezTo>
                      <a:cubicBezTo>
                        <a:pt x="7" y="48"/>
                        <a:pt x="6" y="47"/>
                        <a:pt x="7" y="47"/>
                      </a:cubicBezTo>
                      <a:close/>
                      <a:moveTo>
                        <a:pt x="7" y="33"/>
                      </a:moveTo>
                      <a:cubicBezTo>
                        <a:pt x="7" y="33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3"/>
                      </a:cubicBezTo>
                      <a:close/>
                      <a:moveTo>
                        <a:pt x="7" y="41"/>
                      </a:moveTo>
                      <a:cubicBezTo>
                        <a:pt x="7" y="41"/>
                        <a:pt x="7" y="41"/>
                        <a:pt x="7" y="41"/>
                      </a:cubicBezTo>
                      <a:cubicBezTo>
                        <a:pt x="7" y="42"/>
                        <a:pt x="7" y="42"/>
                        <a:pt x="6" y="42"/>
                      </a:cubicBezTo>
                      <a:cubicBezTo>
                        <a:pt x="6" y="41"/>
                        <a:pt x="7" y="41"/>
                        <a:pt x="7" y="41"/>
                      </a:cubicBezTo>
                      <a:close/>
                      <a:moveTo>
                        <a:pt x="7" y="32"/>
                      </a:moveTo>
                      <a:cubicBezTo>
                        <a:pt x="7" y="31"/>
                        <a:pt x="7" y="31"/>
                        <a:pt x="8" y="32"/>
                      </a:cubicBezTo>
                      <a:cubicBezTo>
                        <a:pt x="7" y="32"/>
                        <a:pt x="7" y="32"/>
                        <a:pt x="7" y="32"/>
                      </a:cubicBezTo>
                      <a:close/>
                      <a:moveTo>
                        <a:pt x="8" y="45"/>
                      </a:moveTo>
                      <a:cubicBezTo>
                        <a:pt x="8" y="45"/>
                        <a:pt x="7" y="45"/>
                        <a:pt x="7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7" y="45"/>
                        <a:pt x="7" y="45"/>
                        <a:pt x="8" y="45"/>
                      </a:cubicBezTo>
                      <a:close/>
                      <a:moveTo>
                        <a:pt x="8" y="21"/>
                      </a:move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7" y="22"/>
                        <a:pt x="7" y="22"/>
                        <a:pt x="8" y="21"/>
                      </a:cubicBezTo>
                      <a:close/>
                      <a:moveTo>
                        <a:pt x="7" y="47"/>
                      </a:moveTo>
                      <a:cubicBezTo>
                        <a:pt x="7" y="47"/>
                        <a:pt x="7" y="46"/>
                        <a:pt x="7" y="46"/>
                      </a:cubicBezTo>
                      <a:cubicBezTo>
                        <a:pt x="7" y="46"/>
                        <a:pt x="7" y="46"/>
                        <a:pt x="8" y="46"/>
                      </a:cubicBezTo>
                      <a:cubicBezTo>
                        <a:pt x="8" y="46"/>
                        <a:pt x="7" y="46"/>
                        <a:pt x="7" y="47"/>
                      </a:cubicBezTo>
                      <a:close/>
                      <a:moveTo>
                        <a:pt x="6" y="44"/>
                      </a:moveTo>
                      <a:cubicBezTo>
                        <a:pt x="6" y="43"/>
                        <a:pt x="7" y="43"/>
                        <a:pt x="7" y="43"/>
                      </a:cubicBezTo>
                      <a:cubicBezTo>
                        <a:pt x="7" y="44"/>
                        <a:pt x="7" y="44"/>
                        <a:pt x="6" y="44"/>
                      </a:cubicBezTo>
                      <a:close/>
                      <a:moveTo>
                        <a:pt x="5" y="30"/>
                      </a:move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5" y="30"/>
                        <a:pt x="4" y="30"/>
                        <a:pt x="4" y="30"/>
                      </a:cubicBezTo>
                      <a:cubicBezTo>
                        <a:pt x="5" y="29"/>
                        <a:pt x="5" y="30"/>
                        <a:pt x="5" y="30"/>
                      </a:cubicBezTo>
                      <a:close/>
                      <a:moveTo>
                        <a:pt x="5" y="26"/>
                      </a:move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lose/>
                      <a:moveTo>
                        <a:pt x="5" y="18"/>
                      </a:moveTo>
                      <a:cubicBezTo>
                        <a:pt x="5" y="18"/>
                        <a:pt x="5" y="19"/>
                        <a:pt x="4" y="20"/>
                      </a:cubicBezTo>
                      <a:cubicBezTo>
                        <a:pt x="5" y="19"/>
                        <a:pt x="4" y="19"/>
                        <a:pt x="5" y="18"/>
                      </a:cubicBezTo>
                      <a:close/>
                      <a:moveTo>
                        <a:pt x="5" y="23"/>
                      </a:move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5" y="24"/>
                        <a:pt x="5" y="24"/>
                        <a:pt x="5" y="23"/>
                      </a:cubicBezTo>
                      <a:cubicBezTo>
                        <a:pt x="5" y="23"/>
                        <a:pt x="5" y="23"/>
                        <a:pt x="5" y="23"/>
                      </a:cubicBezTo>
                      <a:close/>
                      <a:moveTo>
                        <a:pt x="6" y="26"/>
                      </a:moveTo>
                      <a:cubicBezTo>
                        <a:pt x="6" y="26"/>
                        <a:pt x="6" y="26"/>
                        <a:pt x="5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lose/>
                      <a:moveTo>
                        <a:pt x="5" y="45"/>
                      </a:moveTo>
                      <a:cubicBezTo>
                        <a:pt x="5" y="45"/>
                        <a:pt x="5" y="45"/>
                        <a:pt x="5" y="44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6" y="44"/>
                        <a:pt x="5" y="45"/>
                        <a:pt x="5" y="45"/>
                      </a:cubicBezTo>
                      <a:close/>
                      <a:moveTo>
                        <a:pt x="5" y="38"/>
                      </a:moveTo>
                      <a:cubicBezTo>
                        <a:pt x="5" y="37"/>
                        <a:pt x="5" y="37"/>
                        <a:pt x="6" y="38"/>
                      </a:cubicBezTo>
                      <a:cubicBezTo>
                        <a:pt x="6" y="38"/>
                        <a:pt x="5" y="38"/>
                        <a:pt x="5" y="38"/>
                      </a:cubicBezTo>
                      <a:close/>
                      <a:moveTo>
                        <a:pt x="4" y="21"/>
                      </a:moveTo>
                      <a:cubicBezTo>
                        <a:pt x="4" y="22"/>
                        <a:pt x="4" y="22"/>
                        <a:pt x="4" y="23"/>
                      </a:cubicBezTo>
                      <a:cubicBezTo>
                        <a:pt x="3" y="22"/>
                        <a:pt x="4" y="22"/>
                        <a:pt x="4" y="21"/>
                      </a:cubicBezTo>
                      <a:close/>
                      <a:moveTo>
                        <a:pt x="4" y="30"/>
                      </a:moveTo>
                      <a:cubicBezTo>
                        <a:pt x="4" y="30"/>
                        <a:pt x="4" y="31"/>
                        <a:pt x="4" y="31"/>
                      </a:cubicBezTo>
                      <a:cubicBezTo>
                        <a:pt x="3" y="31"/>
                        <a:pt x="4" y="30"/>
                        <a:pt x="4" y="30"/>
                      </a:cubicBezTo>
                      <a:close/>
                      <a:moveTo>
                        <a:pt x="3" y="35"/>
                      </a:move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5"/>
                      </a:cubicBezTo>
                      <a:close/>
                      <a:moveTo>
                        <a:pt x="4" y="18"/>
                      </a:moveTo>
                      <a:cubicBezTo>
                        <a:pt x="4" y="19"/>
                        <a:pt x="3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3" y="18"/>
                      </a:moveTo>
                      <a:cubicBezTo>
                        <a:pt x="3" y="18"/>
                        <a:pt x="3" y="17"/>
                        <a:pt x="3" y="17"/>
                      </a:cubicBezTo>
                      <a:cubicBezTo>
                        <a:pt x="3" y="17"/>
                        <a:pt x="3" y="18"/>
                        <a:pt x="3" y="18"/>
                      </a:cubicBezTo>
                      <a:close/>
                      <a:moveTo>
                        <a:pt x="3" y="16"/>
                      </a:moveTo>
                      <a:cubicBezTo>
                        <a:pt x="3" y="16"/>
                        <a:pt x="3" y="16"/>
                        <a:pt x="2" y="16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3" y="15"/>
                        <a:pt x="3" y="15"/>
                        <a:pt x="3" y="16"/>
                      </a:cubicBezTo>
                      <a:close/>
                      <a:moveTo>
                        <a:pt x="4" y="16"/>
                      </a:move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16"/>
                        <a:pt x="4" y="17"/>
                        <a:pt x="3" y="17"/>
                      </a:cubicBezTo>
                      <a:cubicBezTo>
                        <a:pt x="3" y="17"/>
                        <a:pt x="3" y="16"/>
                        <a:pt x="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lose/>
                      <a:moveTo>
                        <a:pt x="5" y="14"/>
                      </a:moveTo>
                      <a:cubicBezTo>
                        <a:pt x="5" y="15"/>
                        <a:pt x="4" y="14"/>
                        <a:pt x="4" y="15"/>
                      </a:cubicBezTo>
                      <a:cubicBezTo>
                        <a:pt x="4" y="15"/>
                        <a:pt x="4" y="15"/>
                        <a:pt x="4" y="14"/>
                      </a:cubicBezTo>
                      <a:cubicBezTo>
                        <a:pt x="4" y="14"/>
                        <a:pt x="4" y="14"/>
                        <a:pt x="5" y="14"/>
                      </a:cubicBezTo>
                      <a:cubicBezTo>
                        <a:pt x="5" y="14"/>
                        <a:pt x="5" y="14"/>
                        <a:pt x="5" y="14"/>
                      </a:cubicBezTo>
                      <a:close/>
                      <a:moveTo>
                        <a:pt x="5" y="17"/>
                      </a:moveTo>
                      <a:cubicBezTo>
                        <a:pt x="5" y="18"/>
                        <a:pt x="5" y="18"/>
                        <a:pt x="4" y="18"/>
                      </a:cubicBezTo>
                      <a:cubicBezTo>
                        <a:pt x="4" y="18"/>
                        <a:pt x="4" y="17"/>
                        <a:pt x="4" y="17"/>
                      </a:cubicBezTo>
                      <a:cubicBezTo>
                        <a:pt x="4" y="17"/>
                        <a:pt x="5" y="17"/>
                        <a:pt x="5" y="17"/>
                      </a:cubicBezTo>
                      <a:close/>
                      <a:moveTo>
                        <a:pt x="5" y="15"/>
                      </a:move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lose/>
                      <a:moveTo>
                        <a:pt x="6" y="16"/>
                      </a:moveTo>
                      <a:cubicBezTo>
                        <a:pt x="6" y="14"/>
                        <a:pt x="7" y="16"/>
                        <a:pt x="6" y="16"/>
                      </a:cubicBezTo>
                      <a:close/>
                      <a:moveTo>
                        <a:pt x="7" y="16"/>
                      </a:move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6" y="17"/>
                        <a:pt x="6" y="17"/>
                      </a:cubicBezTo>
                      <a:cubicBezTo>
                        <a:pt x="6" y="17"/>
                        <a:pt x="6" y="17"/>
                        <a:pt x="5" y="17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7" y="16"/>
                        <a:pt x="6" y="17"/>
                        <a:pt x="7" y="17"/>
                      </a:cubicBezTo>
                      <a:cubicBezTo>
                        <a:pt x="7" y="16"/>
                        <a:pt x="7" y="16"/>
                        <a:pt x="7" y="16"/>
                      </a:cubicBezTo>
                      <a:close/>
                      <a:moveTo>
                        <a:pt x="7" y="20"/>
                      </a:moveTo>
                      <a:cubicBezTo>
                        <a:pt x="7" y="21"/>
                        <a:pt x="7" y="20"/>
                        <a:pt x="7" y="20"/>
                      </a:cubicBezTo>
                      <a:cubicBezTo>
                        <a:pt x="7" y="20"/>
                        <a:pt x="8" y="20"/>
                        <a:pt x="7" y="20"/>
                      </a:cubicBezTo>
                      <a:close/>
                      <a:moveTo>
                        <a:pt x="8" y="17"/>
                      </a:moveTo>
                      <a:cubicBezTo>
                        <a:pt x="8" y="17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9" y="19"/>
                      </a:moveTo>
                      <a:cubicBezTo>
                        <a:pt x="9" y="20"/>
                        <a:pt x="9" y="21"/>
                        <a:pt x="9" y="21"/>
                      </a:cubicBezTo>
                      <a:cubicBezTo>
                        <a:pt x="8" y="21"/>
                        <a:pt x="9" y="20"/>
                        <a:pt x="8" y="20"/>
                      </a:cubicBezTo>
                      <a:cubicBezTo>
                        <a:pt x="8" y="20"/>
                        <a:pt x="8" y="21"/>
                        <a:pt x="7" y="21"/>
                      </a:cubicBezTo>
                      <a:cubicBezTo>
                        <a:pt x="8" y="20"/>
                        <a:pt x="8" y="20"/>
                        <a:pt x="8" y="19"/>
                      </a:cubicBezTo>
                      <a:cubicBezTo>
                        <a:pt x="8" y="20"/>
                        <a:pt x="9" y="19"/>
                        <a:pt x="9" y="19"/>
                      </a:cubicBezTo>
                      <a:close/>
                      <a:moveTo>
                        <a:pt x="10" y="32"/>
                      </a:move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9" y="33"/>
                        <a:pt x="8" y="32"/>
                        <a:pt x="9" y="31"/>
                      </a:cubicBezTo>
                      <a:cubicBezTo>
                        <a:pt x="9" y="32"/>
                        <a:pt x="9" y="32"/>
                        <a:pt x="10" y="32"/>
                      </a:cubicBezTo>
                      <a:close/>
                      <a:moveTo>
                        <a:pt x="9" y="46"/>
                      </a:move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lose/>
                      <a:moveTo>
                        <a:pt x="10" y="17"/>
                      </a:move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0" y="18"/>
                        <a:pt x="10" y="19"/>
                        <a:pt x="10" y="18"/>
                      </a:cubicBezTo>
                      <a:cubicBezTo>
                        <a:pt x="10" y="18"/>
                        <a:pt x="10" y="18"/>
                        <a:pt x="10" y="17"/>
                      </a:cubicBezTo>
                      <a:close/>
                      <a:moveTo>
                        <a:pt x="10" y="45"/>
                      </a:move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0" y="45"/>
                        <a:pt x="10" y="44"/>
                        <a:pt x="10" y="44"/>
                      </a:cubicBezTo>
                      <a:cubicBezTo>
                        <a:pt x="10" y="44"/>
                        <a:pt x="10" y="44"/>
                        <a:pt x="10" y="45"/>
                      </a:cubicBezTo>
                      <a:close/>
                      <a:moveTo>
                        <a:pt x="10" y="21"/>
                      </a:moveTo>
                      <a:cubicBezTo>
                        <a:pt x="10" y="21"/>
                        <a:pt x="10" y="20"/>
                        <a:pt x="10" y="20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lose/>
                      <a:moveTo>
                        <a:pt x="11" y="33"/>
                      </a:moveTo>
                      <a:cubicBezTo>
                        <a:pt x="11" y="33"/>
                        <a:pt x="11" y="33"/>
                        <a:pt x="11" y="33"/>
                      </a:cubicBezTo>
                      <a:cubicBezTo>
                        <a:pt x="11" y="33"/>
                        <a:pt x="11" y="32"/>
                        <a:pt x="11" y="32"/>
                      </a:cubicBezTo>
                      <a:cubicBezTo>
                        <a:pt x="11" y="33"/>
                        <a:pt x="11" y="33"/>
                        <a:pt x="11" y="33"/>
                      </a:cubicBezTo>
                      <a:close/>
                      <a:moveTo>
                        <a:pt x="12" y="34"/>
                      </a:moveTo>
                      <a:cubicBezTo>
                        <a:pt x="12" y="35"/>
                        <a:pt x="12" y="35"/>
                        <a:pt x="11" y="35"/>
                      </a:cubicBezTo>
                      <a:cubicBezTo>
                        <a:pt x="11" y="35"/>
                        <a:pt x="11" y="34"/>
                        <a:pt x="12" y="34"/>
                      </a:cubicBezTo>
                      <a:close/>
                      <a:moveTo>
                        <a:pt x="11" y="31"/>
                      </a:moveTo>
                      <a:cubicBezTo>
                        <a:pt x="11" y="30"/>
                        <a:pt x="11" y="30"/>
                        <a:pt x="11" y="30"/>
                      </a:cubicBezTo>
                      <a:cubicBezTo>
                        <a:pt x="11" y="30"/>
                        <a:pt x="11" y="31"/>
                        <a:pt x="11" y="31"/>
                      </a:cubicBezTo>
                      <a:close/>
                      <a:moveTo>
                        <a:pt x="11" y="19"/>
                      </a:move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9"/>
                        <a:pt x="11" y="19"/>
                        <a:pt x="11" y="20"/>
                      </a:cubicBezTo>
                      <a:cubicBezTo>
                        <a:pt x="11" y="20"/>
                        <a:pt x="11" y="20"/>
                        <a:pt x="11" y="19"/>
                      </a:cubicBezTo>
                      <a:close/>
                      <a:moveTo>
                        <a:pt x="12" y="17"/>
                      </a:moveTo>
                      <a:cubicBezTo>
                        <a:pt x="11" y="17"/>
                        <a:pt x="11" y="17"/>
                        <a:pt x="10" y="17"/>
                      </a:cubicBezTo>
                      <a:cubicBezTo>
                        <a:pt x="10" y="17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1" y="16"/>
                        <a:pt x="11" y="15"/>
                        <a:pt x="11" y="15"/>
                      </a:cubicBezTo>
                      <a:cubicBezTo>
                        <a:pt x="11" y="16"/>
                        <a:pt x="12" y="16"/>
                        <a:pt x="12" y="17"/>
                      </a:cubicBezTo>
                      <a:close/>
                      <a:moveTo>
                        <a:pt x="13" y="32"/>
                      </a:move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2"/>
                        <a:pt x="12" y="31"/>
                        <a:pt x="13" y="32"/>
                      </a:cubicBezTo>
                      <a:close/>
                      <a:moveTo>
                        <a:pt x="12" y="25"/>
                      </a:moveTo>
                      <a:cubicBezTo>
                        <a:pt x="12" y="25"/>
                        <a:pt x="12" y="25"/>
                        <a:pt x="12" y="24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lose/>
                      <a:moveTo>
                        <a:pt x="13" y="30"/>
                      </a:moveTo>
                      <a:cubicBezTo>
                        <a:pt x="13" y="31"/>
                        <a:pt x="13" y="30"/>
                        <a:pt x="12" y="30"/>
                      </a:cubicBezTo>
                      <a:cubicBezTo>
                        <a:pt x="12" y="30"/>
                        <a:pt x="13" y="30"/>
                        <a:pt x="13" y="30"/>
                      </a:cubicBezTo>
                      <a:close/>
                      <a:moveTo>
                        <a:pt x="15" y="30"/>
                      </a:moveTo>
                      <a:cubicBezTo>
                        <a:pt x="15" y="30"/>
                        <a:pt x="15" y="30"/>
                        <a:pt x="15" y="29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lose/>
                      <a:moveTo>
                        <a:pt x="15" y="41"/>
                      </a:moveTo>
                      <a:cubicBezTo>
                        <a:pt x="15" y="41"/>
                        <a:pt x="15" y="41"/>
                        <a:pt x="16" y="41"/>
                      </a:cubicBezTo>
                      <a:cubicBezTo>
                        <a:pt x="16" y="41"/>
                        <a:pt x="16" y="41"/>
                        <a:pt x="16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lose/>
                      <a:moveTo>
                        <a:pt x="14" y="39"/>
                      </a:moveTo>
                      <a:cubicBezTo>
                        <a:pt x="15" y="38"/>
                        <a:pt x="15" y="40"/>
                        <a:pt x="14" y="40"/>
                      </a:cubicBezTo>
                      <a:cubicBezTo>
                        <a:pt x="14" y="40"/>
                        <a:pt x="14" y="40"/>
                        <a:pt x="14" y="39"/>
                      </a:cubicBezTo>
                      <a:close/>
                      <a:moveTo>
                        <a:pt x="14" y="31"/>
                      </a:moveTo>
                      <a:cubicBezTo>
                        <a:pt x="14" y="31"/>
                        <a:pt x="14" y="30"/>
                        <a:pt x="14" y="30"/>
                      </a:cubicBezTo>
                      <a:cubicBezTo>
                        <a:pt x="15" y="30"/>
                        <a:pt x="15" y="31"/>
                        <a:pt x="14" y="31"/>
                      </a:cubicBezTo>
                      <a:close/>
                      <a:moveTo>
                        <a:pt x="13" y="40"/>
                      </a:move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14" y="40"/>
                        <a:pt x="14" y="40"/>
                        <a:pt x="13" y="41"/>
                      </a:cubicBezTo>
                      <a:cubicBezTo>
                        <a:pt x="14" y="40"/>
                        <a:pt x="13" y="40"/>
                        <a:pt x="13" y="40"/>
                      </a:cubicBezTo>
                      <a:close/>
                      <a:moveTo>
                        <a:pt x="13" y="41"/>
                      </a:move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lose/>
                      <a:moveTo>
                        <a:pt x="13" y="46"/>
                      </a:moveTo>
                      <a:cubicBezTo>
                        <a:pt x="13" y="46"/>
                        <a:pt x="13" y="46"/>
                        <a:pt x="13" y="47"/>
                      </a:cubicBezTo>
                      <a:cubicBezTo>
                        <a:pt x="12" y="47"/>
                        <a:pt x="12" y="46"/>
                        <a:pt x="13" y="46"/>
                      </a:cubicBezTo>
                      <a:close/>
                      <a:moveTo>
                        <a:pt x="11" y="48"/>
                      </a:moveTo>
                      <a:cubicBezTo>
                        <a:pt x="12" y="47"/>
                        <a:pt x="12" y="47"/>
                        <a:pt x="12" y="47"/>
                      </a:cubicBezTo>
                      <a:cubicBezTo>
                        <a:pt x="12" y="47"/>
                        <a:pt x="12" y="47"/>
                        <a:pt x="11" y="48"/>
                      </a:cubicBezTo>
                      <a:close/>
                      <a:moveTo>
                        <a:pt x="10" y="45"/>
                      </a:moveTo>
                      <a:cubicBezTo>
                        <a:pt x="11" y="45"/>
                        <a:pt x="11" y="45"/>
                        <a:pt x="11" y="45"/>
                      </a:cubicBezTo>
                      <a:cubicBezTo>
                        <a:pt x="12" y="45"/>
                        <a:pt x="12" y="44"/>
                        <a:pt x="13" y="44"/>
                      </a:cubicBezTo>
                      <a:cubicBezTo>
                        <a:pt x="13" y="45"/>
                        <a:pt x="13" y="45"/>
                        <a:pt x="13" y="45"/>
                      </a:cubicBezTo>
                      <a:cubicBezTo>
                        <a:pt x="12" y="45"/>
                        <a:pt x="12" y="45"/>
                        <a:pt x="12" y="45"/>
                      </a:cubicBezTo>
                      <a:cubicBezTo>
                        <a:pt x="12" y="46"/>
                        <a:pt x="12" y="47"/>
                        <a:pt x="12" y="47"/>
                      </a:cubicBezTo>
                      <a:cubicBezTo>
                        <a:pt x="11" y="47"/>
                        <a:pt x="11" y="47"/>
                        <a:pt x="11" y="47"/>
                      </a:cubicBezTo>
                      <a:cubicBezTo>
                        <a:pt x="11" y="46"/>
                        <a:pt x="12" y="46"/>
                        <a:pt x="12" y="46"/>
                      </a:cubicBezTo>
                      <a:cubicBezTo>
                        <a:pt x="12" y="46"/>
                        <a:pt x="11" y="46"/>
                        <a:pt x="11" y="46"/>
                      </a:cubicBezTo>
                      <a:cubicBezTo>
                        <a:pt x="11" y="46"/>
                        <a:pt x="10" y="46"/>
                        <a:pt x="10" y="45"/>
                      </a:cubicBezTo>
                      <a:close/>
                      <a:moveTo>
                        <a:pt x="9" y="47"/>
                      </a:moveTo>
                      <a:cubicBezTo>
                        <a:pt x="9" y="46"/>
                        <a:pt x="9" y="47"/>
                        <a:pt x="9" y="47"/>
                      </a:cubicBezTo>
                      <a:cubicBezTo>
                        <a:pt x="9" y="46"/>
                        <a:pt x="9" y="46"/>
                        <a:pt x="10" y="46"/>
                      </a:cubicBezTo>
                      <a:cubicBezTo>
                        <a:pt x="10" y="46"/>
                        <a:pt x="9" y="47"/>
                        <a:pt x="10" y="47"/>
                      </a:cubicBezTo>
                      <a:cubicBezTo>
                        <a:pt x="10" y="47"/>
                        <a:pt x="10" y="46"/>
                        <a:pt x="10" y="46"/>
                      </a:cubicBezTo>
                      <a:cubicBezTo>
                        <a:pt x="10" y="46"/>
                        <a:pt x="10" y="47"/>
                        <a:pt x="11" y="47"/>
                      </a:cubicBezTo>
                      <a:cubicBezTo>
                        <a:pt x="11" y="47"/>
                        <a:pt x="11" y="47"/>
                        <a:pt x="11" y="48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8"/>
                        <a:pt x="10" y="48"/>
                        <a:pt x="10" y="48"/>
                      </a:cubicBezTo>
                      <a:cubicBezTo>
                        <a:pt x="9" y="49"/>
                        <a:pt x="8" y="48"/>
                        <a:pt x="9" y="47"/>
                      </a:cubicBezTo>
                      <a:close/>
                      <a:moveTo>
                        <a:pt x="8" y="45"/>
                      </a:moveTo>
                      <a:cubicBezTo>
                        <a:pt x="8" y="44"/>
                        <a:pt x="9" y="45"/>
                        <a:pt x="9" y="44"/>
                      </a:cubicBezTo>
                      <a:cubicBezTo>
                        <a:pt x="9" y="45"/>
                        <a:pt x="8" y="45"/>
                        <a:pt x="8" y="45"/>
                      </a:cubicBezTo>
                      <a:close/>
                      <a:moveTo>
                        <a:pt x="7" y="49"/>
                      </a:moveTo>
                      <a:cubicBezTo>
                        <a:pt x="8" y="48"/>
                        <a:pt x="8" y="47"/>
                        <a:pt x="8" y="47"/>
                      </a:cubicBezTo>
                      <a:cubicBezTo>
                        <a:pt x="8" y="48"/>
                        <a:pt x="8" y="48"/>
                        <a:pt x="8" y="49"/>
                      </a:cubicBezTo>
                      <a:cubicBezTo>
                        <a:pt x="7" y="49"/>
                        <a:pt x="7" y="49"/>
                        <a:pt x="7" y="49"/>
                      </a:cubicBezTo>
                      <a:close/>
                      <a:moveTo>
                        <a:pt x="7" y="49"/>
                      </a:moveTo>
                      <a:cubicBezTo>
                        <a:pt x="7" y="49"/>
                        <a:pt x="7" y="50"/>
                        <a:pt x="6" y="50"/>
                      </a:cubicBezTo>
                      <a:cubicBezTo>
                        <a:pt x="6" y="50"/>
                        <a:pt x="7" y="49"/>
                        <a:pt x="7" y="49"/>
                      </a:cubicBezTo>
                      <a:close/>
                      <a:moveTo>
                        <a:pt x="6" y="49"/>
                      </a:moveTo>
                      <a:cubicBezTo>
                        <a:pt x="6" y="49"/>
                        <a:pt x="6" y="49"/>
                        <a:pt x="6" y="48"/>
                      </a:cubicBezTo>
                      <a:cubicBezTo>
                        <a:pt x="7" y="49"/>
                        <a:pt x="7" y="48"/>
                        <a:pt x="7" y="49"/>
                      </a:cubicBezTo>
                      <a:cubicBezTo>
                        <a:pt x="7" y="49"/>
                        <a:pt x="6" y="49"/>
                        <a:pt x="6" y="49"/>
                      </a:cubicBezTo>
                      <a:cubicBezTo>
                        <a:pt x="6" y="50"/>
                        <a:pt x="6" y="50"/>
                        <a:pt x="6" y="50"/>
                      </a:cubicBezTo>
                      <a:cubicBezTo>
                        <a:pt x="6" y="50"/>
                        <a:pt x="6" y="50"/>
                        <a:pt x="6" y="49"/>
                      </a:cubicBezTo>
                      <a:close/>
                      <a:moveTo>
                        <a:pt x="5" y="48"/>
                      </a:moveTo>
                      <a:cubicBezTo>
                        <a:pt x="5" y="48"/>
                        <a:pt x="5" y="48"/>
                        <a:pt x="5" y="47"/>
                      </a:cubicBezTo>
                      <a:cubicBezTo>
                        <a:pt x="5" y="48"/>
                        <a:pt x="6" y="48"/>
                        <a:pt x="6" y="48"/>
                      </a:cubicBezTo>
                      <a:cubicBezTo>
                        <a:pt x="6" y="49"/>
                        <a:pt x="5" y="48"/>
                        <a:pt x="5" y="48"/>
                      </a:cubicBezTo>
                      <a:close/>
                      <a:moveTo>
                        <a:pt x="5" y="39"/>
                      </a:moveTo>
                      <a:cubicBezTo>
                        <a:pt x="4" y="39"/>
                        <a:pt x="4" y="39"/>
                        <a:pt x="4" y="39"/>
                      </a:cubicBezTo>
                      <a:cubicBezTo>
                        <a:pt x="4" y="39"/>
                        <a:pt x="5" y="38"/>
                        <a:pt x="5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lose/>
                      <a:moveTo>
                        <a:pt x="4" y="43"/>
                      </a:moveTo>
                      <a:cubicBezTo>
                        <a:pt x="4" y="44"/>
                        <a:pt x="4" y="43"/>
                        <a:pt x="4" y="43"/>
                      </a:cubicBezTo>
                      <a:cubicBezTo>
                        <a:pt x="4" y="43"/>
                        <a:pt x="5" y="43"/>
                        <a:pt x="4" y="43"/>
                      </a:cubicBezTo>
                      <a:close/>
                      <a:moveTo>
                        <a:pt x="5" y="44"/>
                      </a:moveTo>
                      <a:cubicBezTo>
                        <a:pt x="5" y="45"/>
                        <a:pt x="5" y="45"/>
                        <a:pt x="4" y="45"/>
                      </a:cubicBezTo>
                      <a:cubicBezTo>
                        <a:pt x="4" y="45"/>
                        <a:pt x="4" y="46"/>
                        <a:pt x="4" y="46"/>
                      </a:cubicBezTo>
                      <a:cubicBezTo>
                        <a:pt x="4" y="46"/>
                        <a:pt x="4" y="45"/>
                        <a:pt x="4" y="45"/>
                      </a:cubicBezTo>
                      <a:cubicBezTo>
                        <a:pt x="4" y="45"/>
                        <a:pt x="4" y="44"/>
                        <a:pt x="5" y="44"/>
                      </a:cubicBezTo>
                      <a:close/>
                      <a:moveTo>
                        <a:pt x="4" y="49"/>
                      </a:moveTo>
                      <a:cubicBezTo>
                        <a:pt x="4" y="49"/>
                        <a:pt x="4" y="48"/>
                        <a:pt x="5" y="48"/>
                      </a:cubicBezTo>
                      <a:cubicBezTo>
                        <a:pt x="4" y="48"/>
                        <a:pt x="5" y="49"/>
                        <a:pt x="4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lose/>
                      <a:moveTo>
                        <a:pt x="3" y="48"/>
                      </a:moveTo>
                      <a:cubicBezTo>
                        <a:pt x="4" y="48"/>
                        <a:pt x="4" y="48"/>
                        <a:pt x="4" y="47"/>
                      </a:cubicBezTo>
                      <a:cubicBezTo>
                        <a:pt x="4" y="48"/>
                        <a:pt x="3" y="49"/>
                        <a:pt x="3" y="48"/>
                      </a:cubicBezTo>
                      <a:close/>
                      <a:moveTo>
                        <a:pt x="3" y="47"/>
                      </a:moveTo>
                      <a:cubicBezTo>
                        <a:pt x="4" y="47"/>
                        <a:pt x="4" y="47"/>
                        <a:pt x="4" y="47"/>
                      </a:cubicBezTo>
                      <a:cubicBezTo>
                        <a:pt x="4" y="47"/>
                        <a:pt x="3" y="47"/>
                        <a:pt x="3" y="47"/>
                      </a:cubicBezTo>
                      <a:close/>
                      <a:moveTo>
                        <a:pt x="3" y="48"/>
                      </a:moveTo>
                      <a:cubicBezTo>
                        <a:pt x="3" y="48"/>
                        <a:pt x="3" y="48"/>
                        <a:pt x="3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lose/>
                      <a:moveTo>
                        <a:pt x="2" y="46"/>
                      </a:moveTo>
                      <a:cubicBezTo>
                        <a:pt x="2" y="45"/>
                        <a:pt x="3" y="45"/>
                        <a:pt x="3" y="45"/>
                      </a:cubicBezTo>
                      <a:cubicBezTo>
                        <a:pt x="3" y="46"/>
                        <a:pt x="3" y="46"/>
                        <a:pt x="3" y="47"/>
                      </a:cubicBezTo>
                      <a:cubicBezTo>
                        <a:pt x="2" y="47"/>
                        <a:pt x="2" y="46"/>
                        <a:pt x="2" y="46"/>
                      </a:cubicBezTo>
                      <a:close/>
                      <a:moveTo>
                        <a:pt x="2" y="44"/>
                      </a:move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44"/>
                        <a:pt x="2" y="44"/>
                        <a:pt x="2" y="44"/>
                      </a:cubicBezTo>
                      <a:close/>
                      <a:moveTo>
                        <a:pt x="2" y="40"/>
                      </a:moveTo>
                      <a:cubicBezTo>
                        <a:pt x="2" y="40"/>
                        <a:pt x="2" y="39"/>
                        <a:pt x="2" y="39"/>
                      </a:cubicBezTo>
                      <a:cubicBezTo>
                        <a:pt x="2" y="39"/>
                        <a:pt x="2" y="40"/>
                        <a:pt x="2" y="40"/>
                      </a:cubicBezTo>
                      <a:cubicBezTo>
                        <a:pt x="2" y="40"/>
                        <a:pt x="2" y="40"/>
                        <a:pt x="2" y="40"/>
                      </a:cubicBezTo>
                      <a:close/>
                      <a:moveTo>
                        <a:pt x="2" y="21"/>
                      </a:moveTo>
                      <a:cubicBezTo>
                        <a:pt x="2" y="21"/>
                        <a:pt x="2" y="22"/>
                        <a:pt x="2" y="22"/>
                      </a:cubicBezTo>
                      <a:cubicBezTo>
                        <a:pt x="2" y="22"/>
                        <a:pt x="2" y="22"/>
                        <a:pt x="1" y="23"/>
                      </a:cubicBezTo>
                      <a:cubicBezTo>
                        <a:pt x="1" y="22"/>
                        <a:pt x="1" y="21"/>
                        <a:pt x="2" y="21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2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2" name="任意多边形 11291"/>
                <p:cNvSpPr>
                  <a:spLocks noEditPoints="1"/>
                </p:cNvSpPr>
                <p:nvPr/>
              </p:nvSpPr>
              <p:spPr>
                <a:xfrm>
                  <a:off x="5547" y="3608"/>
                  <a:ext cx="77" cy="106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1" y="49"/>
                      </a:moveTo>
                      <a:cubicBezTo>
                        <a:pt x="1" y="49"/>
                        <a:pt x="1" y="50"/>
                        <a:pt x="1" y="51"/>
                      </a:cubicBezTo>
                      <a:cubicBezTo>
                        <a:pt x="2" y="50"/>
                        <a:pt x="3" y="50"/>
                        <a:pt x="5" y="49"/>
                      </a:cubicBezTo>
                      <a:cubicBezTo>
                        <a:pt x="5" y="49"/>
                        <a:pt x="5" y="48"/>
                        <a:pt x="5" y="48"/>
                      </a:cubicBezTo>
                      <a:cubicBezTo>
                        <a:pt x="6" y="48"/>
                        <a:pt x="6" y="48"/>
                        <a:pt x="6" y="47"/>
                      </a:cubicBezTo>
                      <a:cubicBezTo>
                        <a:pt x="6" y="47"/>
                        <a:pt x="6" y="47"/>
                        <a:pt x="6" y="47"/>
                      </a:cubicBezTo>
                      <a:cubicBezTo>
                        <a:pt x="6" y="47"/>
                        <a:pt x="5" y="47"/>
                        <a:pt x="5" y="47"/>
                      </a:cubicBezTo>
                      <a:cubicBezTo>
                        <a:pt x="5" y="47"/>
                        <a:pt x="5" y="47"/>
                        <a:pt x="5" y="46"/>
                      </a:cubicBezTo>
                      <a:cubicBezTo>
                        <a:pt x="5" y="45"/>
                        <a:pt x="5" y="46"/>
                        <a:pt x="6" y="45"/>
                      </a:cubicBezTo>
                      <a:cubicBezTo>
                        <a:pt x="6" y="45"/>
                        <a:pt x="5" y="46"/>
                        <a:pt x="5" y="45"/>
                      </a:cubicBezTo>
                      <a:cubicBezTo>
                        <a:pt x="5" y="44"/>
                        <a:pt x="6" y="45"/>
                        <a:pt x="6" y="45"/>
                      </a:cubicBezTo>
                      <a:cubicBezTo>
                        <a:pt x="5" y="44"/>
                        <a:pt x="6" y="44"/>
                        <a:pt x="6" y="43"/>
                      </a:cubicBezTo>
                      <a:cubicBezTo>
                        <a:pt x="7" y="43"/>
                        <a:pt x="7" y="43"/>
                        <a:pt x="8" y="42"/>
                      </a:cubicBezTo>
                      <a:cubicBezTo>
                        <a:pt x="8" y="43"/>
                        <a:pt x="7" y="43"/>
                        <a:pt x="7" y="43"/>
                      </a:cubicBezTo>
                      <a:cubicBezTo>
                        <a:pt x="7" y="43"/>
                        <a:pt x="7" y="44"/>
                        <a:pt x="7" y="45"/>
                      </a:cubicBezTo>
                      <a:cubicBezTo>
                        <a:pt x="7" y="45"/>
                        <a:pt x="7" y="46"/>
                        <a:pt x="8" y="46"/>
                      </a:cubicBezTo>
                      <a:cubicBezTo>
                        <a:pt x="7" y="46"/>
                        <a:pt x="7" y="47"/>
                        <a:pt x="7" y="48"/>
                      </a:cubicBezTo>
                      <a:cubicBezTo>
                        <a:pt x="9" y="48"/>
                        <a:pt x="12" y="46"/>
                        <a:pt x="14" y="45"/>
                      </a:cubicBezTo>
                      <a:cubicBezTo>
                        <a:pt x="17" y="44"/>
                        <a:pt x="20" y="43"/>
                        <a:pt x="2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3" y="40"/>
                        <a:pt x="23" y="41"/>
                        <a:pt x="23" y="41"/>
                      </a:cubicBezTo>
                      <a:cubicBezTo>
                        <a:pt x="23" y="40"/>
                        <a:pt x="23" y="40"/>
                        <a:pt x="23" y="40"/>
                      </a:cubicBezTo>
                      <a:cubicBezTo>
                        <a:pt x="23" y="40"/>
                        <a:pt x="23" y="40"/>
                        <a:pt x="24" y="40"/>
                      </a:cubicBezTo>
                      <a:cubicBezTo>
                        <a:pt x="24" y="40"/>
                        <a:pt x="23" y="40"/>
                        <a:pt x="24" y="41"/>
                      </a:cubicBezTo>
                      <a:cubicBezTo>
                        <a:pt x="25" y="40"/>
                        <a:pt x="26" y="40"/>
                        <a:pt x="27" y="39"/>
                      </a:cubicBezTo>
                      <a:cubicBezTo>
                        <a:pt x="28" y="39"/>
                        <a:pt x="28" y="39"/>
                        <a:pt x="28" y="39"/>
                      </a:cubicBezTo>
                      <a:cubicBezTo>
                        <a:pt x="31" y="37"/>
                        <a:pt x="33" y="37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6" y="32"/>
                        <a:pt x="36" y="29"/>
                        <a:pt x="36" y="26"/>
                      </a:cubicBezTo>
                      <a:cubicBezTo>
                        <a:pt x="36" y="26"/>
                        <a:pt x="36" y="26"/>
                        <a:pt x="36" y="26"/>
                      </a:cubicBezTo>
                      <a:cubicBezTo>
                        <a:pt x="36" y="23"/>
                        <a:pt x="36" y="19"/>
                        <a:pt x="37" y="16"/>
                      </a:cubicBezTo>
                      <a:cubicBezTo>
                        <a:pt x="37" y="12"/>
                        <a:pt x="37" y="7"/>
                        <a:pt x="37" y="3"/>
                      </a:cubicBezTo>
                      <a:cubicBezTo>
                        <a:pt x="37" y="2"/>
                        <a:pt x="37" y="0"/>
                        <a:pt x="36" y="0"/>
                      </a:cubicBezTo>
                      <a:cubicBezTo>
                        <a:pt x="35" y="0"/>
                        <a:pt x="34" y="1"/>
                        <a:pt x="33" y="2"/>
                      </a:cubicBezTo>
                      <a:cubicBezTo>
                        <a:pt x="33" y="2"/>
                        <a:pt x="33" y="1"/>
                        <a:pt x="32" y="2"/>
                      </a:cubicBezTo>
                      <a:cubicBezTo>
                        <a:pt x="30" y="3"/>
                        <a:pt x="27" y="3"/>
                        <a:pt x="24" y="5"/>
                      </a:cubicBezTo>
                      <a:cubicBezTo>
                        <a:pt x="21" y="6"/>
                        <a:pt x="19" y="7"/>
                        <a:pt x="16" y="8"/>
                      </a:cubicBezTo>
                      <a:cubicBezTo>
                        <a:pt x="16" y="8"/>
                        <a:pt x="15" y="9"/>
                        <a:pt x="14" y="9"/>
                      </a:cubicBezTo>
                      <a:cubicBezTo>
                        <a:pt x="13" y="9"/>
                        <a:pt x="11" y="10"/>
                        <a:pt x="9" y="11"/>
                      </a:cubicBezTo>
                      <a:cubicBezTo>
                        <a:pt x="9" y="11"/>
                        <a:pt x="8" y="11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5" y="13"/>
                        <a:pt x="3" y="13"/>
                        <a:pt x="2" y="14"/>
                      </a:cubicBezTo>
                      <a:cubicBezTo>
                        <a:pt x="2" y="15"/>
                        <a:pt x="1" y="16"/>
                        <a:pt x="1" y="16"/>
                      </a:cubicBezTo>
                      <a:cubicBezTo>
                        <a:pt x="1" y="19"/>
                        <a:pt x="1" y="21"/>
                        <a:pt x="1" y="23"/>
                      </a:cubicBezTo>
                      <a:cubicBezTo>
                        <a:pt x="1" y="25"/>
                        <a:pt x="0" y="27"/>
                        <a:pt x="1" y="28"/>
                      </a:cubicBezTo>
                      <a:cubicBezTo>
                        <a:pt x="1" y="30"/>
                        <a:pt x="0" y="33"/>
                        <a:pt x="1" y="34"/>
                      </a:cubicBezTo>
                      <a:cubicBezTo>
                        <a:pt x="1" y="36"/>
                        <a:pt x="1" y="38"/>
                        <a:pt x="1" y="40"/>
                      </a:cubicBezTo>
                      <a:cubicBezTo>
                        <a:pt x="1" y="41"/>
                        <a:pt x="1" y="42"/>
                        <a:pt x="1" y="43"/>
                      </a:cubicBezTo>
                      <a:cubicBezTo>
                        <a:pt x="1" y="44"/>
                        <a:pt x="1" y="47"/>
                        <a:pt x="1" y="49"/>
                      </a:cubicBezTo>
                      <a:close/>
                      <a:moveTo>
                        <a:pt x="32" y="8"/>
                      </a:move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1" y="8"/>
                        <a:pt x="32" y="7"/>
                      </a:cubicBezTo>
                      <a:cubicBezTo>
                        <a:pt x="31" y="8"/>
                        <a:pt x="32" y="8"/>
                        <a:pt x="32" y="8"/>
                      </a:cubicBezTo>
                      <a:close/>
                      <a:moveTo>
                        <a:pt x="32" y="9"/>
                      </a:moveTo>
                      <a:cubicBezTo>
                        <a:pt x="32" y="9"/>
                        <a:pt x="32" y="8"/>
                        <a:pt x="32" y="8"/>
                      </a:cubicBezTo>
                      <a:cubicBezTo>
                        <a:pt x="32" y="8"/>
                        <a:pt x="33" y="9"/>
                        <a:pt x="32" y="9"/>
                      </a:cubicBezTo>
                      <a:close/>
                      <a:moveTo>
                        <a:pt x="32" y="12"/>
                      </a:moveTo>
                      <a:cubicBezTo>
                        <a:pt x="32" y="12"/>
                        <a:pt x="32" y="11"/>
                        <a:pt x="32" y="11"/>
                      </a:cubicBezTo>
                      <a:cubicBezTo>
                        <a:pt x="32" y="11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lose/>
                      <a:moveTo>
                        <a:pt x="30" y="11"/>
                      </a:moveTo>
                      <a:cubicBezTo>
                        <a:pt x="30" y="11"/>
                        <a:pt x="31" y="11"/>
                        <a:pt x="31" y="11"/>
                      </a:cubicBezTo>
                      <a:cubicBezTo>
                        <a:pt x="31" y="10"/>
                        <a:pt x="30" y="10"/>
                        <a:pt x="31" y="10"/>
                      </a:cubicBezTo>
                      <a:cubicBezTo>
                        <a:pt x="31" y="10"/>
                        <a:pt x="31" y="9"/>
                        <a:pt x="31" y="10"/>
                      </a:cubicBezTo>
                      <a:cubicBezTo>
                        <a:pt x="31" y="10"/>
                        <a:pt x="31" y="10"/>
                        <a:pt x="31" y="11"/>
                      </a:cubicBezTo>
                      <a:cubicBezTo>
                        <a:pt x="31" y="11"/>
                        <a:pt x="30" y="12"/>
                        <a:pt x="30" y="11"/>
                      </a:cubicBezTo>
                      <a:close/>
                      <a:moveTo>
                        <a:pt x="30" y="5"/>
                      </a:moveTo>
                      <a:cubicBezTo>
                        <a:pt x="30" y="5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5"/>
                      </a:cubicBezTo>
                      <a:close/>
                      <a:moveTo>
                        <a:pt x="13" y="29"/>
                      </a:moveTo>
                      <a:cubicBezTo>
                        <a:pt x="13" y="29"/>
                        <a:pt x="12" y="30"/>
                        <a:pt x="12" y="29"/>
                      </a:cubicBezTo>
                      <a:cubicBezTo>
                        <a:pt x="12" y="29"/>
                        <a:pt x="13" y="29"/>
                        <a:pt x="13" y="29"/>
                      </a:cubicBezTo>
                      <a:close/>
                      <a:moveTo>
                        <a:pt x="20" y="13"/>
                      </a:moveTo>
                      <a:cubicBezTo>
                        <a:pt x="21" y="13"/>
                        <a:pt x="22" y="13"/>
                        <a:pt x="22" y="14"/>
                      </a:cubicBezTo>
                      <a:cubicBezTo>
                        <a:pt x="23" y="15"/>
                        <a:pt x="22" y="17"/>
                        <a:pt x="22" y="18"/>
                      </a:cubicBezTo>
                      <a:cubicBezTo>
                        <a:pt x="21" y="19"/>
                        <a:pt x="20" y="20"/>
                        <a:pt x="20" y="20"/>
                      </a:cubicBezTo>
                      <a:cubicBezTo>
                        <a:pt x="20" y="21"/>
                        <a:pt x="21" y="20"/>
                        <a:pt x="22" y="21"/>
                      </a:cubicBezTo>
                      <a:cubicBezTo>
                        <a:pt x="23" y="22"/>
                        <a:pt x="23" y="24"/>
                        <a:pt x="21" y="26"/>
                      </a:cubicBezTo>
                      <a:cubicBezTo>
                        <a:pt x="20" y="27"/>
                        <a:pt x="20" y="28"/>
                        <a:pt x="19" y="28"/>
                      </a:cubicBezTo>
                      <a:cubicBezTo>
                        <a:pt x="17" y="30"/>
                        <a:pt x="15" y="30"/>
                        <a:pt x="14" y="29"/>
                      </a:cubicBezTo>
                      <a:cubicBezTo>
                        <a:pt x="14" y="29"/>
                        <a:pt x="13" y="27"/>
                        <a:pt x="14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3"/>
                        <a:pt x="15" y="23"/>
                        <a:pt x="16" y="22"/>
                      </a:cubicBezTo>
                      <a:cubicBezTo>
                        <a:pt x="15" y="21"/>
                        <a:pt x="14" y="21"/>
                        <a:pt x="14" y="19"/>
                      </a:cubicBezTo>
                      <a:cubicBezTo>
                        <a:pt x="14" y="17"/>
                        <a:pt x="15" y="16"/>
                        <a:pt x="16" y="15"/>
                      </a:cubicBezTo>
                      <a:cubicBezTo>
                        <a:pt x="17" y="14"/>
                        <a:pt x="19" y="13"/>
                        <a:pt x="20" y="13"/>
                      </a:cubicBezTo>
                      <a:close/>
                      <a:moveTo>
                        <a:pt x="13" y="34"/>
                      </a:move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14" y="35"/>
                        <a:pt x="13" y="35"/>
                        <a:pt x="13" y="34"/>
                      </a:cubicBezTo>
                      <a:close/>
                      <a:moveTo>
                        <a:pt x="22" y="11"/>
                      </a:moveTo>
                      <a:cubicBezTo>
                        <a:pt x="22" y="12"/>
                        <a:pt x="22" y="11"/>
                        <a:pt x="22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lose/>
                      <a:moveTo>
                        <a:pt x="24" y="10"/>
                      </a:moveTo>
                      <a:cubicBezTo>
                        <a:pt x="24" y="10"/>
                        <a:pt x="24" y="10"/>
                        <a:pt x="23" y="11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lose/>
                      <a:moveTo>
                        <a:pt x="24" y="8"/>
                      </a:moveTo>
                      <a:cubicBezTo>
                        <a:pt x="24" y="8"/>
                        <a:pt x="24" y="8"/>
                        <a:pt x="24" y="7"/>
                      </a:cubicBezTo>
                      <a:cubicBezTo>
                        <a:pt x="25" y="7"/>
                        <a:pt x="24" y="8"/>
                        <a:pt x="24" y="8"/>
                      </a:cubicBezTo>
                      <a:close/>
                      <a:moveTo>
                        <a:pt x="26" y="31"/>
                      </a:moveTo>
                      <a:cubicBezTo>
                        <a:pt x="25" y="32"/>
                        <a:pt x="23" y="34"/>
                        <a:pt x="21" y="34"/>
                      </a:cubicBezTo>
                      <a:cubicBezTo>
                        <a:pt x="18" y="36"/>
                        <a:pt x="14" y="37"/>
                        <a:pt x="11" y="39"/>
                      </a:cubicBezTo>
                      <a:cubicBezTo>
                        <a:pt x="11" y="38"/>
                        <a:pt x="10" y="39"/>
                        <a:pt x="9" y="39"/>
                      </a:cubicBezTo>
                      <a:cubicBezTo>
                        <a:pt x="9" y="38"/>
                        <a:pt x="9" y="37"/>
                        <a:pt x="10" y="37"/>
                      </a:cubicBezTo>
                      <a:cubicBezTo>
                        <a:pt x="15" y="35"/>
                        <a:pt x="20" y="32"/>
                        <a:pt x="26" y="30"/>
                      </a:cubicBezTo>
                      <a:cubicBezTo>
                        <a:pt x="27" y="30"/>
                        <a:pt x="27" y="31"/>
                        <a:pt x="26" y="31"/>
                      </a:cubicBezTo>
                      <a:close/>
                      <a:moveTo>
                        <a:pt x="10" y="44"/>
                      </a:moveTo>
                      <a:cubicBezTo>
                        <a:pt x="10" y="44"/>
                        <a:pt x="10" y="45"/>
                        <a:pt x="10" y="45"/>
                      </a:cubicBezTo>
                      <a:cubicBezTo>
                        <a:pt x="10" y="45"/>
                        <a:pt x="9" y="45"/>
                        <a:pt x="10" y="44"/>
                      </a:cubicBezTo>
                      <a:close/>
                      <a:moveTo>
                        <a:pt x="10" y="41"/>
                      </a:moveTo>
                      <a:cubicBezTo>
                        <a:pt x="10" y="41"/>
                        <a:pt x="11" y="41"/>
                        <a:pt x="11" y="41"/>
                      </a:cubicBezTo>
                      <a:cubicBezTo>
                        <a:pt x="12" y="40"/>
                        <a:pt x="14" y="39"/>
                        <a:pt x="15" y="39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7" y="39"/>
                        <a:pt x="17" y="38"/>
                        <a:pt x="18" y="38"/>
                      </a:cubicBezTo>
                      <a:cubicBezTo>
                        <a:pt x="21" y="37"/>
                        <a:pt x="24" y="35"/>
                        <a:pt x="26" y="35"/>
                      </a:cubicBezTo>
                      <a:cubicBezTo>
                        <a:pt x="26" y="35"/>
                        <a:pt x="26" y="36"/>
                        <a:pt x="26" y="36"/>
                      </a:cubicBezTo>
                      <a:cubicBezTo>
                        <a:pt x="22" y="39"/>
                        <a:pt x="16" y="41"/>
                        <a:pt x="11" y="43"/>
                      </a:cubicBezTo>
                      <a:cubicBezTo>
                        <a:pt x="11" y="43"/>
                        <a:pt x="11" y="44"/>
                        <a:pt x="11" y="44"/>
                      </a:cubicBezTo>
                      <a:cubicBezTo>
                        <a:pt x="10" y="44"/>
                        <a:pt x="10" y="44"/>
                        <a:pt x="9" y="44"/>
                      </a:cubicBezTo>
                      <a:cubicBezTo>
                        <a:pt x="9" y="43"/>
                        <a:pt x="9" y="42"/>
                        <a:pt x="10" y="41"/>
                      </a:cubicBezTo>
                      <a:close/>
                      <a:moveTo>
                        <a:pt x="5" y="47"/>
                      </a:moveTo>
                      <a:cubicBezTo>
                        <a:pt x="5" y="47"/>
                        <a:pt x="5" y="47"/>
                        <a:pt x="5" y="47"/>
                      </a:cubicBezTo>
                      <a:cubicBezTo>
                        <a:pt x="5" y="47"/>
                        <a:pt x="5" y="48"/>
                        <a:pt x="5" y="48"/>
                      </a:cubicBezTo>
                      <a:cubicBezTo>
                        <a:pt x="5" y="48"/>
                        <a:pt x="5" y="48"/>
                        <a:pt x="5" y="47"/>
                      </a:cubicBezTo>
                      <a:close/>
                      <a:moveTo>
                        <a:pt x="5" y="35"/>
                      </a:move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6"/>
                        <a:pt x="5" y="37"/>
                        <a:pt x="4" y="37"/>
                      </a:cubicBezTo>
                      <a:cubicBezTo>
                        <a:pt x="5" y="36"/>
                        <a:pt x="5" y="35"/>
                        <a:pt x="5" y="35"/>
                      </a:cubicBezTo>
                      <a:cubicBezTo>
                        <a:pt x="5" y="35"/>
                        <a:pt x="6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lose/>
                      <a:moveTo>
                        <a:pt x="6" y="37"/>
                      </a:moveTo>
                      <a:cubicBezTo>
                        <a:pt x="6" y="38"/>
                        <a:pt x="6" y="37"/>
                        <a:pt x="6" y="38"/>
                      </a:cubicBezTo>
                      <a:cubicBezTo>
                        <a:pt x="6" y="38"/>
                        <a:pt x="5" y="38"/>
                        <a:pt x="6" y="37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6" y="17"/>
                      </a:cubicBezTo>
                      <a:cubicBezTo>
                        <a:pt x="5" y="17"/>
                        <a:pt x="5" y="18"/>
                        <a:pt x="4" y="18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6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lose/>
                      <a:moveTo>
                        <a:pt x="4" y="29"/>
                      </a:move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5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lose/>
                      <a:moveTo>
                        <a:pt x="4" y="27"/>
                      </a:moveTo>
                      <a:cubicBezTo>
                        <a:pt x="4" y="26"/>
                        <a:pt x="4" y="26"/>
                        <a:pt x="4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6"/>
                        <a:pt x="4" y="26"/>
                        <a:pt x="5" y="26"/>
                      </a:cubicBezTo>
                      <a:cubicBezTo>
                        <a:pt x="4" y="27"/>
                        <a:pt x="4" y="27"/>
                        <a:pt x="4" y="27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4" y="14"/>
                        <a:pt x="4" y="14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6" y="16"/>
                      </a:moveTo>
                      <a:cubicBezTo>
                        <a:pt x="5" y="16"/>
                        <a:pt x="5" y="17"/>
                        <a:pt x="5" y="16"/>
                      </a:cubicBezTo>
                      <a:cubicBezTo>
                        <a:pt x="5" y="16"/>
                        <a:pt x="5" y="16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lose/>
                      <a:moveTo>
                        <a:pt x="7" y="17"/>
                      </a:moveTo>
                      <a:cubicBezTo>
                        <a:pt x="7" y="17"/>
                        <a:pt x="7" y="18"/>
                        <a:pt x="6" y="18"/>
                      </a:cubicBezTo>
                      <a:cubicBezTo>
                        <a:pt x="6" y="18"/>
                        <a:pt x="6" y="17"/>
                        <a:pt x="7" y="17"/>
                      </a:cubicBezTo>
                      <a:close/>
                      <a:moveTo>
                        <a:pt x="8" y="19"/>
                      </a:move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7" y="18"/>
                        <a:pt x="7" y="18"/>
                      </a:cubicBezTo>
                      <a:cubicBezTo>
                        <a:pt x="7" y="18"/>
                        <a:pt x="8" y="18"/>
                        <a:pt x="8" y="19"/>
                      </a:cubicBezTo>
                      <a:close/>
                      <a:moveTo>
                        <a:pt x="7" y="14"/>
                      </a:moveTo>
                      <a:cubicBezTo>
                        <a:pt x="8" y="14"/>
                        <a:pt x="7" y="14"/>
                        <a:pt x="7" y="13"/>
                      </a:cubicBezTo>
                      <a:cubicBezTo>
                        <a:pt x="8" y="13"/>
                        <a:pt x="8" y="14"/>
                        <a:pt x="7" y="14"/>
                      </a:cubicBezTo>
                      <a:close/>
                      <a:moveTo>
                        <a:pt x="8" y="21"/>
                      </a:move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lose/>
                      <a:moveTo>
                        <a:pt x="8" y="18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8"/>
                        <a:pt x="8" y="18"/>
                      </a:cubicBezTo>
                      <a:close/>
                      <a:moveTo>
                        <a:pt x="8" y="46"/>
                      </a:move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9" y="45"/>
                        <a:pt x="8" y="46"/>
                        <a:pt x="8" y="46"/>
                      </a:cubicBezTo>
                      <a:close/>
                      <a:moveTo>
                        <a:pt x="8" y="45"/>
                      </a:move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8" y="44"/>
                        <a:pt x="8" y="44"/>
                        <a:pt x="8" y="45"/>
                      </a:cubicBezTo>
                      <a:cubicBezTo>
                        <a:pt x="8" y="45"/>
                        <a:pt x="8" y="45"/>
                        <a:pt x="8" y="45"/>
                      </a:cubicBezTo>
                      <a:close/>
                      <a:moveTo>
                        <a:pt x="8" y="43"/>
                      </a:moveTo>
                      <a:cubicBezTo>
                        <a:pt x="8" y="43"/>
                        <a:pt x="8" y="43"/>
                        <a:pt x="8" y="42"/>
                      </a:cubicBezTo>
                      <a:cubicBezTo>
                        <a:pt x="8" y="42"/>
                        <a:pt x="8" y="42"/>
                        <a:pt x="8" y="43"/>
                      </a:cubicBezTo>
                      <a:cubicBezTo>
                        <a:pt x="8" y="43"/>
                        <a:pt x="8" y="43"/>
                        <a:pt x="8" y="43"/>
                      </a:cubicBezTo>
                      <a:close/>
                      <a:moveTo>
                        <a:pt x="7" y="33"/>
                      </a:moveTo>
                      <a:cubicBezTo>
                        <a:pt x="7" y="32"/>
                        <a:pt x="7" y="32"/>
                        <a:pt x="8" y="32"/>
                      </a:cubicBezTo>
                      <a:cubicBezTo>
                        <a:pt x="8" y="33"/>
                        <a:pt x="7" y="33"/>
                        <a:pt x="7" y="33"/>
                      </a:cubicBezTo>
                      <a:close/>
                      <a:moveTo>
                        <a:pt x="7" y="20"/>
                      </a:moveTo>
                      <a:cubicBezTo>
                        <a:pt x="7" y="20"/>
                        <a:pt x="7" y="19"/>
                        <a:pt x="7" y="19"/>
                      </a:cubicBezTo>
                      <a:cubicBezTo>
                        <a:pt x="7" y="19"/>
                        <a:pt x="7" y="19"/>
                        <a:pt x="7" y="20"/>
                      </a:cubicBezTo>
                      <a:close/>
                      <a:moveTo>
                        <a:pt x="6" y="41"/>
                      </a:moveTo>
                      <a:cubicBezTo>
                        <a:pt x="5" y="41"/>
                        <a:pt x="6" y="40"/>
                        <a:pt x="5" y="40"/>
                      </a:cubicBezTo>
                      <a:cubicBezTo>
                        <a:pt x="5" y="41"/>
                        <a:pt x="5" y="41"/>
                        <a:pt x="5" y="42"/>
                      </a:cubicBezTo>
                      <a:cubicBezTo>
                        <a:pt x="4" y="41"/>
                        <a:pt x="5" y="40"/>
                        <a:pt x="5" y="40"/>
                      </a:cubicBezTo>
                      <a:cubicBezTo>
                        <a:pt x="5" y="40"/>
                        <a:pt x="5" y="40"/>
                        <a:pt x="6" y="40"/>
                      </a:cubicBezTo>
                      <a:cubicBezTo>
                        <a:pt x="6" y="40"/>
                        <a:pt x="6" y="41"/>
                        <a:pt x="6" y="41"/>
                      </a:cubicBezTo>
                      <a:cubicBezTo>
                        <a:pt x="6" y="41"/>
                        <a:pt x="6" y="40"/>
                        <a:pt x="6" y="40"/>
                      </a:cubicBezTo>
                      <a:cubicBezTo>
                        <a:pt x="6" y="40"/>
                        <a:pt x="6" y="40"/>
                        <a:pt x="6" y="39"/>
                      </a:cubicBezTo>
                      <a:cubicBezTo>
                        <a:pt x="6" y="39"/>
                        <a:pt x="6" y="39"/>
                        <a:pt x="6" y="38"/>
                      </a:cubicBezTo>
                      <a:cubicBezTo>
                        <a:pt x="6" y="39"/>
                        <a:pt x="7" y="40"/>
                        <a:pt x="7" y="40"/>
                      </a:cubicBezTo>
                      <a:cubicBezTo>
                        <a:pt x="7" y="40"/>
                        <a:pt x="6" y="41"/>
                        <a:pt x="6" y="41"/>
                      </a:cubicBezTo>
                      <a:cubicBezTo>
                        <a:pt x="7" y="41"/>
                        <a:pt x="7" y="42"/>
                        <a:pt x="6" y="42"/>
                      </a:cubicBezTo>
                      <a:cubicBezTo>
                        <a:pt x="6" y="42"/>
                        <a:pt x="6" y="42"/>
                        <a:pt x="6" y="41"/>
                      </a:cubicBezTo>
                      <a:cubicBezTo>
                        <a:pt x="6" y="41"/>
                        <a:pt x="6" y="41"/>
                        <a:pt x="6" y="41"/>
                      </a:cubicBezTo>
                      <a:close/>
                      <a:moveTo>
                        <a:pt x="4" y="44"/>
                      </a:move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4" y="44"/>
                        <a:pt x="4" y="44"/>
                        <a:pt x="4" y="43"/>
                      </a:cubicBezTo>
                      <a:cubicBezTo>
                        <a:pt x="5" y="44"/>
                        <a:pt x="5" y="43"/>
                        <a:pt x="6" y="43"/>
                      </a:cubicBezTo>
                      <a:cubicBezTo>
                        <a:pt x="6" y="43"/>
                        <a:pt x="6" y="43"/>
                        <a:pt x="6" y="44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5" y="44"/>
                        <a:pt x="5" y="45"/>
                        <a:pt x="5" y="45"/>
                      </a:cubicBezTo>
                      <a:cubicBezTo>
                        <a:pt x="4" y="45"/>
                        <a:pt x="4" y="45"/>
                        <a:pt x="4" y="44"/>
                      </a:cubicBezTo>
                      <a:close/>
                      <a:moveTo>
                        <a:pt x="3" y="40"/>
                      </a:moveTo>
                      <a:cubicBezTo>
                        <a:pt x="4" y="40"/>
                        <a:pt x="3" y="40"/>
                        <a:pt x="4" y="40"/>
                      </a:cubicBezTo>
                      <a:cubicBezTo>
                        <a:pt x="5" y="39"/>
                        <a:pt x="4" y="39"/>
                        <a:pt x="4" y="38"/>
                      </a:cubicBezTo>
                      <a:cubicBezTo>
                        <a:pt x="5" y="38"/>
                        <a:pt x="5" y="39"/>
                        <a:pt x="5" y="39"/>
                      </a:cubicBezTo>
                      <a:cubicBezTo>
                        <a:pt x="5" y="39"/>
                        <a:pt x="6" y="38"/>
                        <a:pt x="6" y="38"/>
                      </a:cubicBezTo>
                      <a:cubicBezTo>
                        <a:pt x="5" y="39"/>
                        <a:pt x="5" y="39"/>
                        <a:pt x="5" y="40"/>
                      </a:cubicBezTo>
                      <a:cubicBezTo>
                        <a:pt x="4" y="40"/>
                        <a:pt x="3" y="41"/>
                        <a:pt x="3" y="40"/>
                      </a:cubicBezTo>
                      <a:close/>
                      <a:moveTo>
                        <a:pt x="2" y="44"/>
                      </a:moveTo>
                      <a:cubicBezTo>
                        <a:pt x="2" y="44"/>
                        <a:pt x="2" y="43"/>
                        <a:pt x="3" y="43"/>
                      </a:cubicBezTo>
                      <a:cubicBezTo>
                        <a:pt x="3" y="43"/>
                        <a:pt x="3" y="44"/>
                        <a:pt x="3" y="44"/>
                      </a:cubicBezTo>
                      <a:cubicBezTo>
                        <a:pt x="3" y="44"/>
                        <a:pt x="2" y="44"/>
                        <a:pt x="2" y="44"/>
                      </a:cubicBezTo>
                      <a:close/>
                      <a:moveTo>
                        <a:pt x="2" y="48"/>
                      </a:moveTo>
                      <a:cubicBezTo>
                        <a:pt x="2" y="47"/>
                        <a:pt x="2" y="47"/>
                        <a:pt x="2" y="46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2" y="48"/>
                        <a:pt x="2" y="47"/>
                        <a:pt x="2" y="48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3" name="任意多边形 11292"/>
                <p:cNvSpPr>
                  <a:spLocks noEditPoints="1"/>
                </p:cNvSpPr>
                <p:nvPr/>
              </p:nvSpPr>
              <p:spPr>
                <a:xfrm>
                  <a:off x="5256" y="3726"/>
                  <a:ext cx="78" cy="117"/>
                </a:xfrm>
                <a:custGeom>
                  <a:avLst/>
                  <a:gdLst/>
                  <a:ahLst/>
                  <a:cxnLst/>
                  <a:pathLst>
                    <a:path w="38" h="56">
                      <a:moveTo>
                        <a:pt x="1" y="18"/>
                      </a:moveTo>
                      <a:cubicBezTo>
                        <a:pt x="1" y="20"/>
                        <a:pt x="0" y="21"/>
                        <a:pt x="1" y="22"/>
                      </a:cubicBezTo>
                      <a:cubicBezTo>
                        <a:pt x="1" y="23"/>
                        <a:pt x="1" y="23"/>
                        <a:pt x="1" y="24"/>
                      </a:cubicBezTo>
                      <a:cubicBezTo>
                        <a:pt x="1" y="25"/>
                        <a:pt x="1" y="26"/>
                        <a:pt x="1" y="26"/>
                      </a:cubicBezTo>
                      <a:cubicBezTo>
                        <a:pt x="1" y="30"/>
                        <a:pt x="2" y="34"/>
                        <a:pt x="2" y="37"/>
                      </a:cubicBezTo>
                      <a:cubicBezTo>
                        <a:pt x="2" y="38"/>
                        <a:pt x="2" y="39"/>
                        <a:pt x="2" y="40"/>
                      </a:cubicBezTo>
                      <a:cubicBezTo>
                        <a:pt x="2" y="40"/>
                        <a:pt x="2" y="41"/>
                        <a:pt x="2" y="41"/>
                      </a:cubicBezTo>
                      <a:cubicBezTo>
                        <a:pt x="2" y="46"/>
                        <a:pt x="2" y="51"/>
                        <a:pt x="3" y="56"/>
                      </a:cubicBezTo>
                      <a:cubicBezTo>
                        <a:pt x="4" y="55"/>
                        <a:pt x="5" y="55"/>
                        <a:pt x="6" y="54"/>
                      </a:cubicBezTo>
                      <a:cubicBezTo>
                        <a:pt x="6" y="54"/>
                        <a:pt x="6" y="54"/>
                        <a:pt x="7" y="54"/>
                      </a:cubicBezTo>
                      <a:cubicBezTo>
                        <a:pt x="8" y="54"/>
                        <a:pt x="9" y="53"/>
                        <a:pt x="10" y="53"/>
                      </a:cubicBezTo>
                      <a:cubicBezTo>
                        <a:pt x="10" y="53"/>
                        <a:pt x="10" y="52"/>
                        <a:pt x="10" y="52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1" y="52"/>
                        <a:pt x="12" y="52"/>
                        <a:pt x="12" y="52"/>
                      </a:cubicBezTo>
                      <a:cubicBezTo>
                        <a:pt x="12" y="52"/>
                        <a:pt x="12" y="52"/>
                        <a:pt x="13" y="52"/>
                      </a:cubicBezTo>
                      <a:cubicBezTo>
                        <a:pt x="15" y="51"/>
                        <a:pt x="16" y="50"/>
                        <a:pt x="18" y="49"/>
                      </a:cubicBezTo>
                      <a:cubicBezTo>
                        <a:pt x="18" y="48"/>
                        <a:pt x="18" y="48"/>
                        <a:pt x="18" y="47"/>
                      </a:cubicBezTo>
                      <a:cubicBezTo>
                        <a:pt x="18" y="47"/>
                        <a:pt x="18" y="47"/>
                        <a:pt x="18" y="48"/>
                      </a:cubicBezTo>
                      <a:cubicBezTo>
                        <a:pt x="19" y="47"/>
                        <a:pt x="18" y="47"/>
                        <a:pt x="19" y="47"/>
                      </a:cubicBezTo>
                      <a:cubicBezTo>
                        <a:pt x="19" y="47"/>
                        <a:pt x="19" y="47"/>
                        <a:pt x="19" y="48"/>
                      </a:cubicBezTo>
                      <a:cubicBezTo>
                        <a:pt x="20" y="48"/>
                        <a:pt x="19" y="47"/>
                        <a:pt x="20" y="47"/>
                      </a:cubicBezTo>
                      <a:cubicBezTo>
                        <a:pt x="20" y="48"/>
                        <a:pt x="19" y="48"/>
                        <a:pt x="19" y="48"/>
                      </a:cubicBezTo>
                      <a:cubicBezTo>
                        <a:pt x="20" y="49"/>
                        <a:pt x="20" y="48"/>
                        <a:pt x="20" y="48"/>
                      </a:cubicBezTo>
                      <a:cubicBezTo>
                        <a:pt x="20" y="48"/>
                        <a:pt x="21" y="48"/>
                        <a:pt x="21" y="48"/>
                      </a:cubicBezTo>
                      <a:cubicBezTo>
                        <a:pt x="22" y="47"/>
                        <a:pt x="24" y="47"/>
                        <a:pt x="25" y="46"/>
                      </a:cubicBezTo>
                      <a:cubicBezTo>
                        <a:pt x="26" y="46"/>
                        <a:pt x="26" y="46"/>
                        <a:pt x="26" y="46"/>
                      </a:cubicBezTo>
                      <a:cubicBezTo>
                        <a:pt x="30" y="44"/>
                        <a:pt x="33" y="42"/>
                        <a:pt x="37" y="40"/>
                      </a:cubicBezTo>
                      <a:cubicBezTo>
                        <a:pt x="38" y="36"/>
                        <a:pt x="37" y="32"/>
                        <a:pt x="37" y="28"/>
                      </a:cubicBezTo>
                      <a:cubicBezTo>
                        <a:pt x="37" y="27"/>
                        <a:pt x="37" y="27"/>
                        <a:pt x="37" y="27"/>
                      </a:cubicBezTo>
                      <a:cubicBezTo>
                        <a:pt x="36" y="23"/>
                        <a:pt x="37" y="19"/>
                        <a:pt x="37" y="15"/>
                      </a:cubicBezTo>
                      <a:cubicBezTo>
                        <a:pt x="36" y="14"/>
                        <a:pt x="37" y="12"/>
                        <a:pt x="37" y="11"/>
                      </a:cubicBezTo>
                      <a:cubicBezTo>
                        <a:pt x="36" y="11"/>
                        <a:pt x="36" y="9"/>
                        <a:pt x="36" y="8"/>
                      </a:cubicBezTo>
                      <a:cubicBezTo>
                        <a:pt x="36" y="8"/>
                        <a:pt x="36" y="8"/>
                        <a:pt x="36" y="7"/>
                      </a:cubicBezTo>
                      <a:cubicBezTo>
                        <a:pt x="36" y="5"/>
                        <a:pt x="36" y="2"/>
                        <a:pt x="36" y="0"/>
                      </a:cubicBezTo>
                      <a:cubicBezTo>
                        <a:pt x="27" y="3"/>
                        <a:pt x="18" y="7"/>
                        <a:pt x="9" y="10"/>
                      </a:cubicBezTo>
                      <a:cubicBezTo>
                        <a:pt x="9" y="10"/>
                        <a:pt x="9" y="11"/>
                        <a:pt x="8" y="11"/>
                      </a:cubicBezTo>
                      <a:cubicBezTo>
                        <a:pt x="6" y="11"/>
                        <a:pt x="3" y="14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ubicBezTo>
                        <a:pt x="0" y="17"/>
                        <a:pt x="1" y="18"/>
                        <a:pt x="1" y="18"/>
                      </a:cubicBezTo>
                      <a:close/>
                      <a:moveTo>
                        <a:pt x="12" y="13"/>
                      </a:move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3"/>
                      </a:cubicBezTo>
                      <a:cubicBezTo>
                        <a:pt x="11" y="13"/>
                        <a:pt x="11" y="13"/>
                        <a:pt x="12" y="13"/>
                      </a:cubicBezTo>
                      <a:close/>
                      <a:moveTo>
                        <a:pt x="16" y="26"/>
                      </a:moveTo>
                      <a:cubicBezTo>
                        <a:pt x="16" y="31"/>
                        <a:pt x="17" y="36"/>
                        <a:pt x="16" y="41"/>
                      </a:cubicBezTo>
                      <a:cubicBezTo>
                        <a:pt x="16" y="41"/>
                        <a:pt x="15" y="42"/>
                        <a:pt x="14" y="41"/>
                      </a:cubicBezTo>
                      <a:cubicBezTo>
                        <a:pt x="14" y="35"/>
                        <a:pt x="14" y="27"/>
                        <a:pt x="13" y="19"/>
                      </a:cubicBezTo>
                      <a:cubicBezTo>
                        <a:pt x="13" y="19"/>
                        <a:pt x="12" y="19"/>
                        <a:pt x="12" y="19"/>
                      </a:cubicBezTo>
                      <a:cubicBezTo>
                        <a:pt x="12" y="17"/>
                        <a:pt x="13" y="15"/>
                        <a:pt x="13" y="13"/>
                      </a:cubicBezTo>
                      <a:cubicBezTo>
                        <a:pt x="13" y="13"/>
                        <a:pt x="13" y="12"/>
                        <a:pt x="14" y="11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3"/>
                        <a:pt x="16" y="15"/>
                        <a:pt x="17" y="17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20"/>
                        <a:pt x="16" y="22"/>
                        <a:pt x="16" y="23"/>
                      </a:cubicBezTo>
                      <a:cubicBezTo>
                        <a:pt x="16" y="24"/>
                        <a:pt x="16" y="24"/>
                        <a:pt x="16" y="25"/>
                      </a:cubicBezTo>
                      <a:cubicBezTo>
                        <a:pt x="16" y="25"/>
                        <a:pt x="16" y="26"/>
                        <a:pt x="16" y="26"/>
                      </a:cubicBezTo>
                      <a:close/>
                      <a:moveTo>
                        <a:pt x="19" y="18"/>
                      </a:moveTo>
                      <a:cubicBezTo>
                        <a:pt x="19" y="18"/>
                        <a:pt x="19" y="18"/>
                        <a:pt x="18" y="18"/>
                      </a:cubicBezTo>
                      <a:cubicBezTo>
                        <a:pt x="18" y="18"/>
                        <a:pt x="18" y="18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lose/>
                      <a:moveTo>
                        <a:pt x="19" y="13"/>
                      </a:moveTo>
                      <a:cubicBezTo>
                        <a:pt x="19" y="14"/>
                        <a:pt x="20" y="14"/>
                        <a:pt x="20" y="14"/>
                      </a:cubicBezTo>
                      <a:cubicBezTo>
                        <a:pt x="19" y="14"/>
                        <a:pt x="19" y="14"/>
                        <a:pt x="19" y="13"/>
                      </a:cubicBezTo>
                      <a:close/>
                      <a:moveTo>
                        <a:pt x="20" y="11"/>
                      </a:moveTo>
                      <a:cubicBezTo>
                        <a:pt x="20" y="11"/>
                        <a:pt x="19" y="12"/>
                        <a:pt x="19" y="11"/>
                      </a:cubicBezTo>
                      <a:cubicBezTo>
                        <a:pt x="20" y="10"/>
                        <a:pt x="21" y="10"/>
                        <a:pt x="20" y="11"/>
                      </a:cubicBezTo>
                      <a:close/>
                      <a:moveTo>
                        <a:pt x="25" y="14"/>
                      </a:moveTo>
                      <a:cubicBezTo>
                        <a:pt x="25" y="14"/>
                        <a:pt x="24" y="14"/>
                        <a:pt x="24" y="15"/>
                      </a:cubicBezTo>
                      <a:cubicBezTo>
                        <a:pt x="24" y="18"/>
                        <a:pt x="24" y="22"/>
                        <a:pt x="25" y="25"/>
                      </a:cubicBezTo>
                      <a:cubicBezTo>
                        <a:pt x="25" y="26"/>
                        <a:pt x="25" y="28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ubicBezTo>
                        <a:pt x="25" y="32"/>
                        <a:pt x="25" y="34"/>
                        <a:pt x="25" y="37"/>
                      </a:cubicBezTo>
                      <a:cubicBezTo>
                        <a:pt x="25" y="37"/>
                        <a:pt x="24" y="38"/>
                        <a:pt x="23" y="38"/>
                      </a:cubicBezTo>
                      <a:cubicBezTo>
                        <a:pt x="22" y="31"/>
                        <a:pt x="23" y="23"/>
                        <a:pt x="22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5"/>
                        <a:pt x="21" y="14"/>
                        <a:pt x="21" y="13"/>
                      </a:cubicBezTo>
                      <a:cubicBezTo>
                        <a:pt x="21" y="11"/>
                        <a:pt x="22" y="9"/>
                        <a:pt x="23" y="8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10"/>
                        <a:pt x="25" y="11"/>
                        <a:pt x="25" y="14"/>
                      </a:cubicBezTo>
                      <a:close/>
                      <a:moveTo>
                        <a:pt x="28" y="36"/>
                      </a:move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6"/>
                        <a:pt x="28" y="36"/>
                      </a:cubicBezTo>
                      <a:close/>
                      <a:moveTo>
                        <a:pt x="29" y="5"/>
                      </a:moveTo>
                      <a:cubicBezTo>
                        <a:pt x="29" y="5"/>
                        <a:pt x="29" y="4"/>
                        <a:pt x="29" y="3"/>
                      </a:cubicBezTo>
                      <a:cubicBezTo>
                        <a:pt x="29" y="3"/>
                        <a:pt x="30" y="5"/>
                        <a:pt x="29" y="5"/>
                      </a:cubicBezTo>
                      <a:close/>
                      <a:moveTo>
                        <a:pt x="31" y="12"/>
                      </a:moveTo>
                      <a:cubicBezTo>
                        <a:pt x="31" y="12"/>
                        <a:pt x="30" y="13"/>
                        <a:pt x="30" y="12"/>
                      </a:cubicBezTo>
                      <a:cubicBezTo>
                        <a:pt x="30" y="12"/>
                        <a:pt x="31" y="12"/>
                        <a:pt x="31" y="12"/>
                      </a:cubicBezTo>
                      <a:close/>
                      <a:moveTo>
                        <a:pt x="33" y="24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3"/>
                        <a:pt x="33" y="24"/>
                        <a:pt x="33" y="24"/>
                      </a:cubicBezTo>
                      <a:close/>
                      <a:moveTo>
                        <a:pt x="33" y="29"/>
                      </a:move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2" y="30"/>
                        <a:pt x="33" y="29"/>
                        <a:pt x="33" y="29"/>
                      </a:cubicBezTo>
                      <a:close/>
                      <a:moveTo>
                        <a:pt x="33" y="10"/>
                      </a:moveTo>
                      <a:cubicBezTo>
                        <a:pt x="33" y="10"/>
                        <a:pt x="33" y="10"/>
                        <a:pt x="33" y="11"/>
                      </a:cubicBezTo>
                      <a:cubicBezTo>
                        <a:pt x="33" y="11"/>
                        <a:pt x="33" y="11"/>
                        <a:pt x="33" y="10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lose/>
                      <a:moveTo>
                        <a:pt x="33" y="9"/>
                      </a:moveTo>
                      <a:cubicBezTo>
                        <a:pt x="33" y="9"/>
                        <a:pt x="33" y="9"/>
                        <a:pt x="33" y="8"/>
                      </a:cubicBezTo>
                      <a:cubicBezTo>
                        <a:pt x="34" y="9"/>
                        <a:pt x="34" y="9"/>
                        <a:pt x="33" y="9"/>
                      </a:cubicBezTo>
                      <a:close/>
                      <a:moveTo>
                        <a:pt x="34" y="12"/>
                      </a:moveTo>
                      <a:cubicBezTo>
                        <a:pt x="34" y="13"/>
                        <a:pt x="34" y="13"/>
                        <a:pt x="34" y="13"/>
                      </a:cubicBezTo>
                      <a:cubicBezTo>
                        <a:pt x="34" y="13"/>
                        <a:pt x="34" y="13"/>
                        <a:pt x="34" y="12"/>
                      </a:cubicBezTo>
                      <a:close/>
                      <a:moveTo>
                        <a:pt x="34" y="40"/>
                      </a:move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4" y="40"/>
                        <a:pt x="34" y="39"/>
                        <a:pt x="34" y="40"/>
                      </a:cubicBezTo>
                      <a:close/>
                      <a:moveTo>
                        <a:pt x="34" y="12"/>
                      </a:moveTo>
                      <a:cubicBezTo>
                        <a:pt x="34" y="12"/>
                        <a:pt x="34" y="12"/>
                        <a:pt x="34" y="11"/>
                      </a:cubicBezTo>
                      <a:cubicBezTo>
                        <a:pt x="34" y="12"/>
                        <a:pt x="35" y="12"/>
                        <a:pt x="34" y="12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2"/>
                      </a:cubicBezTo>
                      <a:cubicBezTo>
                        <a:pt x="35" y="22"/>
                        <a:pt x="35" y="22"/>
                        <a:pt x="35" y="22"/>
                      </a:cubicBezTo>
                      <a:cubicBezTo>
                        <a:pt x="35" y="22"/>
                        <a:pt x="35" y="22"/>
                        <a:pt x="35" y="21"/>
                      </a:cubicBezTo>
                      <a:close/>
                      <a:moveTo>
                        <a:pt x="35" y="23"/>
                      </a:move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lose/>
                      <a:moveTo>
                        <a:pt x="34" y="8"/>
                      </a:move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4" y="8"/>
                      </a:cubicBezTo>
                      <a:close/>
                      <a:moveTo>
                        <a:pt x="35" y="6"/>
                      </a:moveTo>
                      <a:cubicBezTo>
                        <a:pt x="35" y="5"/>
                        <a:pt x="35" y="5"/>
                        <a:pt x="34" y="5"/>
                      </a:cubicBezTo>
                      <a:cubicBezTo>
                        <a:pt x="34" y="4"/>
                        <a:pt x="36" y="5"/>
                        <a:pt x="35" y="6"/>
                      </a:cubicBezTo>
                      <a:close/>
                      <a:moveTo>
                        <a:pt x="36" y="7"/>
                      </a:moveTo>
                      <a:cubicBezTo>
                        <a:pt x="36" y="8"/>
                        <a:pt x="36" y="8"/>
                        <a:pt x="36" y="9"/>
                      </a:cubicBezTo>
                      <a:cubicBezTo>
                        <a:pt x="35" y="9"/>
                        <a:pt x="35" y="8"/>
                        <a:pt x="35" y="8"/>
                      </a:cubicBezTo>
                      <a:cubicBezTo>
                        <a:pt x="35" y="8"/>
                        <a:pt x="35" y="7"/>
                        <a:pt x="36" y="7"/>
                      </a:cubicBezTo>
                      <a:close/>
                      <a:moveTo>
                        <a:pt x="36" y="29"/>
                      </a:move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8"/>
                        <a:pt x="36" y="28"/>
                      </a:cubicBezTo>
                      <a:cubicBezTo>
                        <a:pt x="36" y="28"/>
                        <a:pt x="36" y="29"/>
                        <a:pt x="36" y="29"/>
                      </a:cubicBezTo>
                      <a:close/>
                      <a:moveTo>
                        <a:pt x="36" y="30"/>
                      </a:moveTo>
                      <a:cubicBezTo>
                        <a:pt x="36" y="30"/>
                        <a:pt x="36" y="31"/>
                        <a:pt x="35" y="31"/>
                      </a:cubicBezTo>
                      <a:cubicBezTo>
                        <a:pt x="35" y="31"/>
                        <a:pt x="35" y="30"/>
                        <a:pt x="35" y="30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lose/>
                      <a:moveTo>
                        <a:pt x="36" y="37"/>
                      </a:move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4" y="37"/>
                        <a:pt x="34" y="37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35" y="36"/>
                        <a:pt x="35" y="36"/>
                        <a:pt x="34" y="36"/>
                      </a:cubicBezTo>
                      <a:cubicBezTo>
                        <a:pt x="34" y="35"/>
                        <a:pt x="36" y="35"/>
                        <a:pt x="36" y="35"/>
                      </a:cubicBezTo>
                      <a:cubicBezTo>
                        <a:pt x="36" y="35"/>
                        <a:pt x="36" y="36"/>
                        <a:pt x="36" y="37"/>
                      </a:cubicBezTo>
                      <a:close/>
                      <a:moveTo>
                        <a:pt x="34" y="39"/>
                      </a:moveTo>
                      <a:cubicBezTo>
                        <a:pt x="34" y="38"/>
                        <a:pt x="34" y="38"/>
                        <a:pt x="35" y="37"/>
                      </a:cubicBezTo>
                      <a:cubicBezTo>
                        <a:pt x="35" y="38"/>
                        <a:pt x="35" y="38"/>
                        <a:pt x="34" y="39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lose/>
                      <a:moveTo>
                        <a:pt x="33" y="38"/>
                      </a:moveTo>
                      <a:cubicBezTo>
                        <a:pt x="34" y="38"/>
                        <a:pt x="34" y="40"/>
                        <a:pt x="33" y="40"/>
                      </a:cubicBezTo>
                      <a:cubicBezTo>
                        <a:pt x="33" y="39"/>
                        <a:pt x="33" y="38"/>
                        <a:pt x="33" y="38"/>
                      </a:cubicBezTo>
                      <a:close/>
                      <a:moveTo>
                        <a:pt x="33" y="35"/>
                      </a:moveTo>
                      <a:cubicBezTo>
                        <a:pt x="33" y="35"/>
                        <a:pt x="33" y="35"/>
                        <a:pt x="33" y="35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lose/>
                      <a:moveTo>
                        <a:pt x="31" y="43"/>
                      </a:moveTo>
                      <a:cubicBezTo>
                        <a:pt x="31" y="42"/>
                        <a:pt x="31" y="42"/>
                        <a:pt x="32" y="42"/>
                      </a:cubicBezTo>
                      <a:cubicBezTo>
                        <a:pt x="32" y="43"/>
                        <a:pt x="31" y="43"/>
                        <a:pt x="31" y="43"/>
                      </a:cubicBezTo>
                      <a:close/>
                      <a:moveTo>
                        <a:pt x="31" y="41"/>
                      </a:move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lose/>
                      <a:moveTo>
                        <a:pt x="31" y="39"/>
                      </a:moveTo>
                      <a:cubicBezTo>
                        <a:pt x="31" y="38"/>
                        <a:pt x="31" y="38"/>
                        <a:pt x="32" y="38"/>
                      </a:cubicBezTo>
                      <a:cubicBezTo>
                        <a:pt x="32" y="38"/>
                        <a:pt x="32" y="38"/>
                        <a:pt x="32" y="39"/>
                      </a:cubicBezTo>
                      <a:cubicBezTo>
                        <a:pt x="32" y="38"/>
                        <a:pt x="33" y="38"/>
                        <a:pt x="33" y="39"/>
                      </a:cubicBezTo>
                      <a:cubicBezTo>
                        <a:pt x="32" y="39"/>
                        <a:pt x="31" y="39"/>
                        <a:pt x="31" y="39"/>
                      </a:cubicBezTo>
                      <a:close/>
                      <a:moveTo>
                        <a:pt x="30" y="39"/>
                      </a:moveTo>
                      <a:cubicBezTo>
                        <a:pt x="30" y="39"/>
                        <a:pt x="30" y="38"/>
                        <a:pt x="30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9"/>
                        <a:pt x="31" y="38"/>
                        <a:pt x="30" y="39"/>
                      </a:cubicBezTo>
                      <a:close/>
                      <a:moveTo>
                        <a:pt x="30" y="42"/>
                      </a:moveTo>
                      <a:cubicBezTo>
                        <a:pt x="30" y="42"/>
                        <a:pt x="31" y="41"/>
                        <a:pt x="31" y="42"/>
                      </a:cubicBezTo>
                      <a:cubicBezTo>
                        <a:pt x="30" y="42"/>
                        <a:pt x="30" y="42"/>
                        <a:pt x="30" y="42"/>
                      </a:cubicBezTo>
                      <a:close/>
                      <a:moveTo>
                        <a:pt x="29" y="40"/>
                      </a:moveTo>
                      <a:cubicBezTo>
                        <a:pt x="29" y="40"/>
                        <a:pt x="29" y="40"/>
                        <a:pt x="30" y="40"/>
                      </a:cubicBezTo>
                      <a:cubicBezTo>
                        <a:pt x="30" y="40"/>
                        <a:pt x="30" y="40"/>
                        <a:pt x="29" y="40"/>
                      </a:cubicBezTo>
                      <a:cubicBezTo>
                        <a:pt x="29" y="40"/>
                        <a:pt x="29" y="40"/>
                        <a:pt x="29" y="40"/>
                      </a:cubicBezTo>
                      <a:close/>
                      <a:moveTo>
                        <a:pt x="29" y="6"/>
                      </a:move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7"/>
                        <a:pt x="29" y="6"/>
                      </a:cubicBezTo>
                      <a:close/>
                      <a:moveTo>
                        <a:pt x="28" y="44"/>
                      </a:moveTo>
                      <a:cubicBezTo>
                        <a:pt x="28" y="43"/>
                        <a:pt x="29" y="43"/>
                        <a:pt x="29" y="44"/>
                      </a:cubicBezTo>
                      <a:cubicBezTo>
                        <a:pt x="29" y="44"/>
                        <a:pt x="28" y="44"/>
                        <a:pt x="28" y="44"/>
                      </a:cubicBezTo>
                      <a:close/>
                      <a:moveTo>
                        <a:pt x="21" y="45"/>
                      </a:moveTo>
                      <a:cubicBezTo>
                        <a:pt x="21" y="45"/>
                        <a:pt x="21" y="45"/>
                        <a:pt x="21" y="46"/>
                      </a:cubicBezTo>
                      <a:cubicBezTo>
                        <a:pt x="21" y="46"/>
                        <a:pt x="21" y="45"/>
                        <a:pt x="21" y="45"/>
                      </a:cubicBezTo>
                      <a:close/>
                      <a:moveTo>
                        <a:pt x="20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lose/>
                      <a:moveTo>
                        <a:pt x="13" y="49"/>
                      </a:moveTo>
                      <a:cubicBezTo>
                        <a:pt x="13" y="48"/>
                        <a:pt x="13" y="49"/>
                        <a:pt x="13" y="49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lose/>
                      <a:moveTo>
                        <a:pt x="11" y="45"/>
                      </a:moveTo>
                      <a:cubicBezTo>
                        <a:pt x="11" y="44"/>
                        <a:pt x="12" y="45"/>
                        <a:pt x="13" y="44"/>
                      </a:cubicBezTo>
                      <a:cubicBezTo>
                        <a:pt x="13" y="44"/>
                        <a:pt x="13" y="43"/>
                        <a:pt x="13" y="43"/>
                      </a:cubicBezTo>
                      <a:cubicBezTo>
                        <a:pt x="14" y="43"/>
                        <a:pt x="14" y="44"/>
                        <a:pt x="14" y="44"/>
                      </a:cubicBezTo>
                      <a:cubicBezTo>
                        <a:pt x="16" y="43"/>
                        <a:pt x="17" y="42"/>
                        <a:pt x="18" y="41"/>
                      </a:cubicBezTo>
                      <a:cubicBezTo>
                        <a:pt x="18" y="41"/>
                        <a:pt x="18" y="42"/>
                        <a:pt x="18" y="42"/>
                      </a:cubicBezTo>
                      <a:cubicBezTo>
                        <a:pt x="21" y="40"/>
                        <a:pt x="25" y="39"/>
                        <a:pt x="28" y="37"/>
                      </a:cubicBezTo>
                      <a:cubicBezTo>
                        <a:pt x="28" y="37"/>
                        <a:pt x="28" y="37"/>
                        <a:pt x="29" y="37"/>
                      </a:cubicBezTo>
                      <a:cubicBezTo>
                        <a:pt x="29" y="38"/>
                        <a:pt x="29" y="39"/>
                        <a:pt x="28" y="40"/>
                      </a:cubicBezTo>
                      <a:cubicBezTo>
                        <a:pt x="25" y="41"/>
                        <a:pt x="22" y="43"/>
                        <a:pt x="19" y="44"/>
                      </a:cubicBezTo>
                      <a:cubicBezTo>
                        <a:pt x="18" y="44"/>
                        <a:pt x="17" y="45"/>
                        <a:pt x="16" y="46"/>
                      </a:cubicBezTo>
                      <a:cubicBezTo>
                        <a:pt x="15" y="46"/>
                        <a:pt x="13" y="47"/>
                        <a:pt x="13" y="47"/>
                      </a:cubicBezTo>
                      <a:cubicBezTo>
                        <a:pt x="12" y="47"/>
                        <a:pt x="11" y="48"/>
                        <a:pt x="11" y="48"/>
                      </a:cubicBezTo>
                      <a:cubicBezTo>
                        <a:pt x="11" y="47"/>
                        <a:pt x="11" y="46"/>
                        <a:pt x="11" y="45"/>
                      </a:cubicBezTo>
                      <a:close/>
                      <a:moveTo>
                        <a:pt x="9" y="12"/>
                      </a:move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10" y="12"/>
                        <a:pt x="9" y="12"/>
                      </a:cubicBezTo>
                      <a:cubicBezTo>
                        <a:pt x="9" y="13"/>
                        <a:pt x="9" y="12"/>
                        <a:pt x="9" y="12"/>
                      </a:cubicBezTo>
                      <a:close/>
                      <a:moveTo>
                        <a:pt x="8" y="51"/>
                      </a:moveTo>
                      <a:cubicBezTo>
                        <a:pt x="8" y="51"/>
                        <a:pt x="9" y="51"/>
                        <a:pt x="9" y="50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8" y="51"/>
                        <a:pt x="8" y="51"/>
                        <a:pt x="8" y="51"/>
                      </a:cubicBezTo>
                      <a:close/>
                      <a:moveTo>
                        <a:pt x="6" y="47"/>
                      </a:moveTo>
                      <a:cubicBezTo>
                        <a:pt x="6" y="47"/>
                        <a:pt x="6" y="46"/>
                        <a:pt x="6" y="46"/>
                      </a:cubicBezTo>
                      <a:cubicBezTo>
                        <a:pt x="6" y="47"/>
                        <a:pt x="6" y="47"/>
                        <a:pt x="6" y="47"/>
                      </a:cubicBezTo>
                      <a:cubicBezTo>
                        <a:pt x="6" y="47"/>
                        <a:pt x="6" y="47"/>
                        <a:pt x="6" y="47"/>
                      </a:cubicBezTo>
                      <a:close/>
                      <a:moveTo>
                        <a:pt x="4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4" y="17"/>
                        <a:pt x="4" y="17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4" y="15"/>
                      </a:cubicBezTo>
                      <a:cubicBezTo>
                        <a:pt x="4" y="14"/>
                        <a:pt x="4" y="14"/>
                        <a:pt x="5" y="14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7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lose/>
                      <a:moveTo>
                        <a:pt x="4" y="53"/>
                      </a:moveTo>
                      <a:cubicBezTo>
                        <a:pt x="4" y="52"/>
                        <a:pt x="4" y="52"/>
                        <a:pt x="5" y="52"/>
                      </a:cubicBezTo>
                      <a:cubicBezTo>
                        <a:pt x="5" y="52"/>
                        <a:pt x="5" y="53"/>
                        <a:pt x="4" y="53"/>
                      </a:cubicBezTo>
                      <a:close/>
                      <a:moveTo>
                        <a:pt x="4" y="50"/>
                      </a:moveTo>
                      <a:cubicBezTo>
                        <a:pt x="4" y="50"/>
                        <a:pt x="4" y="50"/>
                        <a:pt x="4" y="50"/>
                      </a:cubicBezTo>
                      <a:cubicBezTo>
                        <a:pt x="4" y="51"/>
                        <a:pt x="4" y="51"/>
                        <a:pt x="4" y="51"/>
                      </a:cubicBezTo>
                      <a:cubicBezTo>
                        <a:pt x="4" y="51"/>
                        <a:pt x="4" y="51"/>
                        <a:pt x="4" y="50"/>
                      </a:cubicBezTo>
                      <a:close/>
                      <a:moveTo>
                        <a:pt x="4" y="48"/>
                      </a:moveTo>
                      <a:cubicBezTo>
                        <a:pt x="4" y="48"/>
                        <a:pt x="4" y="48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  <a:moveTo>
                        <a:pt x="3" y="26"/>
                      </a:move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6"/>
                        <a:pt x="3" y="27"/>
                        <a:pt x="3" y="27"/>
                      </a:cubicBezTo>
                      <a:cubicBezTo>
                        <a:pt x="3" y="28"/>
                        <a:pt x="3" y="27"/>
                        <a:pt x="3" y="26"/>
                      </a:cubicBezTo>
                      <a:close/>
                      <a:moveTo>
                        <a:pt x="2" y="22"/>
                      </a:moveTo>
                      <a:cubicBezTo>
                        <a:pt x="3" y="22"/>
                        <a:pt x="3" y="22"/>
                        <a:pt x="3" y="23"/>
                      </a:cubicBezTo>
                      <a:cubicBezTo>
                        <a:pt x="3" y="23"/>
                        <a:pt x="2" y="23"/>
                        <a:pt x="2" y="2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294" name="组合 11293"/>
              <p:cNvGrpSpPr/>
              <p:nvPr/>
            </p:nvGrpSpPr>
            <p:grpSpPr>
              <a:xfrm>
                <a:off x="5030" y="2553"/>
                <a:ext cx="644" cy="743"/>
                <a:chOff x="4824" y="2614"/>
                <a:chExt cx="755" cy="871"/>
              </a:xfrm>
            </p:grpSpPr>
            <p:grpSp>
              <p:nvGrpSpPr>
                <p:cNvPr id="11295" name="组合 11294"/>
                <p:cNvGrpSpPr/>
                <p:nvPr/>
              </p:nvGrpSpPr>
              <p:grpSpPr>
                <a:xfrm>
                  <a:off x="4830" y="2624"/>
                  <a:ext cx="749" cy="861"/>
                  <a:chOff x="4830" y="2524"/>
                  <a:chExt cx="749" cy="861"/>
                </a:xfrm>
              </p:grpSpPr>
              <p:sp>
                <p:nvSpPr>
                  <p:cNvPr id="11296" name="任意多边形 11295"/>
                  <p:cNvSpPr/>
                  <p:nvPr/>
                </p:nvSpPr>
                <p:spPr>
                  <a:xfrm>
                    <a:off x="4834" y="2525"/>
                    <a:ext cx="318" cy="738"/>
                  </a:xfrm>
                  <a:custGeom>
                    <a:avLst/>
                    <a:gdLst/>
                    <a:ahLst/>
                    <a:cxnLst/>
                    <a:pathLst>
                      <a:path w="318" h="738">
                        <a:moveTo>
                          <a:pt x="0" y="148"/>
                        </a:moveTo>
                        <a:lnTo>
                          <a:pt x="315" y="0"/>
                        </a:lnTo>
                        <a:lnTo>
                          <a:pt x="318" y="738"/>
                        </a:lnTo>
                        <a:lnTo>
                          <a:pt x="33" y="194"/>
                        </a:lnTo>
                        <a:lnTo>
                          <a:pt x="0" y="148"/>
                        </a:lnTo>
                        <a:close/>
                      </a:path>
                    </a:pathLst>
                  </a:custGeom>
                  <a:solidFill>
                    <a:srgbClr val="866F46">
                      <a:alpha val="100000"/>
                    </a:srgbClr>
                  </a:solidFill>
                  <a:ln w="8001" cap="flat" cmpd="sng">
                    <a:solidFill>
                      <a:srgbClr val="B09668">
                        <a:alpha val="100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1297" name="任意多边形 11296"/>
                  <p:cNvSpPr/>
                  <p:nvPr/>
                </p:nvSpPr>
                <p:spPr>
                  <a:xfrm>
                    <a:off x="5148" y="2524"/>
                    <a:ext cx="431" cy="613"/>
                  </a:xfrm>
                  <a:custGeom>
                    <a:avLst/>
                    <a:gdLst/>
                    <a:ahLst/>
                    <a:cxnLst/>
                    <a:pathLst>
                      <a:path w="431" h="613">
                        <a:moveTo>
                          <a:pt x="4" y="0"/>
                        </a:moveTo>
                        <a:lnTo>
                          <a:pt x="431" y="73"/>
                        </a:lnTo>
                        <a:lnTo>
                          <a:pt x="363" y="613"/>
                        </a:lnTo>
                        <a:lnTo>
                          <a:pt x="0" y="476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866F46">
                      <a:alpha val="100000"/>
                    </a:srgbClr>
                  </a:solidFill>
                  <a:ln w="8001" cap="flat" cmpd="sng">
                    <a:solidFill>
                      <a:srgbClr val="B09668">
                        <a:alpha val="100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grpSp>
                <p:nvGrpSpPr>
                  <p:cNvPr id="11298" name="组合 11297"/>
                  <p:cNvGrpSpPr/>
                  <p:nvPr/>
                </p:nvGrpSpPr>
                <p:grpSpPr>
                  <a:xfrm>
                    <a:off x="4830" y="2596"/>
                    <a:ext cx="749" cy="789"/>
                    <a:chOff x="4830" y="2596"/>
                    <a:chExt cx="749" cy="789"/>
                  </a:xfrm>
                </p:grpSpPr>
                <p:sp>
                  <p:nvSpPr>
                    <p:cNvPr id="11299" name="任意多边形 11298"/>
                    <p:cNvSpPr/>
                    <p:nvPr/>
                  </p:nvSpPr>
                  <p:spPr>
                    <a:xfrm>
                      <a:off x="5282" y="2596"/>
                      <a:ext cx="297" cy="789"/>
                    </a:xfrm>
                    <a:custGeom>
                      <a:avLst/>
                      <a:gdLst/>
                      <a:ahLst/>
                      <a:cxnLst/>
                      <a:pathLst>
                        <a:path w="269" h="718">
                          <a:moveTo>
                            <a:pt x="223" y="463"/>
                          </a:moveTo>
                          <a:lnTo>
                            <a:pt x="0" y="718"/>
                          </a:lnTo>
                          <a:lnTo>
                            <a:pt x="25" y="191"/>
                          </a:lnTo>
                          <a:lnTo>
                            <a:pt x="269" y="0"/>
                          </a:lnTo>
                          <a:lnTo>
                            <a:pt x="223" y="463"/>
                          </a:lnTo>
                          <a:close/>
                        </a:path>
                      </a:pathLst>
                    </a:custGeom>
                    <a:solidFill>
                      <a:srgbClr val="B9A279">
                        <a:alpha val="100000"/>
                      </a:srgbClr>
                    </a:solidFill>
                    <a:ln w="8001" cap="flat" cmpd="sng">
                      <a:solidFill>
                        <a:srgbClr val="A88B58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0" name="任意多边形 11299"/>
                    <p:cNvSpPr/>
                    <p:nvPr/>
                  </p:nvSpPr>
                  <p:spPr>
                    <a:xfrm>
                      <a:off x="4830" y="2676"/>
                      <a:ext cx="480" cy="709"/>
                    </a:xfrm>
                    <a:custGeom>
                      <a:avLst/>
                      <a:gdLst/>
                      <a:ahLst/>
                      <a:cxnLst/>
                      <a:pathLst>
                        <a:path w="437" h="646">
                          <a:moveTo>
                            <a:pt x="36" y="476"/>
                          </a:moveTo>
                          <a:lnTo>
                            <a:pt x="0" y="0"/>
                          </a:lnTo>
                          <a:lnTo>
                            <a:pt x="437" y="119"/>
                          </a:lnTo>
                          <a:lnTo>
                            <a:pt x="412" y="646"/>
                          </a:lnTo>
                          <a:lnTo>
                            <a:pt x="36" y="476"/>
                          </a:lnTo>
                          <a:close/>
                        </a:path>
                      </a:pathLst>
                    </a:custGeom>
                    <a:solidFill>
                      <a:srgbClr val="C3AD88">
                        <a:alpha val="100000"/>
                      </a:srgbClr>
                    </a:solidFill>
                    <a:ln w="8001" cap="flat" cmpd="sng">
                      <a:solidFill>
                        <a:srgbClr val="B09668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1" name="任意多边形 11300"/>
                    <p:cNvSpPr>
                      <a:spLocks noEditPoints="1"/>
                    </p:cNvSpPr>
                    <p:nvPr/>
                  </p:nvSpPr>
                  <p:spPr>
                    <a:xfrm>
                      <a:off x="5179" y="3229"/>
                      <a:ext cx="77" cy="117"/>
                    </a:xfrm>
                    <a:custGeom>
                      <a:avLst/>
                      <a:gdLst/>
                      <a:ahLst/>
                      <a:cxnLst/>
                      <a:pathLst>
                        <a:path w="37" h="56">
                          <a:moveTo>
                            <a:pt x="37" y="17"/>
                          </a:moveTo>
                          <a:cubicBezTo>
                            <a:pt x="37" y="16"/>
                            <a:pt x="37" y="15"/>
                            <a:pt x="37" y="14"/>
                          </a:cubicBezTo>
                          <a:cubicBezTo>
                            <a:pt x="34" y="14"/>
                            <a:pt x="32" y="12"/>
                            <a:pt x="29" y="11"/>
                          </a:cubicBezTo>
                          <a:cubicBezTo>
                            <a:pt x="29" y="11"/>
                            <a:pt x="29" y="11"/>
                            <a:pt x="28" y="11"/>
                          </a:cubicBezTo>
                          <a:cubicBezTo>
                            <a:pt x="20" y="8"/>
                            <a:pt x="11" y="3"/>
                            <a:pt x="2" y="0"/>
                          </a:cubicBezTo>
                          <a:cubicBezTo>
                            <a:pt x="1" y="3"/>
                            <a:pt x="2" y="5"/>
                            <a:pt x="2" y="8"/>
                          </a:cubicBezTo>
                          <a:cubicBezTo>
                            <a:pt x="1" y="8"/>
                            <a:pt x="1" y="8"/>
                            <a:pt x="1" y="9"/>
                          </a:cubicBezTo>
                          <a:cubicBezTo>
                            <a:pt x="1" y="10"/>
                            <a:pt x="1" y="11"/>
                            <a:pt x="1" y="12"/>
                          </a:cubicBezTo>
                          <a:cubicBezTo>
                            <a:pt x="1" y="13"/>
                            <a:pt x="1" y="14"/>
                            <a:pt x="1" y="15"/>
                          </a:cubicBezTo>
                          <a:cubicBezTo>
                            <a:pt x="1" y="19"/>
                            <a:pt x="1" y="23"/>
                            <a:pt x="0" y="27"/>
                          </a:cubicBezTo>
                          <a:cubicBezTo>
                            <a:pt x="0" y="28"/>
                            <a:pt x="1" y="28"/>
                            <a:pt x="1" y="28"/>
                          </a:cubicBezTo>
                          <a:cubicBezTo>
                            <a:pt x="0" y="33"/>
                            <a:pt x="0" y="37"/>
                            <a:pt x="0" y="41"/>
                          </a:cubicBezTo>
                          <a:cubicBezTo>
                            <a:pt x="4" y="43"/>
                            <a:pt x="8" y="44"/>
                            <a:pt x="11" y="46"/>
                          </a:cubicBezTo>
                          <a:cubicBezTo>
                            <a:pt x="12" y="46"/>
                            <a:pt x="12" y="46"/>
                            <a:pt x="12" y="46"/>
                          </a:cubicBezTo>
                          <a:cubicBezTo>
                            <a:pt x="14" y="47"/>
                            <a:pt x="15" y="48"/>
                            <a:pt x="17" y="49"/>
                          </a:cubicBezTo>
                          <a:cubicBezTo>
                            <a:pt x="17" y="49"/>
                            <a:pt x="17" y="48"/>
                            <a:pt x="17" y="48"/>
                          </a:cubicBezTo>
                          <a:cubicBezTo>
                            <a:pt x="17" y="49"/>
                            <a:pt x="18" y="49"/>
                            <a:pt x="18" y="49"/>
                          </a:cubicBezTo>
                          <a:cubicBezTo>
                            <a:pt x="18" y="49"/>
                            <a:pt x="17" y="48"/>
                            <a:pt x="18" y="48"/>
                          </a:cubicBezTo>
                          <a:cubicBezTo>
                            <a:pt x="18" y="48"/>
                            <a:pt x="18" y="48"/>
                            <a:pt x="18" y="48"/>
                          </a:cubicBezTo>
                          <a:cubicBezTo>
                            <a:pt x="18" y="48"/>
                            <a:pt x="18" y="47"/>
                            <a:pt x="19" y="47"/>
                          </a:cubicBezTo>
                          <a:cubicBezTo>
                            <a:pt x="19" y="48"/>
                            <a:pt x="19" y="48"/>
                            <a:pt x="19" y="48"/>
                          </a:cubicBezTo>
                          <a:cubicBezTo>
                            <a:pt x="19" y="48"/>
                            <a:pt x="19" y="47"/>
                            <a:pt x="20" y="48"/>
                          </a:cubicBezTo>
                          <a:cubicBezTo>
                            <a:pt x="19" y="48"/>
                            <a:pt x="19" y="48"/>
                            <a:pt x="19" y="49"/>
                          </a:cubicBezTo>
                          <a:cubicBezTo>
                            <a:pt x="21" y="50"/>
                            <a:pt x="23" y="52"/>
                            <a:pt x="25" y="52"/>
                          </a:cubicBezTo>
                          <a:cubicBezTo>
                            <a:pt x="25" y="52"/>
                            <a:pt x="25" y="52"/>
                            <a:pt x="26" y="52"/>
                          </a:cubicBezTo>
                          <a:cubicBezTo>
                            <a:pt x="26" y="52"/>
                            <a:pt x="26" y="53"/>
                            <a:pt x="26" y="53"/>
                          </a:cubicBezTo>
                          <a:cubicBezTo>
                            <a:pt x="27" y="53"/>
                            <a:pt x="27" y="53"/>
                            <a:pt x="27" y="53"/>
                          </a:cubicBezTo>
                          <a:cubicBezTo>
                            <a:pt x="27" y="53"/>
                            <a:pt x="27" y="53"/>
                            <a:pt x="28" y="53"/>
                          </a:cubicBezTo>
                          <a:cubicBezTo>
                            <a:pt x="29" y="54"/>
                            <a:pt x="30" y="54"/>
                            <a:pt x="31" y="55"/>
                          </a:cubicBezTo>
                          <a:cubicBezTo>
                            <a:pt x="31" y="55"/>
                            <a:pt x="31" y="54"/>
                            <a:pt x="31" y="54"/>
                          </a:cubicBezTo>
                          <a:cubicBezTo>
                            <a:pt x="32" y="56"/>
                            <a:pt x="34" y="56"/>
                            <a:pt x="35" y="56"/>
                          </a:cubicBezTo>
                          <a:cubicBezTo>
                            <a:pt x="35" y="51"/>
                            <a:pt x="35" y="47"/>
                            <a:pt x="36" y="42"/>
                          </a:cubicBezTo>
                          <a:cubicBezTo>
                            <a:pt x="36" y="41"/>
                            <a:pt x="36" y="41"/>
                            <a:pt x="36" y="40"/>
                          </a:cubicBezTo>
                          <a:cubicBezTo>
                            <a:pt x="36" y="40"/>
                            <a:pt x="36" y="39"/>
                            <a:pt x="36" y="38"/>
                          </a:cubicBezTo>
                          <a:cubicBezTo>
                            <a:pt x="36" y="34"/>
                            <a:pt x="37" y="31"/>
                            <a:pt x="37" y="27"/>
                          </a:cubicBezTo>
                          <a:cubicBezTo>
                            <a:pt x="37" y="26"/>
                            <a:pt x="36" y="25"/>
                            <a:pt x="36" y="24"/>
                          </a:cubicBezTo>
                          <a:cubicBezTo>
                            <a:pt x="37" y="24"/>
                            <a:pt x="37" y="23"/>
                            <a:pt x="37" y="23"/>
                          </a:cubicBezTo>
                          <a:cubicBezTo>
                            <a:pt x="37" y="22"/>
                            <a:pt x="37" y="20"/>
                            <a:pt x="37" y="19"/>
                          </a:cubicBezTo>
                          <a:cubicBezTo>
                            <a:pt x="37" y="18"/>
                            <a:pt x="37" y="18"/>
                            <a:pt x="37" y="17"/>
                          </a:cubicBezTo>
                          <a:close/>
                          <a:moveTo>
                            <a:pt x="26" y="14"/>
                          </a:moveTo>
                          <a:cubicBezTo>
                            <a:pt x="26" y="14"/>
                            <a:pt x="26" y="14"/>
                            <a:pt x="26" y="15"/>
                          </a:cubicBezTo>
                          <a:cubicBezTo>
                            <a:pt x="26" y="14"/>
                            <a:pt x="26" y="14"/>
                            <a:pt x="26" y="14"/>
                          </a:cubicBezTo>
                          <a:cubicBezTo>
                            <a:pt x="26" y="14"/>
                            <a:pt x="26" y="14"/>
                            <a:pt x="26" y="14"/>
                          </a:cubicBezTo>
                          <a:close/>
                          <a:moveTo>
                            <a:pt x="21" y="25"/>
                          </a:moveTo>
                          <a:cubicBezTo>
                            <a:pt x="21" y="25"/>
                            <a:pt x="22" y="24"/>
                            <a:pt x="22" y="24"/>
                          </a:cubicBezTo>
                          <a:cubicBezTo>
                            <a:pt x="22" y="22"/>
                            <a:pt x="22" y="20"/>
                            <a:pt x="22" y="19"/>
                          </a:cubicBezTo>
                          <a:cubicBezTo>
                            <a:pt x="22" y="18"/>
                            <a:pt x="21" y="18"/>
                            <a:pt x="21" y="18"/>
                          </a:cubicBezTo>
                          <a:cubicBezTo>
                            <a:pt x="22" y="16"/>
                            <a:pt x="22" y="14"/>
                            <a:pt x="23" y="12"/>
                          </a:cubicBezTo>
                          <a:cubicBezTo>
                            <a:pt x="23" y="12"/>
                            <a:pt x="23" y="12"/>
                            <a:pt x="23" y="12"/>
                          </a:cubicBezTo>
                          <a:cubicBezTo>
                            <a:pt x="24" y="12"/>
                            <a:pt x="24" y="13"/>
                            <a:pt x="24" y="14"/>
                          </a:cubicBezTo>
                          <a:cubicBezTo>
                            <a:pt x="25" y="16"/>
                            <a:pt x="25" y="18"/>
                            <a:pt x="25" y="20"/>
                          </a:cubicBezTo>
                          <a:cubicBezTo>
                            <a:pt x="25" y="20"/>
                            <a:pt x="24" y="19"/>
                            <a:pt x="24" y="20"/>
                          </a:cubicBezTo>
                          <a:cubicBezTo>
                            <a:pt x="24" y="27"/>
                            <a:pt x="24" y="35"/>
                            <a:pt x="23" y="42"/>
                          </a:cubicBezTo>
                          <a:cubicBezTo>
                            <a:pt x="23" y="42"/>
                            <a:pt x="22" y="41"/>
                            <a:pt x="21" y="41"/>
                          </a:cubicBezTo>
                          <a:cubicBezTo>
                            <a:pt x="20" y="36"/>
                            <a:pt x="22" y="32"/>
                            <a:pt x="22" y="27"/>
                          </a:cubicBezTo>
                          <a:cubicBezTo>
                            <a:pt x="22" y="26"/>
                            <a:pt x="21" y="26"/>
                            <a:pt x="21" y="25"/>
                          </a:cubicBezTo>
                          <a:close/>
                          <a:moveTo>
                            <a:pt x="19" y="18"/>
                          </a:moveTo>
                          <a:cubicBezTo>
                            <a:pt x="19" y="18"/>
                            <a:pt x="19" y="18"/>
                            <a:pt x="19" y="19"/>
                          </a:cubicBezTo>
                          <a:cubicBezTo>
                            <a:pt x="19" y="19"/>
                            <a:pt x="19" y="19"/>
                            <a:pt x="19" y="19"/>
                          </a:cubicBezTo>
                          <a:cubicBezTo>
                            <a:pt x="19" y="18"/>
                            <a:pt x="19" y="18"/>
                            <a:pt x="19" y="18"/>
                          </a:cubicBezTo>
                          <a:close/>
                          <a:moveTo>
                            <a:pt x="17" y="15"/>
                          </a:moveTo>
                          <a:cubicBezTo>
                            <a:pt x="18" y="14"/>
                            <a:pt x="18" y="14"/>
                            <a:pt x="18" y="14"/>
                          </a:cubicBezTo>
                          <a:cubicBezTo>
                            <a:pt x="19" y="14"/>
                            <a:pt x="18" y="15"/>
                            <a:pt x="17" y="15"/>
                          </a:cubicBezTo>
                          <a:close/>
                          <a:moveTo>
                            <a:pt x="18" y="11"/>
                          </a:moveTo>
                          <a:cubicBezTo>
                            <a:pt x="18" y="12"/>
                            <a:pt x="17" y="12"/>
                            <a:pt x="17" y="11"/>
                          </a:cubicBezTo>
                          <a:cubicBezTo>
                            <a:pt x="17" y="10"/>
                            <a:pt x="18" y="10"/>
                            <a:pt x="18" y="11"/>
                          </a:cubicBezTo>
                          <a:close/>
                          <a:moveTo>
                            <a:pt x="15" y="8"/>
                          </a:moveTo>
                          <a:cubicBezTo>
                            <a:pt x="15" y="8"/>
                            <a:pt x="15" y="8"/>
                            <a:pt x="15" y="8"/>
                          </a:cubicBezTo>
                          <a:cubicBezTo>
                            <a:pt x="15" y="10"/>
                            <a:pt x="16" y="11"/>
                            <a:pt x="16" y="13"/>
                          </a:cubicBezTo>
                          <a:cubicBezTo>
                            <a:pt x="17" y="14"/>
                            <a:pt x="17" y="15"/>
                            <a:pt x="17" y="17"/>
                          </a:cubicBezTo>
                          <a:cubicBezTo>
                            <a:pt x="17" y="17"/>
                            <a:pt x="16" y="16"/>
                            <a:pt x="16" y="16"/>
                          </a:cubicBezTo>
                          <a:cubicBezTo>
                            <a:pt x="15" y="23"/>
                            <a:pt x="15" y="31"/>
                            <a:pt x="15" y="38"/>
                          </a:cubicBezTo>
                          <a:cubicBezTo>
                            <a:pt x="14" y="38"/>
                            <a:pt x="13" y="37"/>
                            <a:pt x="12" y="37"/>
                          </a:cubicBezTo>
                          <a:cubicBezTo>
                            <a:pt x="12" y="35"/>
                            <a:pt x="13" y="33"/>
                            <a:pt x="12" y="31"/>
                          </a:cubicBezTo>
                          <a:cubicBezTo>
                            <a:pt x="12" y="30"/>
                            <a:pt x="12" y="30"/>
                            <a:pt x="12" y="29"/>
                          </a:cubicBezTo>
                          <a:cubicBezTo>
                            <a:pt x="12" y="28"/>
                            <a:pt x="13" y="27"/>
                            <a:pt x="13" y="26"/>
                          </a:cubicBezTo>
                          <a:cubicBezTo>
                            <a:pt x="13" y="22"/>
                            <a:pt x="13" y="19"/>
                            <a:pt x="13" y="15"/>
                          </a:cubicBezTo>
                          <a:cubicBezTo>
                            <a:pt x="13" y="15"/>
                            <a:pt x="12" y="15"/>
                            <a:pt x="12" y="14"/>
                          </a:cubicBezTo>
                          <a:cubicBezTo>
                            <a:pt x="13" y="12"/>
                            <a:pt x="14" y="10"/>
                            <a:pt x="15" y="8"/>
                          </a:cubicBezTo>
                          <a:close/>
                          <a:moveTo>
                            <a:pt x="9" y="35"/>
                          </a:moveTo>
                          <a:cubicBezTo>
                            <a:pt x="10" y="36"/>
                            <a:pt x="10" y="36"/>
                            <a:pt x="10" y="36"/>
                          </a:cubicBezTo>
                          <a:cubicBezTo>
                            <a:pt x="10" y="36"/>
                            <a:pt x="10" y="36"/>
                            <a:pt x="10" y="36"/>
                          </a:cubicBezTo>
                          <a:cubicBezTo>
                            <a:pt x="9" y="36"/>
                            <a:pt x="9" y="36"/>
                            <a:pt x="9" y="35"/>
                          </a:cubicBezTo>
                          <a:close/>
                          <a:moveTo>
                            <a:pt x="8" y="4"/>
                          </a:moveTo>
                          <a:cubicBezTo>
                            <a:pt x="9" y="4"/>
                            <a:pt x="9" y="5"/>
                            <a:pt x="9" y="6"/>
                          </a:cubicBezTo>
                          <a:cubicBezTo>
                            <a:pt x="8" y="5"/>
                            <a:pt x="8" y="4"/>
                            <a:pt x="8" y="4"/>
                          </a:cubicBezTo>
                          <a:close/>
                          <a:moveTo>
                            <a:pt x="7" y="13"/>
                          </a:moveTo>
                          <a:cubicBezTo>
                            <a:pt x="7" y="13"/>
                            <a:pt x="7" y="13"/>
                            <a:pt x="6" y="13"/>
                          </a:cubicBezTo>
                          <a:cubicBezTo>
                            <a:pt x="7" y="12"/>
                            <a:pt x="7" y="13"/>
                            <a:pt x="7" y="13"/>
                          </a:cubicBezTo>
                          <a:close/>
                          <a:moveTo>
                            <a:pt x="5" y="24"/>
                          </a:moveTo>
                          <a:cubicBezTo>
                            <a:pt x="5" y="24"/>
                            <a:pt x="5" y="25"/>
                            <a:pt x="5" y="24"/>
                          </a:cubicBezTo>
                          <a:cubicBezTo>
                            <a:pt x="5" y="24"/>
                            <a:pt x="5" y="24"/>
                            <a:pt x="5" y="24"/>
                          </a:cubicBezTo>
                          <a:close/>
                          <a:moveTo>
                            <a:pt x="5" y="30"/>
                          </a:moveTo>
                          <a:cubicBezTo>
                            <a:pt x="5" y="30"/>
                            <a:pt x="4" y="30"/>
                            <a:pt x="4" y="30"/>
                          </a:cubicBezTo>
                          <a:cubicBezTo>
                            <a:pt x="5" y="30"/>
                            <a:pt x="5" y="30"/>
                            <a:pt x="5" y="30"/>
                          </a:cubicBezTo>
                          <a:close/>
                          <a:moveTo>
                            <a:pt x="5" y="11"/>
                          </a:moveTo>
                          <a:cubicBezTo>
                            <a:pt x="5" y="11"/>
                            <a:pt x="5" y="11"/>
                            <a:pt x="4" y="11"/>
                          </a:cubicBezTo>
                          <a:cubicBezTo>
                            <a:pt x="4" y="11"/>
                            <a:pt x="4" y="11"/>
                            <a:pt x="4" y="10"/>
                          </a:cubicBezTo>
                          <a:cubicBezTo>
                            <a:pt x="5" y="11"/>
                            <a:pt x="5" y="10"/>
                            <a:pt x="5" y="11"/>
                          </a:cubicBezTo>
                          <a:close/>
                          <a:moveTo>
                            <a:pt x="4" y="9"/>
                          </a:moveTo>
                          <a:cubicBezTo>
                            <a:pt x="5" y="9"/>
                            <a:pt x="5" y="10"/>
                            <a:pt x="4" y="10"/>
                          </a:cubicBezTo>
                          <a:cubicBezTo>
                            <a:pt x="4" y="10"/>
                            <a:pt x="4" y="9"/>
                            <a:pt x="4" y="9"/>
                          </a:cubicBezTo>
                          <a:close/>
                          <a:moveTo>
                            <a:pt x="4" y="14"/>
                          </a:moveTo>
                          <a:cubicBezTo>
                            <a:pt x="3" y="14"/>
                            <a:pt x="3" y="13"/>
                            <a:pt x="3" y="13"/>
                          </a:cubicBezTo>
                          <a:cubicBezTo>
                            <a:pt x="3" y="13"/>
                            <a:pt x="4" y="13"/>
                            <a:pt x="4" y="14"/>
                          </a:cubicBezTo>
                          <a:close/>
                          <a:moveTo>
                            <a:pt x="4" y="40"/>
                          </a:moveTo>
                          <a:cubicBezTo>
                            <a:pt x="4" y="40"/>
                            <a:pt x="4" y="40"/>
                            <a:pt x="4" y="40"/>
                          </a:cubicBezTo>
                          <a:cubicBezTo>
                            <a:pt x="3" y="40"/>
                            <a:pt x="3" y="40"/>
                            <a:pt x="3" y="40"/>
                          </a:cubicBezTo>
                          <a:cubicBezTo>
                            <a:pt x="3" y="40"/>
                            <a:pt x="3" y="40"/>
                            <a:pt x="4" y="40"/>
                          </a:cubicBezTo>
                          <a:close/>
                          <a:moveTo>
                            <a:pt x="3" y="13"/>
                          </a:moveTo>
                          <a:cubicBezTo>
                            <a:pt x="3" y="13"/>
                            <a:pt x="3" y="12"/>
                            <a:pt x="3" y="12"/>
                          </a:cubicBezTo>
                          <a:cubicBezTo>
                            <a:pt x="3" y="12"/>
                            <a:pt x="3" y="12"/>
                            <a:pt x="3" y="12"/>
                          </a:cubicBezTo>
                          <a:cubicBezTo>
                            <a:pt x="4" y="12"/>
                            <a:pt x="4" y="13"/>
                            <a:pt x="3" y="13"/>
                          </a:cubicBezTo>
                          <a:close/>
                          <a:moveTo>
                            <a:pt x="3" y="22"/>
                          </a:moveTo>
                          <a:cubicBezTo>
                            <a:pt x="3" y="22"/>
                            <a:pt x="2" y="22"/>
                            <a:pt x="2" y="22"/>
                          </a:cubicBezTo>
                          <a:cubicBezTo>
                            <a:pt x="2" y="22"/>
                            <a:pt x="3" y="22"/>
                            <a:pt x="3" y="22"/>
                          </a:cubicBezTo>
                          <a:cubicBezTo>
                            <a:pt x="3" y="22"/>
                            <a:pt x="3" y="22"/>
                            <a:pt x="3" y="22"/>
                          </a:cubicBezTo>
                          <a:close/>
                          <a:moveTo>
                            <a:pt x="3" y="24"/>
                          </a:moveTo>
                          <a:cubicBezTo>
                            <a:pt x="3" y="24"/>
                            <a:pt x="3" y="23"/>
                            <a:pt x="3" y="23"/>
                          </a:cubicBezTo>
                          <a:cubicBezTo>
                            <a:pt x="3" y="23"/>
                            <a:pt x="3" y="23"/>
                            <a:pt x="3" y="23"/>
                          </a:cubicBezTo>
                          <a:cubicBezTo>
                            <a:pt x="3" y="24"/>
                            <a:pt x="3" y="24"/>
                            <a:pt x="3" y="24"/>
                          </a:cubicBezTo>
                          <a:close/>
                          <a:moveTo>
                            <a:pt x="3" y="9"/>
                          </a:moveTo>
                          <a:cubicBezTo>
                            <a:pt x="3" y="9"/>
                            <a:pt x="3" y="9"/>
                            <a:pt x="2" y="8"/>
                          </a:cubicBezTo>
                          <a:cubicBezTo>
                            <a:pt x="2" y="8"/>
                            <a:pt x="3" y="8"/>
                            <a:pt x="3" y="8"/>
                          </a:cubicBezTo>
                          <a:cubicBezTo>
                            <a:pt x="3" y="9"/>
                            <a:pt x="3" y="9"/>
                            <a:pt x="3" y="9"/>
                          </a:cubicBezTo>
                          <a:close/>
                          <a:moveTo>
                            <a:pt x="3" y="6"/>
                          </a:moveTo>
                          <a:cubicBezTo>
                            <a:pt x="3" y="5"/>
                            <a:pt x="2" y="6"/>
                            <a:pt x="2" y="6"/>
                          </a:cubicBezTo>
                          <a:cubicBezTo>
                            <a:pt x="1" y="5"/>
                            <a:pt x="3" y="4"/>
                            <a:pt x="3" y="6"/>
                          </a:cubicBezTo>
                          <a:close/>
                          <a:moveTo>
                            <a:pt x="2" y="8"/>
                          </a:moveTo>
                          <a:cubicBezTo>
                            <a:pt x="2" y="9"/>
                            <a:pt x="3" y="10"/>
                            <a:pt x="2" y="9"/>
                          </a:cubicBezTo>
                          <a:cubicBezTo>
                            <a:pt x="2" y="9"/>
                            <a:pt x="2" y="8"/>
                            <a:pt x="2" y="8"/>
                          </a:cubicBezTo>
                          <a:cubicBezTo>
                            <a:pt x="2" y="8"/>
                            <a:pt x="2" y="8"/>
                            <a:pt x="2" y="8"/>
                          </a:cubicBezTo>
                          <a:close/>
                          <a:moveTo>
                            <a:pt x="2" y="28"/>
                          </a:moveTo>
                          <a:cubicBezTo>
                            <a:pt x="2" y="28"/>
                            <a:pt x="2" y="29"/>
                            <a:pt x="2" y="29"/>
                          </a:cubicBezTo>
                          <a:cubicBezTo>
                            <a:pt x="2" y="29"/>
                            <a:pt x="2" y="29"/>
                            <a:pt x="2" y="29"/>
                          </a:cubicBezTo>
                          <a:cubicBezTo>
                            <a:pt x="1" y="29"/>
                            <a:pt x="1" y="29"/>
                            <a:pt x="2" y="28"/>
                          </a:cubicBezTo>
                          <a:close/>
                          <a:moveTo>
                            <a:pt x="2" y="31"/>
                          </a:moveTo>
                          <a:cubicBezTo>
                            <a:pt x="2" y="31"/>
                            <a:pt x="2" y="31"/>
                            <a:pt x="2" y="31"/>
                          </a:cubicBezTo>
                          <a:cubicBezTo>
                            <a:pt x="2" y="31"/>
                            <a:pt x="2" y="31"/>
                            <a:pt x="2" y="31"/>
                          </a:cubicBezTo>
                          <a:cubicBezTo>
                            <a:pt x="2" y="31"/>
                            <a:pt x="2" y="31"/>
                            <a:pt x="2" y="31"/>
                          </a:cubicBezTo>
                          <a:close/>
                          <a:moveTo>
                            <a:pt x="1" y="35"/>
                          </a:moveTo>
                          <a:cubicBezTo>
                            <a:pt x="2" y="35"/>
                            <a:pt x="3" y="36"/>
                            <a:pt x="3" y="36"/>
                          </a:cubicBezTo>
                          <a:cubicBezTo>
                            <a:pt x="3" y="36"/>
                            <a:pt x="3" y="36"/>
                            <a:pt x="2" y="36"/>
                          </a:cubicBezTo>
                          <a:cubicBezTo>
                            <a:pt x="2" y="37"/>
                            <a:pt x="3" y="37"/>
                            <a:pt x="3" y="37"/>
                          </a:cubicBezTo>
                          <a:cubicBezTo>
                            <a:pt x="3" y="37"/>
                            <a:pt x="3" y="38"/>
                            <a:pt x="3" y="38"/>
                          </a:cubicBezTo>
                          <a:cubicBezTo>
                            <a:pt x="3" y="38"/>
                            <a:pt x="2" y="37"/>
                            <a:pt x="2" y="37"/>
                          </a:cubicBezTo>
                          <a:cubicBezTo>
                            <a:pt x="2" y="37"/>
                            <a:pt x="2" y="36"/>
                            <a:pt x="1" y="35"/>
                          </a:cubicBezTo>
                          <a:close/>
                          <a:moveTo>
                            <a:pt x="3" y="38"/>
                          </a:moveTo>
                          <a:cubicBezTo>
                            <a:pt x="3" y="38"/>
                            <a:pt x="3" y="38"/>
                            <a:pt x="3" y="39"/>
                          </a:cubicBezTo>
                          <a:cubicBezTo>
                            <a:pt x="3" y="39"/>
                            <a:pt x="3" y="38"/>
                            <a:pt x="3" y="38"/>
                          </a:cubicBezTo>
                          <a:close/>
                          <a:moveTo>
                            <a:pt x="3" y="42"/>
                          </a:moveTo>
                          <a:cubicBezTo>
                            <a:pt x="3" y="42"/>
                            <a:pt x="3" y="41"/>
                            <a:pt x="3" y="41"/>
                          </a:cubicBezTo>
                          <a:cubicBezTo>
                            <a:pt x="4" y="41"/>
                            <a:pt x="4" y="42"/>
                            <a:pt x="4" y="42"/>
                          </a:cubicBezTo>
                          <a:cubicBezTo>
                            <a:pt x="4" y="42"/>
                            <a:pt x="4" y="42"/>
                            <a:pt x="3" y="42"/>
                          </a:cubicBezTo>
                          <a:close/>
                          <a:moveTo>
                            <a:pt x="4" y="40"/>
                          </a:moveTo>
                          <a:cubicBezTo>
                            <a:pt x="4" y="40"/>
                            <a:pt x="4" y="39"/>
                            <a:pt x="4" y="38"/>
                          </a:cubicBezTo>
                          <a:cubicBezTo>
                            <a:pt x="5" y="39"/>
                            <a:pt x="5" y="40"/>
                            <a:pt x="4" y="40"/>
                          </a:cubicBezTo>
                          <a:close/>
                          <a:moveTo>
                            <a:pt x="4" y="35"/>
                          </a:moveTo>
                          <a:cubicBezTo>
                            <a:pt x="4" y="35"/>
                            <a:pt x="5" y="35"/>
                            <a:pt x="5" y="36"/>
                          </a:cubicBezTo>
                          <a:cubicBezTo>
                            <a:pt x="5" y="36"/>
                            <a:pt x="4" y="36"/>
                            <a:pt x="4" y="35"/>
                          </a:cubicBezTo>
                          <a:close/>
                          <a:moveTo>
                            <a:pt x="6" y="43"/>
                          </a:moveTo>
                          <a:cubicBezTo>
                            <a:pt x="6" y="43"/>
                            <a:pt x="6" y="43"/>
                            <a:pt x="6" y="43"/>
                          </a:cubicBezTo>
                          <a:cubicBezTo>
                            <a:pt x="6" y="44"/>
                            <a:pt x="6" y="43"/>
                            <a:pt x="6" y="43"/>
                          </a:cubicBezTo>
                          <a:close/>
                          <a:moveTo>
                            <a:pt x="6" y="42"/>
                          </a:moveTo>
                          <a:cubicBezTo>
                            <a:pt x="6" y="41"/>
                            <a:pt x="6" y="41"/>
                            <a:pt x="6" y="41"/>
                          </a:cubicBezTo>
                          <a:cubicBezTo>
                            <a:pt x="6" y="41"/>
                            <a:pt x="6" y="41"/>
                            <a:pt x="6" y="42"/>
                          </a:cubicBezTo>
                          <a:cubicBezTo>
                            <a:pt x="6" y="42"/>
                            <a:pt x="6" y="42"/>
                            <a:pt x="6" y="42"/>
                          </a:cubicBezTo>
                          <a:close/>
                          <a:moveTo>
                            <a:pt x="5" y="39"/>
                          </a:moveTo>
                          <a:cubicBezTo>
                            <a:pt x="5" y="39"/>
                            <a:pt x="5" y="39"/>
                            <a:pt x="6" y="39"/>
                          </a:cubicBezTo>
                          <a:cubicBezTo>
                            <a:pt x="6" y="39"/>
                            <a:pt x="6" y="38"/>
                            <a:pt x="6" y="38"/>
                          </a:cubicBezTo>
                          <a:cubicBezTo>
                            <a:pt x="6" y="39"/>
                            <a:pt x="6" y="39"/>
                            <a:pt x="6" y="39"/>
                          </a:cubicBezTo>
                          <a:cubicBezTo>
                            <a:pt x="6" y="39"/>
                            <a:pt x="5" y="40"/>
                            <a:pt x="5" y="39"/>
                          </a:cubicBezTo>
                          <a:close/>
                          <a:moveTo>
                            <a:pt x="6" y="39"/>
                          </a:moveTo>
                          <a:cubicBezTo>
                            <a:pt x="6" y="38"/>
                            <a:pt x="6" y="38"/>
                            <a:pt x="7" y="38"/>
                          </a:cubicBezTo>
                          <a:cubicBezTo>
                            <a:pt x="7" y="38"/>
                            <a:pt x="7" y="38"/>
                            <a:pt x="7" y="39"/>
                          </a:cubicBezTo>
                          <a:cubicBezTo>
                            <a:pt x="7" y="39"/>
                            <a:pt x="7" y="39"/>
                            <a:pt x="7" y="39"/>
                          </a:cubicBezTo>
                          <a:cubicBezTo>
                            <a:pt x="7" y="38"/>
                            <a:pt x="7" y="39"/>
                            <a:pt x="6" y="39"/>
                          </a:cubicBezTo>
                          <a:close/>
                          <a:moveTo>
                            <a:pt x="7" y="42"/>
                          </a:moveTo>
                          <a:cubicBezTo>
                            <a:pt x="7" y="42"/>
                            <a:pt x="8" y="42"/>
                            <a:pt x="8" y="42"/>
                          </a:cubicBezTo>
                          <a:cubicBezTo>
                            <a:pt x="8" y="43"/>
                            <a:pt x="7" y="43"/>
                            <a:pt x="7" y="42"/>
                          </a:cubicBezTo>
                          <a:close/>
                          <a:moveTo>
                            <a:pt x="8" y="41"/>
                          </a:moveTo>
                          <a:cubicBezTo>
                            <a:pt x="8" y="41"/>
                            <a:pt x="8" y="40"/>
                            <a:pt x="8" y="40"/>
                          </a:cubicBezTo>
                          <a:cubicBezTo>
                            <a:pt x="8" y="40"/>
                            <a:pt x="8" y="40"/>
                            <a:pt x="8" y="40"/>
                          </a:cubicBezTo>
                          <a:cubicBezTo>
                            <a:pt x="8" y="41"/>
                            <a:pt x="8" y="40"/>
                            <a:pt x="8" y="41"/>
                          </a:cubicBezTo>
                          <a:close/>
                          <a:moveTo>
                            <a:pt x="8" y="7"/>
                          </a:moveTo>
                          <a:cubicBezTo>
                            <a:pt x="8" y="7"/>
                            <a:pt x="9" y="7"/>
                            <a:pt x="9" y="7"/>
                          </a:cubicBezTo>
                          <a:cubicBezTo>
                            <a:pt x="9" y="7"/>
                            <a:pt x="8" y="7"/>
                            <a:pt x="8" y="7"/>
                          </a:cubicBezTo>
                          <a:close/>
                          <a:moveTo>
                            <a:pt x="9" y="44"/>
                          </a:moveTo>
                          <a:cubicBezTo>
                            <a:pt x="9" y="44"/>
                            <a:pt x="9" y="44"/>
                            <a:pt x="9" y="44"/>
                          </a:cubicBezTo>
                          <a:cubicBezTo>
                            <a:pt x="9" y="44"/>
                            <a:pt x="9" y="44"/>
                            <a:pt x="9" y="44"/>
                          </a:cubicBezTo>
                          <a:close/>
                          <a:moveTo>
                            <a:pt x="16" y="46"/>
                          </a:moveTo>
                          <a:cubicBezTo>
                            <a:pt x="16" y="46"/>
                            <a:pt x="16" y="46"/>
                            <a:pt x="16" y="46"/>
                          </a:cubicBezTo>
                          <a:cubicBezTo>
                            <a:pt x="17" y="46"/>
                            <a:pt x="17" y="47"/>
                            <a:pt x="16" y="46"/>
                          </a:cubicBezTo>
                          <a:close/>
                          <a:moveTo>
                            <a:pt x="17" y="46"/>
                          </a:moveTo>
                          <a:cubicBezTo>
                            <a:pt x="17" y="46"/>
                            <a:pt x="17" y="46"/>
                            <a:pt x="17" y="46"/>
                          </a:cubicBezTo>
                          <a:cubicBezTo>
                            <a:pt x="17" y="46"/>
                            <a:pt x="17" y="46"/>
                            <a:pt x="18" y="46"/>
                          </a:cubicBezTo>
                          <a:cubicBezTo>
                            <a:pt x="18" y="47"/>
                            <a:pt x="17" y="47"/>
                            <a:pt x="17" y="46"/>
                          </a:cubicBezTo>
                          <a:close/>
                          <a:moveTo>
                            <a:pt x="24" y="50"/>
                          </a:moveTo>
                          <a:cubicBezTo>
                            <a:pt x="24" y="49"/>
                            <a:pt x="25" y="49"/>
                            <a:pt x="25" y="49"/>
                          </a:cubicBezTo>
                          <a:cubicBezTo>
                            <a:pt x="25" y="50"/>
                            <a:pt x="25" y="50"/>
                            <a:pt x="24" y="50"/>
                          </a:cubicBezTo>
                          <a:close/>
                          <a:moveTo>
                            <a:pt x="27" y="48"/>
                          </a:moveTo>
                          <a:cubicBezTo>
                            <a:pt x="26" y="48"/>
                            <a:pt x="25" y="48"/>
                            <a:pt x="25" y="48"/>
                          </a:cubicBezTo>
                          <a:cubicBezTo>
                            <a:pt x="24" y="47"/>
                            <a:pt x="23" y="47"/>
                            <a:pt x="21" y="46"/>
                          </a:cubicBezTo>
                          <a:cubicBezTo>
                            <a:pt x="20" y="46"/>
                            <a:pt x="19" y="45"/>
                            <a:pt x="18" y="45"/>
                          </a:cubicBezTo>
                          <a:cubicBezTo>
                            <a:pt x="15" y="43"/>
                            <a:pt x="12" y="42"/>
                            <a:pt x="9" y="41"/>
                          </a:cubicBezTo>
                          <a:cubicBezTo>
                            <a:pt x="9" y="40"/>
                            <a:pt x="9" y="39"/>
                            <a:pt x="9" y="38"/>
                          </a:cubicBezTo>
                          <a:cubicBezTo>
                            <a:pt x="9" y="38"/>
                            <a:pt x="9" y="38"/>
                            <a:pt x="9" y="37"/>
                          </a:cubicBezTo>
                          <a:cubicBezTo>
                            <a:pt x="13" y="40"/>
                            <a:pt x="16" y="41"/>
                            <a:pt x="19" y="42"/>
                          </a:cubicBezTo>
                          <a:cubicBezTo>
                            <a:pt x="20" y="42"/>
                            <a:pt x="19" y="42"/>
                            <a:pt x="20" y="42"/>
                          </a:cubicBezTo>
                          <a:cubicBezTo>
                            <a:pt x="21" y="43"/>
                            <a:pt x="22" y="44"/>
                            <a:pt x="23" y="44"/>
                          </a:cubicBezTo>
                          <a:cubicBezTo>
                            <a:pt x="23" y="44"/>
                            <a:pt x="24" y="44"/>
                            <a:pt x="24" y="44"/>
                          </a:cubicBezTo>
                          <a:cubicBezTo>
                            <a:pt x="24" y="44"/>
                            <a:pt x="24" y="44"/>
                            <a:pt x="24" y="45"/>
                          </a:cubicBezTo>
                          <a:cubicBezTo>
                            <a:pt x="25" y="45"/>
                            <a:pt x="26" y="45"/>
                            <a:pt x="27" y="46"/>
                          </a:cubicBezTo>
                          <a:cubicBezTo>
                            <a:pt x="27" y="46"/>
                            <a:pt x="27" y="47"/>
                            <a:pt x="27" y="48"/>
                          </a:cubicBezTo>
                          <a:close/>
                          <a:moveTo>
                            <a:pt x="28" y="13"/>
                          </a:moveTo>
                          <a:cubicBezTo>
                            <a:pt x="28" y="13"/>
                            <a:pt x="28" y="12"/>
                            <a:pt x="28" y="12"/>
                          </a:cubicBezTo>
                          <a:cubicBezTo>
                            <a:pt x="28" y="12"/>
                            <a:pt x="28" y="12"/>
                            <a:pt x="29" y="12"/>
                          </a:cubicBezTo>
                          <a:cubicBezTo>
                            <a:pt x="28" y="13"/>
                            <a:pt x="29" y="13"/>
                            <a:pt x="29" y="13"/>
                          </a:cubicBezTo>
                          <a:cubicBezTo>
                            <a:pt x="29" y="13"/>
                            <a:pt x="28" y="13"/>
                            <a:pt x="28" y="13"/>
                          </a:cubicBezTo>
                          <a:close/>
                          <a:moveTo>
                            <a:pt x="29" y="52"/>
                          </a:moveTo>
                          <a:cubicBezTo>
                            <a:pt x="29" y="51"/>
                            <a:pt x="29" y="51"/>
                            <a:pt x="29" y="51"/>
                          </a:cubicBezTo>
                          <a:cubicBezTo>
                            <a:pt x="29" y="51"/>
                            <a:pt x="29" y="51"/>
                            <a:pt x="29" y="51"/>
                          </a:cubicBezTo>
                          <a:cubicBezTo>
                            <a:pt x="29" y="52"/>
                            <a:pt x="29" y="52"/>
                            <a:pt x="29" y="52"/>
                          </a:cubicBezTo>
                          <a:close/>
                          <a:moveTo>
                            <a:pt x="31" y="47"/>
                          </a:moveTo>
                          <a:cubicBezTo>
                            <a:pt x="31" y="47"/>
                            <a:pt x="31" y="47"/>
                            <a:pt x="31" y="47"/>
                          </a:cubicBezTo>
                          <a:cubicBezTo>
                            <a:pt x="31" y="47"/>
                            <a:pt x="31" y="47"/>
                            <a:pt x="31" y="47"/>
                          </a:cubicBezTo>
                          <a:cubicBezTo>
                            <a:pt x="32" y="48"/>
                            <a:pt x="31" y="48"/>
                            <a:pt x="31" y="47"/>
                          </a:cubicBezTo>
                          <a:close/>
                          <a:moveTo>
                            <a:pt x="34" y="17"/>
                          </a:moveTo>
                          <a:cubicBezTo>
                            <a:pt x="34" y="17"/>
                            <a:pt x="34" y="17"/>
                            <a:pt x="34" y="18"/>
                          </a:cubicBezTo>
                          <a:cubicBezTo>
                            <a:pt x="34" y="18"/>
                            <a:pt x="34" y="18"/>
                            <a:pt x="34" y="18"/>
                          </a:cubicBezTo>
                          <a:cubicBezTo>
                            <a:pt x="34" y="17"/>
                            <a:pt x="34" y="17"/>
                            <a:pt x="34" y="17"/>
                          </a:cubicBezTo>
                          <a:close/>
                          <a:moveTo>
                            <a:pt x="33" y="15"/>
                          </a:moveTo>
                          <a:cubicBezTo>
                            <a:pt x="33" y="15"/>
                            <a:pt x="33" y="15"/>
                            <a:pt x="33" y="14"/>
                          </a:cubicBezTo>
                          <a:cubicBezTo>
                            <a:pt x="33" y="14"/>
                            <a:pt x="33" y="15"/>
                            <a:pt x="33" y="15"/>
                          </a:cubicBezTo>
                          <a:close/>
                          <a:moveTo>
                            <a:pt x="33" y="16"/>
                          </a:moveTo>
                          <a:cubicBezTo>
                            <a:pt x="34" y="16"/>
                            <a:pt x="33" y="17"/>
                            <a:pt x="33" y="17"/>
                          </a:cubicBezTo>
                          <a:cubicBezTo>
                            <a:pt x="33" y="17"/>
                            <a:pt x="33" y="16"/>
                            <a:pt x="33" y="16"/>
                          </a:cubicBezTo>
                          <a:cubicBezTo>
                            <a:pt x="33" y="16"/>
                            <a:pt x="33" y="16"/>
                            <a:pt x="33" y="16"/>
                          </a:cubicBezTo>
                          <a:close/>
                          <a:moveTo>
                            <a:pt x="33" y="52"/>
                          </a:moveTo>
                          <a:cubicBezTo>
                            <a:pt x="33" y="53"/>
                            <a:pt x="33" y="53"/>
                            <a:pt x="33" y="53"/>
                          </a:cubicBezTo>
                          <a:cubicBezTo>
                            <a:pt x="33" y="53"/>
                            <a:pt x="33" y="53"/>
                            <a:pt x="33" y="52"/>
                          </a:cubicBezTo>
                          <a:close/>
                          <a:moveTo>
                            <a:pt x="33" y="52"/>
                          </a:moveTo>
                          <a:cubicBezTo>
                            <a:pt x="33" y="51"/>
                            <a:pt x="33" y="51"/>
                            <a:pt x="33" y="51"/>
                          </a:cubicBezTo>
                          <a:cubicBezTo>
                            <a:pt x="33" y="51"/>
                            <a:pt x="33" y="51"/>
                            <a:pt x="33" y="51"/>
                          </a:cubicBezTo>
                          <a:cubicBezTo>
                            <a:pt x="33" y="51"/>
                            <a:pt x="34" y="52"/>
                            <a:pt x="33" y="52"/>
                          </a:cubicBezTo>
                          <a:close/>
                          <a:moveTo>
                            <a:pt x="34" y="49"/>
                          </a:moveTo>
                          <a:cubicBezTo>
                            <a:pt x="34" y="49"/>
                            <a:pt x="33" y="48"/>
                            <a:pt x="34" y="48"/>
                          </a:cubicBezTo>
                          <a:cubicBezTo>
                            <a:pt x="34" y="48"/>
                            <a:pt x="34" y="48"/>
                            <a:pt x="34" y="49"/>
                          </a:cubicBezTo>
                          <a:cubicBezTo>
                            <a:pt x="34" y="49"/>
                            <a:pt x="34" y="49"/>
                            <a:pt x="34" y="49"/>
                          </a:cubicBezTo>
                          <a:close/>
                          <a:moveTo>
                            <a:pt x="34" y="28"/>
                          </a:moveTo>
                          <a:cubicBezTo>
                            <a:pt x="34" y="27"/>
                            <a:pt x="34" y="27"/>
                            <a:pt x="34" y="27"/>
                          </a:cubicBezTo>
                          <a:cubicBezTo>
                            <a:pt x="34" y="27"/>
                            <a:pt x="34" y="27"/>
                            <a:pt x="35" y="27"/>
                          </a:cubicBezTo>
                          <a:cubicBezTo>
                            <a:pt x="35" y="27"/>
                            <a:pt x="35" y="28"/>
                            <a:pt x="34" y="28"/>
                          </a:cubicBezTo>
                          <a:close/>
                          <a:moveTo>
                            <a:pt x="34" y="23"/>
                          </a:moveTo>
                          <a:cubicBezTo>
                            <a:pt x="34" y="23"/>
                            <a:pt x="35" y="22"/>
                            <a:pt x="35" y="23"/>
                          </a:cubicBezTo>
                          <a:cubicBezTo>
                            <a:pt x="35" y="23"/>
                            <a:pt x="35" y="23"/>
                            <a:pt x="34" y="23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100000"/>
                      </a:srgbClr>
                    </a:solidFill>
                    <a:ln w="8001">
                      <a:noFill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1302" name="组合 11301"/>
                <p:cNvGrpSpPr/>
                <p:nvPr/>
              </p:nvGrpSpPr>
              <p:grpSpPr>
                <a:xfrm>
                  <a:off x="4824" y="2614"/>
                  <a:ext cx="749" cy="285"/>
                  <a:chOff x="4830" y="2522"/>
                  <a:chExt cx="749" cy="285"/>
                </a:xfrm>
              </p:grpSpPr>
              <p:grpSp>
                <p:nvGrpSpPr>
                  <p:cNvPr id="11303" name="组合 11302"/>
                  <p:cNvGrpSpPr/>
                  <p:nvPr/>
                </p:nvGrpSpPr>
                <p:grpSpPr>
                  <a:xfrm>
                    <a:off x="4830" y="2522"/>
                    <a:ext cx="749" cy="285"/>
                    <a:chOff x="4830" y="2522"/>
                    <a:chExt cx="749" cy="285"/>
                  </a:xfrm>
                </p:grpSpPr>
                <p:sp>
                  <p:nvSpPr>
                    <p:cNvPr id="11304" name="任意多边形 11303"/>
                    <p:cNvSpPr/>
                    <p:nvPr/>
                  </p:nvSpPr>
                  <p:spPr>
                    <a:xfrm>
                      <a:off x="4830" y="2522"/>
                      <a:ext cx="749" cy="285"/>
                    </a:xfrm>
                    <a:custGeom>
                      <a:avLst/>
                      <a:gdLst/>
                      <a:ahLst/>
                      <a:cxnLst/>
                      <a:pathLst>
                        <a:path w="681" h="259">
                          <a:moveTo>
                            <a:pt x="0" y="140"/>
                          </a:moveTo>
                          <a:lnTo>
                            <a:pt x="295" y="0"/>
                          </a:lnTo>
                          <a:lnTo>
                            <a:pt x="681" y="68"/>
                          </a:lnTo>
                          <a:lnTo>
                            <a:pt x="437" y="259"/>
                          </a:lnTo>
                          <a:lnTo>
                            <a:pt x="0" y="140"/>
                          </a:lnTo>
                          <a:close/>
                        </a:path>
                      </a:pathLst>
                    </a:custGeom>
                    <a:solidFill>
                      <a:srgbClr val="C5B293">
                        <a:alpha val="100000"/>
                      </a:srgbClr>
                    </a:solidFill>
                    <a:ln w="8001" cap="flat" cmpd="sng">
                      <a:solidFill>
                        <a:srgbClr val="B9A279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5" name="任意多边形 11304"/>
                    <p:cNvSpPr/>
                    <p:nvPr/>
                  </p:nvSpPr>
                  <p:spPr>
                    <a:xfrm>
                      <a:off x="4977" y="2586"/>
                      <a:ext cx="483" cy="218"/>
                    </a:xfrm>
                    <a:custGeom>
                      <a:avLst/>
                      <a:gdLst/>
                      <a:ahLst/>
                      <a:cxnLst/>
                      <a:pathLst>
                        <a:path w="440" h="199">
                          <a:moveTo>
                            <a:pt x="408" y="199"/>
                          </a:moveTo>
                          <a:lnTo>
                            <a:pt x="408" y="199"/>
                          </a:lnTo>
                          <a:lnTo>
                            <a:pt x="408" y="193"/>
                          </a:lnTo>
                          <a:lnTo>
                            <a:pt x="410" y="195"/>
                          </a:lnTo>
                          <a:lnTo>
                            <a:pt x="410" y="191"/>
                          </a:lnTo>
                          <a:lnTo>
                            <a:pt x="414" y="193"/>
                          </a:lnTo>
                          <a:lnTo>
                            <a:pt x="414" y="187"/>
                          </a:lnTo>
                          <a:lnTo>
                            <a:pt x="415" y="191"/>
                          </a:lnTo>
                          <a:lnTo>
                            <a:pt x="415" y="185"/>
                          </a:lnTo>
                          <a:lnTo>
                            <a:pt x="417" y="187"/>
                          </a:lnTo>
                          <a:lnTo>
                            <a:pt x="417" y="184"/>
                          </a:lnTo>
                          <a:lnTo>
                            <a:pt x="421" y="185"/>
                          </a:lnTo>
                          <a:lnTo>
                            <a:pt x="421" y="180"/>
                          </a:lnTo>
                          <a:lnTo>
                            <a:pt x="423" y="184"/>
                          </a:lnTo>
                          <a:lnTo>
                            <a:pt x="423" y="178"/>
                          </a:lnTo>
                          <a:lnTo>
                            <a:pt x="427" y="182"/>
                          </a:lnTo>
                          <a:lnTo>
                            <a:pt x="427" y="180"/>
                          </a:lnTo>
                          <a:lnTo>
                            <a:pt x="427" y="176"/>
                          </a:lnTo>
                          <a:lnTo>
                            <a:pt x="431" y="178"/>
                          </a:lnTo>
                          <a:lnTo>
                            <a:pt x="431" y="172"/>
                          </a:lnTo>
                          <a:lnTo>
                            <a:pt x="432" y="174"/>
                          </a:lnTo>
                          <a:lnTo>
                            <a:pt x="432" y="170"/>
                          </a:lnTo>
                          <a:lnTo>
                            <a:pt x="434" y="172"/>
                          </a:lnTo>
                          <a:lnTo>
                            <a:pt x="434" y="167"/>
                          </a:lnTo>
                          <a:lnTo>
                            <a:pt x="436" y="170"/>
                          </a:lnTo>
                          <a:lnTo>
                            <a:pt x="436" y="165"/>
                          </a:lnTo>
                          <a:lnTo>
                            <a:pt x="438" y="165"/>
                          </a:lnTo>
                          <a:lnTo>
                            <a:pt x="440" y="95"/>
                          </a:lnTo>
                          <a:lnTo>
                            <a:pt x="37" y="0"/>
                          </a:lnTo>
                          <a:lnTo>
                            <a:pt x="0" y="19"/>
                          </a:lnTo>
                          <a:lnTo>
                            <a:pt x="408" y="119"/>
                          </a:lnTo>
                          <a:lnTo>
                            <a:pt x="408" y="199"/>
                          </a:lnTo>
                          <a:close/>
                        </a:path>
                      </a:pathLst>
                    </a:custGeom>
                    <a:solidFill>
                      <a:srgbClr val="D8C9B3">
                        <a:alpha val="100000"/>
                      </a:srgbClr>
                    </a:solidFill>
                    <a:ln w="8001">
                      <a:noFill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1306" name="任意多边形 11305"/>
                  <p:cNvSpPr/>
                  <p:nvPr/>
                </p:nvSpPr>
                <p:spPr>
                  <a:xfrm>
                    <a:off x="4992" y="2596"/>
                    <a:ext cx="448" cy="109"/>
                  </a:xfrm>
                  <a:custGeom>
                    <a:avLst/>
                    <a:gdLst/>
                    <a:ahLst/>
                    <a:cxnLst/>
                    <a:pathLst>
                      <a:path w="408" h="98">
                        <a:moveTo>
                          <a:pt x="0" y="0"/>
                        </a:moveTo>
                        <a:lnTo>
                          <a:pt x="406" y="98"/>
                        </a:lnTo>
                        <a:lnTo>
                          <a:pt x="408" y="96"/>
                        </a:lnTo>
                        <a:lnTo>
                          <a:pt x="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0C0A8">
                      <a:alpha val="100000"/>
                    </a:srgbClr>
                  </a:solidFill>
                  <a:ln w="8001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1307" name="组合 11306"/>
              <p:cNvGrpSpPr/>
              <p:nvPr/>
            </p:nvGrpSpPr>
            <p:grpSpPr>
              <a:xfrm>
                <a:off x="4740" y="3412"/>
                <a:ext cx="445" cy="426"/>
                <a:chOff x="4432" y="3361"/>
                <a:chExt cx="400" cy="383"/>
              </a:xfrm>
            </p:grpSpPr>
            <p:sp>
              <p:nvSpPr>
                <p:cNvPr id="11308" name="任意多边形 11307"/>
                <p:cNvSpPr/>
                <p:nvPr/>
              </p:nvSpPr>
              <p:spPr>
                <a:xfrm>
                  <a:off x="4635" y="3372"/>
                  <a:ext cx="93" cy="72"/>
                </a:xfrm>
                <a:custGeom>
                  <a:avLst/>
                  <a:gdLst/>
                  <a:ahLst/>
                  <a:cxnLst/>
                  <a:pathLst>
                    <a:path w="111" h="85">
                      <a:moveTo>
                        <a:pt x="0" y="0"/>
                      </a:moveTo>
                      <a:lnTo>
                        <a:pt x="110" y="85"/>
                      </a:lnTo>
                      <a:lnTo>
                        <a:pt x="111" y="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09" name="任意多边形 11308"/>
                <p:cNvSpPr/>
                <p:nvPr/>
              </p:nvSpPr>
              <p:spPr>
                <a:xfrm>
                  <a:off x="4669" y="3388"/>
                  <a:ext cx="11" cy="13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3" y="7"/>
                      </a:moveTo>
                      <a:cubicBezTo>
                        <a:pt x="5" y="8"/>
                        <a:pt x="6" y="7"/>
                        <a:pt x="6" y="7"/>
                      </a:cubicBezTo>
                      <a:cubicBezTo>
                        <a:pt x="7" y="5"/>
                        <a:pt x="6" y="2"/>
                        <a:pt x="4" y="1"/>
                      </a:cubicBezTo>
                      <a:cubicBezTo>
                        <a:pt x="2" y="0"/>
                        <a:pt x="1" y="0"/>
                        <a:pt x="0" y="2"/>
                      </a:cubicBezTo>
                      <a:cubicBezTo>
                        <a:pt x="0" y="3"/>
                        <a:pt x="1" y="6"/>
                        <a:pt x="3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0" name="任意多边形 11309"/>
                <p:cNvSpPr/>
                <p:nvPr/>
              </p:nvSpPr>
              <p:spPr>
                <a:xfrm>
                  <a:off x="4669" y="3399"/>
                  <a:ext cx="11" cy="13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1" y="1"/>
                      </a:moveTo>
                      <a:cubicBezTo>
                        <a:pt x="0" y="2"/>
                        <a:pt x="0" y="5"/>
                        <a:pt x="1" y="6"/>
                      </a:cubicBezTo>
                      <a:cubicBezTo>
                        <a:pt x="3" y="8"/>
                        <a:pt x="6" y="8"/>
                        <a:pt x="7" y="7"/>
                      </a:cubicBezTo>
                      <a:cubicBezTo>
                        <a:pt x="7" y="6"/>
                        <a:pt x="7" y="6"/>
                        <a:pt x="7" y="4"/>
                      </a:cubicBezTo>
                      <a:cubicBezTo>
                        <a:pt x="6" y="2"/>
                        <a:pt x="2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1" name="任意多边形 11310"/>
                <p:cNvSpPr>
                  <a:spLocks noEditPoints="1"/>
                </p:cNvSpPr>
                <p:nvPr/>
              </p:nvSpPr>
              <p:spPr>
                <a:xfrm>
                  <a:off x="4718" y="3396"/>
                  <a:ext cx="57" cy="82"/>
                </a:xfrm>
                <a:custGeom>
                  <a:avLst/>
                  <a:gdLst/>
                  <a:ahLst/>
                  <a:cxnLst/>
                  <a:pathLst>
                    <a:path w="36" h="52">
                      <a:moveTo>
                        <a:pt x="36" y="26"/>
                      </a:moveTo>
                      <a:cubicBezTo>
                        <a:pt x="36" y="22"/>
                        <a:pt x="36" y="18"/>
                        <a:pt x="36" y="15"/>
                      </a:cubicBezTo>
                      <a:cubicBezTo>
                        <a:pt x="33" y="13"/>
                        <a:pt x="29" y="11"/>
                        <a:pt x="25" y="10"/>
                      </a:cubicBezTo>
                      <a:cubicBezTo>
                        <a:pt x="24" y="10"/>
                        <a:pt x="22" y="8"/>
                        <a:pt x="20" y="8"/>
                      </a:cubicBezTo>
                      <a:cubicBezTo>
                        <a:pt x="17" y="7"/>
                        <a:pt x="14" y="5"/>
                        <a:pt x="10" y="4"/>
                      </a:cubicBezTo>
                      <a:cubicBezTo>
                        <a:pt x="10" y="4"/>
                        <a:pt x="9" y="3"/>
                        <a:pt x="9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5" y="2"/>
                        <a:pt x="3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8"/>
                        <a:pt x="2" y="8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6"/>
                        <a:pt x="2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5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8"/>
                        <a:pt x="4" y="8"/>
                        <a:pt x="5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4" y="11"/>
                        <a:pt x="5" y="11"/>
                      </a:cubicBezTo>
                      <a:cubicBezTo>
                        <a:pt x="5" y="11"/>
                        <a:pt x="5" y="11"/>
                        <a:pt x="6" y="10"/>
                      </a:cubicBezTo>
                      <a:cubicBezTo>
                        <a:pt x="6" y="11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3" y="10"/>
                      </a:cubicBezTo>
                      <a:cubicBezTo>
                        <a:pt x="2" y="10"/>
                        <a:pt x="3" y="10"/>
                        <a:pt x="2" y="10"/>
                      </a:cubicBezTo>
                      <a:cubicBezTo>
                        <a:pt x="2" y="11"/>
                        <a:pt x="2" y="11"/>
                        <a:pt x="2" y="12"/>
                      </a:cubicBezTo>
                      <a:cubicBezTo>
                        <a:pt x="2" y="12"/>
                        <a:pt x="2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2" y="13"/>
                        <a:pt x="2" y="12"/>
                        <a:pt x="1" y="12"/>
                      </a:cubicBezTo>
                      <a:cubicBezTo>
                        <a:pt x="1" y="12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1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9"/>
                        <a:pt x="0" y="9"/>
                        <a:pt x="0" y="9"/>
                      </a:cubicBezTo>
                      <a:cubicBezTo>
                        <a:pt x="0" y="10"/>
                        <a:pt x="0" y="13"/>
                        <a:pt x="0" y="15"/>
                      </a:cubicBezTo>
                      <a:cubicBezTo>
                        <a:pt x="0" y="18"/>
                        <a:pt x="1" y="22"/>
                        <a:pt x="0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0" y="32"/>
                        <a:pt x="1" y="35"/>
                        <a:pt x="1" y="36"/>
                      </a:cubicBezTo>
                      <a:cubicBezTo>
                        <a:pt x="1" y="37"/>
                        <a:pt x="1" y="37"/>
                        <a:pt x="2" y="37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1" y="37"/>
                        <a:pt x="1" y="37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4" y="39"/>
                        <a:pt x="4" y="38"/>
                        <a:pt x="4" y="38"/>
                      </a:cubicBezTo>
                      <a:cubicBezTo>
                        <a:pt x="4" y="38"/>
                        <a:pt x="4" y="39"/>
                        <a:pt x="4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40"/>
                        <a:pt x="6" y="39"/>
                        <a:pt x="7" y="40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40"/>
                        <a:pt x="9" y="39"/>
                        <a:pt x="9" y="40"/>
                      </a:cubicBezTo>
                      <a:cubicBezTo>
                        <a:pt x="9" y="40"/>
                        <a:pt x="8" y="40"/>
                        <a:pt x="9" y="41"/>
                      </a:cubicBezTo>
                      <a:cubicBezTo>
                        <a:pt x="10" y="42"/>
                        <a:pt x="13" y="43"/>
                        <a:pt x="14" y="43"/>
                      </a:cubicBezTo>
                      <a:cubicBezTo>
                        <a:pt x="14" y="43"/>
                        <a:pt x="14" y="43"/>
                        <a:pt x="15" y="43"/>
                      </a:cubicBezTo>
                      <a:cubicBezTo>
                        <a:pt x="15" y="43"/>
                        <a:pt x="14" y="43"/>
                        <a:pt x="15" y="43"/>
                      </a:cubicBezTo>
                      <a:cubicBezTo>
                        <a:pt x="15" y="44"/>
                        <a:pt x="16" y="44"/>
                        <a:pt x="17" y="44"/>
                      </a:cubicBezTo>
                      <a:cubicBezTo>
                        <a:pt x="17" y="44"/>
                        <a:pt x="16" y="44"/>
                        <a:pt x="16" y="44"/>
                      </a:cubicBezTo>
                      <a:cubicBezTo>
                        <a:pt x="16" y="43"/>
                        <a:pt x="16" y="44"/>
                        <a:pt x="16" y="44"/>
                      </a:cubicBezTo>
                      <a:cubicBezTo>
                        <a:pt x="16" y="43"/>
                        <a:pt x="15" y="43"/>
                        <a:pt x="15" y="43"/>
                      </a:cubicBezTo>
                      <a:cubicBezTo>
                        <a:pt x="16" y="43"/>
                        <a:pt x="18" y="44"/>
                        <a:pt x="19" y="44"/>
                      </a:cubicBezTo>
                      <a:cubicBezTo>
                        <a:pt x="19" y="44"/>
                        <a:pt x="19" y="45"/>
                        <a:pt x="20" y="45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20" y="46"/>
                        <a:pt x="20" y="45"/>
                        <a:pt x="20" y="46"/>
                      </a:cubicBezTo>
                      <a:cubicBezTo>
                        <a:pt x="21" y="46"/>
                        <a:pt x="22" y="47"/>
                        <a:pt x="23" y="47"/>
                      </a:cubicBezTo>
                      <a:cubicBezTo>
                        <a:pt x="23" y="46"/>
                        <a:pt x="23" y="47"/>
                        <a:pt x="22" y="46"/>
                      </a:cubicBezTo>
                      <a:cubicBezTo>
                        <a:pt x="23" y="46"/>
                        <a:pt x="23" y="45"/>
                        <a:pt x="23" y="45"/>
                      </a:cubicBezTo>
                      <a:cubicBezTo>
                        <a:pt x="24" y="46"/>
                        <a:pt x="24" y="46"/>
                        <a:pt x="24" y="45"/>
                      </a:cubicBezTo>
                      <a:cubicBezTo>
                        <a:pt x="24" y="45"/>
                        <a:pt x="24" y="45"/>
                        <a:pt x="23" y="45"/>
                      </a:cubicBezTo>
                      <a:cubicBezTo>
                        <a:pt x="23" y="44"/>
                        <a:pt x="23" y="44"/>
                        <a:pt x="23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4" y="42"/>
                        <a:pt x="22" y="39"/>
                        <a:pt x="23" y="39"/>
                      </a:cubicBezTo>
                      <a:cubicBezTo>
                        <a:pt x="23" y="39"/>
                        <a:pt x="23" y="38"/>
                        <a:pt x="23" y="38"/>
                      </a:cubicBezTo>
                      <a:cubicBezTo>
                        <a:pt x="23" y="39"/>
                        <a:pt x="24" y="38"/>
                        <a:pt x="24" y="39"/>
                      </a:cubicBezTo>
                      <a:cubicBezTo>
                        <a:pt x="24" y="39"/>
                        <a:pt x="24" y="39"/>
                        <a:pt x="24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4" y="40"/>
                        <a:pt x="24" y="41"/>
                        <a:pt x="24" y="41"/>
                      </a:cubicBezTo>
                      <a:cubicBezTo>
                        <a:pt x="24" y="41"/>
                        <a:pt x="24" y="42"/>
                        <a:pt x="25" y="42"/>
                      </a:cubicBezTo>
                      <a:cubicBezTo>
                        <a:pt x="25" y="42"/>
                        <a:pt x="25" y="41"/>
                        <a:pt x="26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2"/>
                        <a:pt x="24" y="42"/>
                        <a:pt x="24" y="42"/>
                      </a:cubicBezTo>
                      <a:cubicBezTo>
                        <a:pt x="24" y="42"/>
                        <a:pt x="24" y="42"/>
                        <a:pt x="24" y="43"/>
                      </a:cubicBezTo>
                      <a:cubicBezTo>
                        <a:pt x="24" y="43"/>
                        <a:pt x="24" y="43"/>
                        <a:pt x="24" y="44"/>
                      </a:cubicBezTo>
                      <a:cubicBezTo>
                        <a:pt x="24" y="44"/>
                        <a:pt x="25" y="44"/>
                        <a:pt x="25" y="45"/>
                      </a:cubicBezTo>
                      <a:cubicBezTo>
                        <a:pt x="25" y="46"/>
                        <a:pt x="25" y="46"/>
                        <a:pt x="25" y="47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8"/>
                        <a:pt x="24" y="47"/>
                        <a:pt x="24" y="47"/>
                      </a:cubicBezTo>
                      <a:cubicBezTo>
                        <a:pt x="25" y="48"/>
                        <a:pt x="26" y="48"/>
                        <a:pt x="27" y="49"/>
                      </a:cubicBezTo>
                      <a:cubicBezTo>
                        <a:pt x="27" y="49"/>
                        <a:pt x="27" y="48"/>
                        <a:pt x="27" y="48"/>
                      </a:cubicBezTo>
                      <a:cubicBezTo>
                        <a:pt x="28" y="49"/>
                        <a:pt x="27" y="49"/>
                        <a:pt x="28" y="49"/>
                      </a:cubicBezTo>
                      <a:cubicBezTo>
                        <a:pt x="29" y="50"/>
                        <a:pt x="31" y="51"/>
                        <a:pt x="32" y="51"/>
                      </a:cubicBezTo>
                      <a:cubicBezTo>
                        <a:pt x="32" y="51"/>
                        <a:pt x="32" y="50"/>
                        <a:pt x="32" y="50"/>
                      </a:cubicBezTo>
                      <a:cubicBezTo>
                        <a:pt x="33" y="50"/>
                        <a:pt x="34" y="51"/>
                        <a:pt x="33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2"/>
                        <a:pt x="34" y="52"/>
                        <a:pt x="35" y="52"/>
                      </a:cubicBezTo>
                      <a:cubicBezTo>
                        <a:pt x="36" y="51"/>
                        <a:pt x="36" y="49"/>
                        <a:pt x="35" y="47"/>
                      </a:cubicBezTo>
                      <a:cubicBezTo>
                        <a:pt x="35" y="45"/>
                        <a:pt x="36" y="44"/>
                        <a:pt x="36" y="41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38"/>
                        <a:pt x="36" y="34"/>
                        <a:pt x="36" y="31"/>
                      </a:cubicBezTo>
                      <a:cubicBezTo>
                        <a:pt x="36" y="31"/>
                        <a:pt x="35" y="30"/>
                        <a:pt x="36" y="30"/>
                      </a:cubicBez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6"/>
                        <a:pt x="36" y="26"/>
                      </a:cubicBezTo>
                      <a:close/>
                      <a:moveTo>
                        <a:pt x="1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lose/>
                      <a:moveTo>
                        <a:pt x="4" y="6"/>
                      </a:moveTo>
                      <a:cubicBezTo>
                        <a:pt x="3" y="6"/>
                        <a:pt x="3" y="5"/>
                        <a:pt x="4" y="5"/>
                      </a:cubicBezTo>
                      <a:cubicBezTo>
                        <a:pt x="4" y="5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lose/>
                      <a:moveTo>
                        <a:pt x="5" y="4"/>
                      </a:moveTo>
                      <a:cubicBezTo>
                        <a:pt x="5" y="3"/>
                        <a:pt x="6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lose/>
                      <a:moveTo>
                        <a:pt x="5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lose/>
                      <a:moveTo>
                        <a:pt x="25" y="44"/>
                      </a:moveTo>
                      <a:cubicBezTo>
                        <a:pt x="25" y="44"/>
                        <a:pt x="25" y="43"/>
                        <a:pt x="25" y="43"/>
                      </a:cubicBezTo>
                      <a:cubicBezTo>
                        <a:pt x="25" y="43"/>
                        <a:pt x="25" y="44"/>
                        <a:pt x="25" y="44"/>
                      </a:cubicBezTo>
                      <a:cubicBezTo>
                        <a:pt x="25" y="44"/>
                        <a:pt x="25" y="44"/>
                        <a:pt x="25" y="4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5" y="18"/>
                      </a:cubicBezTo>
                      <a:close/>
                      <a:moveTo>
                        <a:pt x="34" y="20"/>
                      </a:moveTo>
                      <a:cubicBezTo>
                        <a:pt x="35" y="20"/>
                        <a:pt x="34" y="20"/>
                        <a:pt x="34" y="21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lose/>
                      <a:moveTo>
                        <a:pt x="34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2"/>
                      </a:cubicBezTo>
                      <a:close/>
                      <a:moveTo>
                        <a:pt x="34" y="35"/>
                      </a:moveTo>
                      <a:cubicBezTo>
                        <a:pt x="34" y="35"/>
                        <a:pt x="34" y="35"/>
                        <a:pt x="35" y="34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5" y="36"/>
                        <a:pt x="34" y="35"/>
                        <a:pt x="34" y="35"/>
                      </a:cubicBezTo>
                      <a:close/>
                      <a:moveTo>
                        <a:pt x="35" y="43"/>
                      </a:moveTo>
                      <a:cubicBezTo>
                        <a:pt x="35" y="43"/>
                        <a:pt x="34" y="43"/>
                        <a:pt x="34" y="42"/>
                      </a:cubicBezTo>
                      <a:cubicBezTo>
                        <a:pt x="34" y="42"/>
                        <a:pt x="35" y="42"/>
                        <a:pt x="35" y="42"/>
                      </a:cubicBezTo>
                      <a:cubicBezTo>
                        <a:pt x="35" y="42"/>
                        <a:pt x="35" y="43"/>
                        <a:pt x="35" y="43"/>
                      </a:cubicBezTo>
                      <a:close/>
                      <a:moveTo>
                        <a:pt x="32" y="26"/>
                      </a:moveTo>
                      <a:cubicBezTo>
                        <a:pt x="32" y="26"/>
                        <a:pt x="32" y="27"/>
                        <a:pt x="33" y="27"/>
                      </a:cubicBezTo>
                      <a:cubicBezTo>
                        <a:pt x="33" y="28"/>
                        <a:pt x="32" y="28"/>
                        <a:pt x="32" y="28"/>
                      </a:cubicBezTo>
                      <a:cubicBezTo>
                        <a:pt x="32" y="27"/>
                        <a:pt x="32" y="27"/>
                        <a:pt x="31" y="27"/>
                      </a:cubicBezTo>
                      <a:cubicBezTo>
                        <a:pt x="32" y="27"/>
                        <a:pt x="32" y="26"/>
                        <a:pt x="32" y="26"/>
                      </a:cubicBezTo>
                      <a:close/>
                      <a:moveTo>
                        <a:pt x="32" y="25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5"/>
                        <a:pt x="32" y="25"/>
                        <a:pt x="32" y="25"/>
                      </a:cubicBezTo>
                      <a:close/>
                      <a:moveTo>
                        <a:pt x="34" y="38"/>
                      </a:move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4" y="38"/>
                        <a:pt x="33" y="38"/>
                        <a:pt x="34" y="38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lose/>
                      <a:moveTo>
                        <a:pt x="33" y="36"/>
                      </a:moveTo>
                      <a:cubicBezTo>
                        <a:pt x="33" y="36"/>
                        <a:pt x="33" y="35"/>
                        <a:pt x="33" y="35"/>
                      </a:cubicBezTo>
                      <a:cubicBezTo>
                        <a:pt x="34" y="35"/>
                        <a:pt x="34" y="36"/>
                        <a:pt x="34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3" y="34"/>
                      </a:moveTo>
                      <a:cubicBezTo>
                        <a:pt x="33" y="34"/>
                        <a:pt x="33" y="34"/>
                        <a:pt x="32" y="34"/>
                      </a:cubicBezTo>
                      <a:cubicBezTo>
                        <a:pt x="32" y="33"/>
                        <a:pt x="33" y="33"/>
                        <a:pt x="33" y="33"/>
                      </a:cubicBezTo>
                      <a:cubicBezTo>
                        <a:pt x="33" y="33"/>
                        <a:pt x="33" y="32"/>
                        <a:pt x="33" y="32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3" y="33"/>
                        <a:pt x="34" y="33"/>
                        <a:pt x="34" y="33"/>
                      </a:cubicBezTo>
                      <a:cubicBezTo>
                        <a:pt x="34" y="34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3" y="34"/>
                      </a:cubicBezTo>
                      <a:close/>
                      <a:moveTo>
                        <a:pt x="32" y="38"/>
                      </a:moveTo>
                      <a:cubicBezTo>
                        <a:pt x="32" y="38"/>
                        <a:pt x="33" y="39"/>
                        <a:pt x="33" y="38"/>
                      </a:cubicBezTo>
                      <a:cubicBezTo>
                        <a:pt x="33" y="39"/>
                        <a:pt x="32" y="39"/>
                        <a:pt x="32" y="38"/>
                      </a:cubicBezTo>
                      <a:close/>
                      <a:moveTo>
                        <a:pt x="32" y="38"/>
                      </a:move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2" y="37"/>
                        <a:pt x="32" y="37"/>
                        <a:pt x="32" y="38"/>
                      </a:cubicBezTo>
                      <a:cubicBezTo>
                        <a:pt x="32" y="37"/>
                        <a:pt x="32" y="38"/>
                        <a:pt x="32" y="38"/>
                      </a:cubicBezTo>
                      <a:close/>
                      <a:moveTo>
                        <a:pt x="33" y="37"/>
                      </a:move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3" y="38"/>
                        <a:pt x="32" y="38"/>
                        <a:pt x="33" y="37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5" y="33"/>
                        <a:pt x="35" y="34"/>
                      </a:cubicBezTo>
                      <a:cubicBezTo>
                        <a:pt x="34" y="33"/>
                        <a:pt x="34" y="33"/>
                        <a:pt x="34" y="32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3"/>
                        <a:pt x="35" y="24"/>
                      </a:cubicBezTo>
                      <a:cubicBezTo>
                        <a:pt x="35" y="24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4" y="24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2" y="32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4" y="31"/>
                        <a:pt x="35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7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1" y="31"/>
                        <a:pt x="31" y="31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lose/>
                      <a:moveTo>
                        <a:pt x="33" y="40"/>
                      </a:moveTo>
                      <a:cubicBezTo>
                        <a:pt x="33" y="40"/>
                        <a:pt x="32" y="40"/>
                        <a:pt x="32" y="40"/>
                      </a:cubicBezTo>
                      <a:cubicBezTo>
                        <a:pt x="32" y="39"/>
                        <a:pt x="33" y="40"/>
                        <a:pt x="33" y="40"/>
                      </a:cubicBezTo>
                      <a:close/>
                      <a:moveTo>
                        <a:pt x="32" y="40"/>
                      </a:moveTo>
                      <a:cubicBezTo>
                        <a:pt x="33" y="40"/>
                        <a:pt x="32" y="41"/>
                        <a:pt x="33" y="41"/>
                      </a:cubicBezTo>
                      <a:cubicBezTo>
                        <a:pt x="33" y="41"/>
                        <a:pt x="33" y="40"/>
                        <a:pt x="33" y="40"/>
                      </a:cubicBezTo>
                      <a:cubicBezTo>
                        <a:pt x="33" y="40"/>
                        <a:pt x="34" y="40"/>
                        <a:pt x="34" y="41"/>
                      </a:cubicBezTo>
                      <a:cubicBezTo>
                        <a:pt x="33" y="41"/>
                        <a:pt x="33" y="41"/>
                        <a:pt x="33" y="42"/>
                      </a:cubicBezTo>
                      <a:cubicBezTo>
                        <a:pt x="33" y="42"/>
                        <a:pt x="33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3" y="41"/>
                        <a:pt x="34" y="41"/>
                        <a:pt x="34" y="41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2"/>
                        <a:pt x="34" y="22"/>
                      </a:cubicBezTo>
                      <a:cubicBezTo>
                        <a:pt x="34" y="23"/>
                        <a:pt x="34" y="22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5" y="25"/>
                        <a:pt x="34" y="25"/>
                      </a:cubicBezTo>
                      <a:cubicBezTo>
                        <a:pt x="33" y="25"/>
                        <a:pt x="33" y="24"/>
                        <a:pt x="32" y="23"/>
                      </a:cubicBezTo>
                      <a:cubicBezTo>
                        <a:pt x="32" y="23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3" y="23"/>
                        <a:pt x="33" y="23"/>
                        <a:pt x="34" y="23"/>
                      </a:cubicBezTo>
                      <a:cubicBezTo>
                        <a:pt x="33" y="24"/>
                        <a:pt x="33" y="23"/>
                        <a:pt x="33" y="24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3" y="23"/>
                      </a:moveTo>
                      <a:cubicBezTo>
                        <a:pt x="33" y="22"/>
                        <a:pt x="33" y="22"/>
                        <a:pt x="34" y="22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33" y="20"/>
                      </a:move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19"/>
                        <a:pt x="32" y="19"/>
                      </a:cubicBezTo>
                      <a:cubicBezTo>
                        <a:pt x="33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3" y="16"/>
                        <a:pt x="32" y="18"/>
                        <a:pt x="33" y="19"/>
                      </a:cubicBezTo>
                      <a:close/>
                      <a:moveTo>
                        <a:pt x="31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1"/>
                        <a:pt x="32" y="21"/>
                      </a:cubicBezTo>
                      <a:cubicBezTo>
                        <a:pt x="31" y="21"/>
                        <a:pt x="31" y="20"/>
                        <a:pt x="31" y="20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ubicBezTo>
                        <a:pt x="30" y="15"/>
                        <a:pt x="30" y="16"/>
                        <a:pt x="31" y="16"/>
                      </a:cubicBezTo>
                      <a:close/>
                      <a:moveTo>
                        <a:pt x="30" y="45"/>
                      </a:moveTo>
                      <a:cubicBezTo>
                        <a:pt x="30" y="45"/>
                        <a:pt x="30" y="46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lose/>
                      <a:moveTo>
                        <a:pt x="30" y="18"/>
                      </a:moveTo>
                      <a:cubicBezTo>
                        <a:pt x="30" y="19"/>
                        <a:pt x="30" y="18"/>
                        <a:pt x="30" y="19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lose/>
                      <a:moveTo>
                        <a:pt x="30" y="41"/>
                      </a:moveTo>
                      <a:cubicBezTo>
                        <a:pt x="30" y="41"/>
                        <a:pt x="30" y="40"/>
                        <a:pt x="29" y="40"/>
                      </a:cubicBezTo>
                      <a:cubicBezTo>
                        <a:pt x="29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1"/>
                      </a:cubicBezTo>
                      <a:close/>
                      <a:moveTo>
                        <a:pt x="27" y="42"/>
                      </a:moveTo>
                      <a:cubicBezTo>
                        <a:pt x="27" y="42"/>
                        <a:pt x="26" y="42"/>
                        <a:pt x="27" y="41"/>
                      </a:cubicBezTo>
                      <a:cubicBezTo>
                        <a:pt x="27" y="41"/>
                        <a:pt x="27" y="42"/>
                        <a:pt x="27" y="42"/>
                      </a:cubicBezTo>
                      <a:close/>
                      <a:moveTo>
                        <a:pt x="27" y="23"/>
                      </a:moveTo>
                      <a:cubicBezTo>
                        <a:pt x="27" y="23"/>
                        <a:pt x="27" y="23"/>
                        <a:pt x="27" y="24"/>
                      </a:cubicBezTo>
                      <a:cubicBezTo>
                        <a:pt x="27" y="24"/>
                        <a:pt x="27" y="23"/>
                        <a:pt x="27" y="23"/>
                      </a:cubicBezTo>
                      <a:close/>
                      <a:moveTo>
                        <a:pt x="28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8" y="34"/>
                        <a:pt x="28" y="34"/>
                      </a:cubicBezTo>
                      <a:close/>
                      <a:moveTo>
                        <a:pt x="28" y="43"/>
                      </a:moveTo>
                      <a:cubicBezTo>
                        <a:pt x="28" y="43"/>
                        <a:pt x="28" y="43"/>
                        <a:pt x="28" y="44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7" y="43"/>
                        <a:pt x="27" y="43"/>
                        <a:pt x="28" y="43"/>
                      </a:cubicBezTo>
                      <a:close/>
                      <a:moveTo>
                        <a:pt x="28" y="22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2"/>
                        <a:pt x="28" y="22"/>
                      </a:cubicBezTo>
                      <a:close/>
                      <a:moveTo>
                        <a:pt x="28" y="22"/>
                      </a:moveTo>
                      <a:cubicBezTo>
                        <a:pt x="28" y="22"/>
                        <a:pt x="29" y="22"/>
                        <a:pt x="29" y="21"/>
                      </a:cubicBezTo>
                      <a:cubicBezTo>
                        <a:pt x="29" y="21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8" y="22"/>
                      </a:cubicBezTo>
                      <a:close/>
                      <a:moveTo>
                        <a:pt x="29" y="23"/>
                      </a:moveTo>
                      <a:cubicBezTo>
                        <a:pt x="29" y="23"/>
                        <a:pt x="30" y="23"/>
                        <a:pt x="30" y="24"/>
                      </a:cubicBezTo>
                      <a:cubicBezTo>
                        <a:pt x="29" y="24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3"/>
                      </a:cubicBezTo>
                      <a:close/>
                      <a:moveTo>
                        <a:pt x="30" y="19"/>
                      </a:move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lose/>
                      <a:moveTo>
                        <a:pt x="29" y="13"/>
                      </a:moveTo>
                      <a:cubicBezTo>
                        <a:pt x="29" y="13"/>
                        <a:pt x="29" y="14"/>
                        <a:pt x="29" y="14"/>
                      </a:cubicBezTo>
                      <a:cubicBezTo>
                        <a:pt x="29" y="14"/>
                        <a:pt x="29" y="13"/>
                        <a:pt x="29" y="13"/>
                      </a:cubicBezTo>
                      <a:close/>
                      <a:moveTo>
                        <a:pt x="29" y="18"/>
                      </a:move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17"/>
                        <a:pt x="29" y="18"/>
                        <a:pt x="29" y="18"/>
                      </a:cubicBezTo>
                      <a:close/>
                      <a:moveTo>
                        <a:pt x="27" y="12"/>
                      </a:move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7" y="13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lose/>
                      <a:moveTo>
                        <a:pt x="27" y="13"/>
                      </a:moveTo>
                      <a:cubicBezTo>
                        <a:pt x="27" y="13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lose/>
                      <a:moveTo>
                        <a:pt x="24" y="16"/>
                      </a:moveTo>
                      <a:cubicBezTo>
                        <a:pt x="24" y="15"/>
                        <a:pt x="24" y="15"/>
                        <a:pt x="24" y="14"/>
                      </a:cubicBezTo>
                      <a:cubicBezTo>
                        <a:pt x="24" y="14"/>
                        <a:pt x="23" y="13"/>
                        <a:pt x="23" y="13"/>
                      </a:cubicBezTo>
                      <a:cubicBezTo>
                        <a:pt x="24" y="13"/>
                        <a:pt x="24" y="12"/>
                        <a:pt x="24" y="11"/>
                      </a:cubicBezTo>
                      <a:cubicBezTo>
                        <a:pt x="24" y="11"/>
                        <a:pt x="25" y="11"/>
                        <a:pt x="25" y="11"/>
                      </a:cubicBezTo>
                      <a:cubicBezTo>
                        <a:pt x="25" y="12"/>
                        <a:pt x="25" y="12"/>
                        <a:pt x="24" y="12"/>
                      </a:cubicBezTo>
                      <a:cubicBezTo>
                        <a:pt x="25" y="12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4"/>
                        <a:pt x="25" y="14"/>
                        <a:pt x="26" y="14"/>
                      </a:cubicBezTo>
                      <a:cubicBezTo>
                        <a:pt x="26" y="14"/>
                        <a:pt x="26" y="13"/>
                        <a:pt x="26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7" y="14"/>
                        <a:pt x="27" y="14"/>
                        <a:pt x="28" y="15"/>
                      </a:cubicBezTo>
                      <a:cubicBezTo>
                        <a:pt x="28" y="16"/>
                        <a:pt x="27" y="15"/>
                        <a:pt x="28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8" y="17"/>
                        <a:pt x="28" y="18"/>
                        <a:pt x="28" y="17"/>
                      </a:cubicBezTo>
                      <a:cubicBezTo>
                        <a:pt x="29" y="18"/>
                        <a:pt x="28" y="18"/>
                        <a:pt x="28" y="19"/>
                      </a:cubicBezTo>
                      <a:cubicBezTo>
                        <a:pt x="28" y="19"/>
                        <a:pt x="28" y="19"/>
                        <a:pt x="28" y="20"/>
                      </a:cubicBezTo>
                      <a:cubicBezTo>
                        <a:pt x="29" y="20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20"/>
                      </a:cubicBezTo>
                      <a:cubicBezTo>
                        <a:pt x="29" y="20"/>
                        <a:pt x="29" y="20"/>
                        <a:pt x="29" y="21"/>
                      </a:cubicBezTo>
                      <a:cubicBezTo>
                        <a:pt x="29" y="21"/>
                        <a:pt x="29" y="20"/>
                        <a:pt x="29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19"/>
                        <a:pt x="27" y="19"/>
                      </a:cubicBezTo>
                      <a:cubicBezTo>
                        <a:pt x="27" y="19"/>
                        <a:pt x="27" y="19"/>
                        <a:pt x="26" y="19"/>
                      </a:cubicBezTo>
                      <a:cubicBezTo>
                        <a:pt x="26" y="19"/>
                        <a:pt x="26" y="19"/>
                        <a:pt x="26" y="18"/>
                      </a:cubicBezTo>
                      <a:cubicBezTo>
                        <a:pt x="26" y="18"/>
                        <a:pt x="26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4" y="18"/>
                        <a:pt x="25" y="18"/>
                        <a:pt x="25" y="17"/>
                      </a:cubicBezTo>
                      <a:cubicBezTo>
                        <a:pt x="25" y="17"/>
                        <a:pt x="25" y="18"/>
                        <a:pt x="26" y="18"/>
                      </a:cubicBezTo>
                      <a:cubicBezTo>
                        <a:pt x="26" y="18"/>
                        <a:pt x="25" y="16"/>
                        <a:pt x="25" y="16"/>
                      </a:cubicBezTo>
                      <a:cubicBezTo>
                        <a:pt x="24" y="16"/>
                        <a:pt x="23" y="19"/>
                        <a:pt x="25" y="21"/>
                      </a:cubicBezTo>
                      <a:cubicBezTo>
                        <a:pt x="24" y="21"/>
                        <a:pt x="24" y="20"/>
                        <a:pt x="24" y="20"/>
                      </a:cubicBezTo>
                      <a:cubicBezTo>
                        <a:pt x="24" y="20"/>
                        <a:pt x="24" y="21"/>
                        <a:pt x="23" y="21"/>
                      </a:cubicBezTo>
                      <a:cubicBezTo>
                        <a:pt x="23" y="20"/>
                        <a:pt x="23" y="19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4" y="19"/>
                        <a:pt x="23" y="16"/>
                        <a:pt x="24" y="16"/>
                      </a:cubicBezTo>
                      <a:close/>
                      <a:moveTo>
                        <a:pt x="25" y="20"/>
                      </a:move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0"/>
                        <a:pt x="25" y="21"/>
                        <a:pt x="25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lose/>
                      <a:moveTo>
                        <a:pt x="25" y="22"/>
                      </a:move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4" y="22"/>
                        <a:pt x="24" y="21"/>
                        <a:pt x="24" y="21"/>
                      </a:cubicBezTo>
                      <a:cubicBezTo>
                        <a:pt x="25" y="21"/>
                        <a:pt x="25" y="22"/>
                        <a:pt x="25" y="22"/>
                      </a:cubicBezTo>
                      <a:close/>
                      <a:moveTo>
                        <a:pt x="26" y="24"/>
                      </a:moveTo>
                      <a:cubicBezTo>
                        <a:pt x="26" y="24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4"/>
                      </a:cubicBezTo>
                      <a:close/>
                      <a:moveTo>
                        <a:pt x="23" y="17"/>
                      </a:moveTo>
                      <a:cubicBezTo>
                        <a:pt x="23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3" y="17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0" y="10"/>
                      </a:move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0" y="12"/>
                        <a:pt x="21" y="12"/>
                        <a:pt x="21" y="12"/>
                      </a:cubicBezTo>
                      <a:cubicBezTo>
                        <a:pt x="22" y="12"/>
                        <a:pt x="22" y="12"/>
                        <a:pt x="23" y="13"/>
                      </a:cubicBezTo>
                      <a:cubicBezTo>
                        <a:pt x="23" y="14"/>
                        <a:pt x="22" y="13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1" y="13"/>
                        <a:pt x="21" y="13"/>
                      </a:cubicBezTo>
                      <a:cubicBezTo>
                        <a:pt x="21" y="12"/>
                        <a:pt x="20" y="13"/>
                        <a:pt x="20" y="12"/>
                      </a:cubicBezTo>
                      <a:cubicBezTo>
                        <a:pt x="20" y="12"/>
                        <a:pt x="20" y="13"/>
                        <a:pt x="19" y="13"/>
                      </a:cubicBezTo>
                      <a:cubicBezTo>
                        <a:pt x="19" y="12"/>
                        <a:pt x="20" y="11"/>
                        <a:pt x="19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lose/>
                      <a:moveTo>
                        <a:pt x="20" y="17"/>
                      </a:move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7"/>
                        <a:pt x="20" y="18"/>
                        <a:pt x="20" y="17"/>
                      </a:cubicBezTo>
                      <a:close/>
                      <a:moveTo>
                        <a:pt x="20" y="17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9" y="15"/>
                        <a:pt x="20" y="15"/>
                        <a:pt x="21" y="16"/>
                      </a:cubicBezTo>
                      <a:cubicBezTo>
                        <a:pt x="21" y="16"/>
                        <a:pt x="20" y="16"/>
                        <a:pt x="20" y="17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1" y="15"/>
                        <a:pt x="20" y="14"/>
                      </a:cubicBezTo>
                      <a:close/>
                      <a:moveTo>
                        <a:pt x="19" y="15"/>
                      </a:move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lose/>
                      <a:moveTo>
                        <a:pt x="18" y="9"/>
                      </a:moveTo>
                      <a:cubicBezTo>
                        <a:pt x="19" y="9"/>
                        <a:pt x="19" y="9"/>
                        <a:pt x="20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9"/>
                        <a:pt x="18" y="9"/>
                        <a:pt x="18" y="9"/>
                      </a:cubicBezTo>
                      <a:close/>
                      <a:moveTo>
                        <a:pt x="18" y="9"/>
                      </a:move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9"/>
                        <a:pt x="17" y="9"/>
                        <a:pt x="17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7" y="13"/>
                      </a:move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8" y="12"/>
                        <a:pt x="19" y="12"/>
                        <a:pt x="19" y="13"/>
                      </a:cubicBezTo>
                      <a:cubicBezTo>
                        <a:pt x="18" y="13"/>
                        <a:pt x="18" y="14"/>
                        <a:pt x="18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lose/>
                      <a:moveTo>
                        <a:pt x="17" y="13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7" y="14"/>
                        <a:pt x="17" y="15"/>
                      </a:cubicBezTo>
                      <a:cubicBezTo>
                        <a:pt x="16" y="14"/>
                        <a:pt x="16" y="14"/>
                        <a:pt x="17" y="13"/>
                      </a:cubicBezTo>
                      <a:close/>
                      <a:moveTo>
                        <a:pt x="14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lose/>
                      <a:moveTo>
                        <a:pt x="14" y="15"/>
                      </a:move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3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3" y="11"/>
                        <a:pt x="14" y="10"/>
                        <a:pt x="14" y="12"/>
                      </a:cubicBezTo>
                      <a:close/>
                      <a:moveTo>
                        <a:pt x="13" y="13"/>
                      </a:moveTo>
                      <a:cubicBezTo>
                        <a:pt x="14" y="14"/>
                        <a:pt x="13" y="14"/>
                        <a:pt x="13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7"/>
                        <a:pt x="12" y="16"/>
                      </a:cubicBezTo>
                      <a:close/>
                      <a:moveTo>
                        <a:pt x="12" y="9"/>
                      </a:moveTo>
                      <a:cubicBezTo>
                        <a:pt x="12" y="10"/>
                        <a:pt x="12" y="9"/>
                        <a:pt x="12" y="10"/>
                      </a:cubicBezTo>
                      <a:cubicBezTo>
                        <a:pt x="10" y="9"/>
                        <a:pt x="11" y="8"/>
                        <a:pt x="12" y="9"/>
                      </a:cubicBezTo>
                      <a:close/>
                      <a:moveTo>
                        <a:pt x="11" y="12"/>
                      </a:moveTo>
                      <a:cubicBezTo>
                        <a:pt x="12" y="12"/>
                        <a:pt x="12" y="13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lose/>
                      <a:moveTo>
                        <a:pt x="11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2" y="16"/>
                        <a:pt x="11" y="16"/>
                      </a:cubicBezTo>
                      <a:close/>
                      <a:moveTo>
                        <a:pt x="8" y="4"/>
                      </a:moveTo>
                      <a:cubicBezTo>
                        <a:pt x="8" y="4"/>
                        <a:pt x="8" y="5"/>
                        <a:pt x="8" y="5"/>
                      </a:cubicBezTo>
                      <a:cubicBezTo>
                        <a:pt x="8" y="5"/>
                        <a:pt x="7" y="5"/>
                        <a:pt x="8" y="4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ubicBezTo>
                        <a:pt x="8" y="5"/>
                        <a:pt x="8" y="6"/>
                        <a:pt x="8" y="5"/>
                      </a:cubicBezTo>
                      <a:cubicBezTo>
                        <a:pt x="8" y="5"/>
                        <a:pt x="8" y="5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9" y="6"/>
                        <a:pt x="9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1" y="5"/>
                      </a:cubicBezTo>
                      <a:cubicBezTo>
                        <a:pt x="11" y="6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9" y="7"/>
                        <a:pt x="10" y="7"/>
                      </a:cubicBezTo>
                      <a:cubicBezTo>
                        <a:pt x="10" y="8"/>
                        <a:pt x="10" y="8"/>
                        <a:pt x="11" y="9"/>
                      </a:cubicBezTo>
                      <a:cubicBezTo>
                        <a:pt x="11" y="10"/>
                        <a:pt x="10" y="10"/>
                        <a:pt x="1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1" y="13"/>
                        <a:pt x="10" y="13"/>
                        <a:pt x="10" y="14"/>
                      </a:cubicBezTo>
                      <a:cubicBezTo>
                        <a:pt x="10" y="14"/>
                        <a:pt x="10" y="14"/>
                        <a:pt x="10" y="13"/>
                      </a:cubicBezTo>
                      <a:cubicBezTo>
                        <a:pt x="10" y="13"/>
                        <a:pt x="10" y="13"/>
                        <a:pt x="10" y="12"/>
                      </a:cubicBez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10" y="12"/>
                        <a:pt x="10" y="11"/>
                        <a:pt x="10" y="10"/>
                      </a:cubicBezTo>
                      <a:cubicBezTo>
                        <a:pt x="9" y="10"/>
                        <a:pt x="9" y="11"/>
                        <a:pt x="9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7" y="10"/>
                        <a:pt x="8" y="10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7"/>
                        <a:pt x="7" y="6"/>
                        <a:pt x="8" y="6"/>
                      </a:cubicBezTo>
                      <a:close/>
                      <a:moveTo>
                        <a:pt x="8" y="35"/>
                      </a:moveTo>
                      <a:cubicBezTo>
                        <a:pt x="9" y="35"/>
                        <a:pt x="8" y="35"/>
                        <a:pt x="8" y="34"/>
                      </a:cubicBezTo>
                      <a:cubicBezTo>
                        <a:pt x="8" y="34"/>
                        <a:pt x="8" y="34"/>
                        <a:pt x="8" y="35"/>
                      </a:cubicBezTo>
                      <a:close/>
                      <a:moveTo>
                        <a:pt x="8" y="32"/>
                      </a:move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3"/>
                        <a:pt x="8" y="32"/>
                        <a:pt x="8" y="32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10" y="15"/>
                        <a:pt x="9" y="15"/>
                      </a:cubicBezTo>
                      <a:cubicBezTo>
                        <a:pt x="9" y="15"/>
                        <a:pt x="8" y="14"/>
                        <a:pt x="7" y="14"/>
                      </a:cubicBezTo>
                      <a:close/>
                      <a:moveTo>
                        <a:pt x="7" y="11"/>
                      </a:moveTo>
                      <a:cubicBezTo>
                        <a:pt x="6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8" y="12"/>
                      </a:moveTo>
                      <a:cubicBezTo>
                        <a:pt x="9" y="12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3"/>
                        <a:pt x="8" y="12"/>
                        <a:pt x="8" y="12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9" y="16"/>
                        <a:pt x="9" y="16"/>
                        <a:pt x="9" y="15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lose/>
                      <a:moveTo>
                        <a:pt x="10" y="15"/>
                      </a:moveTo>
                      <a:cubicBezTo>
                        <a:pt x="10" y="16"/>
                        <a:pt x="10" y="16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0" y="38"/>
                      </a:moveTo>
                      <a:cubicBezTo>
                        <a:pt x="10" y="39"/>
                        <a:pt x="9" y="38"/>
                        <a:pt x="9" y="39"/>
                      </a:cubicBezTo>
                      <a:cubicBezTo>
                        <a:pt x="9" y="39"/>
                        <a:pt x="9" y="38"/>
                        <a:pt x="9" y="38"/>
                      </a:cubicBezTo>
                      <a:cubicBezTo>
                        <a:pt x="9" y="38"/>
                        <a:pt x="10" y="38"/>
                        <a:pt x="10" y="38"/>
                      </a:cubicBezTo>
                      <a:close/>
                      <a:moveTo>
                        <a:pt x="7" y="9"/>
                      </a:moveTo>
                      <a:cubicBezTo>
                        <a:pt x="7" y="9"/>
                        <a:pt x="7" y="10"/>
                        <a:pt x="7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0"/>
                        <a:pt x="6" y="10"/>
                        <a:pt x="7" y="10"/>
                      </a:cubicBezTo>
                      <a:cubicBezTo>
                        <a:pt x="6" y="9"/>
                        <a:pt x="7" y="9"/>
                        <a:pt x="7" y="9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6" y="12"/>
                        <a:pt x="6" y="11"/>
                      </a:cubicBezTo>
                      <a:cubicBezTo>
                        <a:pt x="6" y="10"/>
                        <a:pt x="7" y="11"/>
                        <a:pt x="7" y="12"/>
                      </a:cubicBezTo>
                      <a:close/>
                      <a:moveTo>
                        <a:pt x="6" y="12"/>
                      </a:moveTo>
                      <a:cubicBezTo>
                        <a:pt x="6" y="13"/>
                        <a:pt x="5" y="13"/>
                        <a:pt x="4" y="13"/>
                      </a:cubicBezTo>
                      <a:cubicBezTo>
                        <a:pt x="5" y="12"/>
                        <a:pt x="5" y="12"/>
                        <a:pt x="6" y="12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4" y="23"/>
                      </a:moveTo>
                      <a:cubicBezTo>
                        <a:pt x="5" y="23"/>
                        <a:pt x="5" y="23"/>
                        <a:pt x="4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lose/>
                      <a:moveTo>
                        <a:pt x="5" y="24"/>
                      </a:move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4"/>
                        <a:pt x="5" y="24"/>
                        <a:pt x="5" y="24"/>
                      </a:cubicBezTo>
                      <a:close/>
                      <a:moveTo>
                        <a:pt x="3" y="33"/>
                      </a:move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2"/>
                        <a:pt x="2" y="32"/>
                        <a:pt x="2" y="32"/>
                      </a:cubicBezTo>
                      <a:cubicBezTo>
                        <a:pt x="3" y="31"/>
                        <a:pt x="2" y="30"/>
                        <a:pt x="2" y="30"/>
                      </a:cubicBezTo>
                      <a:cubicBezTo>
                        <a:pt x="3" y="30"/>
                        <a:pt x="3" y="30"/>
                        <a:pt x="3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3" y="31"/>
                        <a:pt x="3" y="32"/>
                        <a:pt x="3" y="32"/>
                      </a:cubicBezTo>
                      <a:cubicBezTo>
                        <a:pt x="3" y="32"/>
                        <a:pt x="3" y="31"/>
                        <a:pt x="4" y="32"/>
                      </a:cubicBezTo>
                      <a:cubicBezTo>
                        <a:pt x="4" y="32"/>
                        <a:pt x="3" y="33"/>
                        <a:pt x="3" y="33"/>
                      </a:cubicBezTo>
                      <a:close/>
                      <a:moveTo>
                        <a:pt x="3" y="29"/>
                      </a:move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29"/>
                        <a:pt x="3" y="30"/>
                        <a:pt x="3" y="30"/>
                      </a:cubicBezTo>
                      <a:cubicBezTo>
                        <a:pt x="3" y="30"/>
                        <a:pt x="3" y="29"/>
                        <a:pt x="3" y="29"/>
                      </a:cubicBezTo>
                      <a:close/>
                      <a:moveTo>
                        <a:pt x="4" y="33"/>
                      </a:moveTo>
                      <a:cubicBezTo>
                        <a:pt x="4" y="33"/>
                        <a:pt x="4" y="33"/>
                        <a:pt x="4" y="34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4" y="33"/>
                        <a:pt x="4" y="33"/>
                        <a:pt x="4" y="33"/>
                      </a:cubicBezTo>
                      <a:close/>
                      <a:moveTo>
                        <a:pt x="4" y="31"/>
                      </a:move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lose/>
                      <a:moveTo>
                        <a:pt x="5" y="32"/>
                      </a:moveTo>
                      <a:cubicBezTo>
                        <a:pt x="5" y="32"/>
                        <a:pt x="4" y="32"/>
                        <a:pt x="4" y="32"/>
                      </a:cubicBezTo>
                      <a:cubicBezTo>
                        <a:pt x="4" y="32"/>
                        <a:pt x="4" y="32"/>
                        <a:pt x="5" y="32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20"/>
                        <a:pt x="4" y="21"/>
                        <a:pt x="4" y="20"/>
                      </a:cubicBezTo>
                      <a:close/>
                      <a:moveTo>
                        <a:pt x="4" y="25"/>
                      </a:move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4"/>
                        <a:pt x="4" y="25"/>
                        <a:pt x="4" y="25"/>
                      </a:cubicBezTo>
                      <a:close/>
                      <a:moveTo>
                        <a:pt x="4" y="23"/>
                      </a:moveTo>
                      <a:cubicBezTo>
                        <a:pt x="3" y="23"/>
                        <a:pt x="3" y="22"/>
                        <a:pt x="3" y="22"/>
                      </a:cubicBezTo>
                      <a:cubicBezTo>
                        <a:pt x="3" y="22"/>
                        <a:pt x="4" y="23"/>
                        <a:pt x="4" y="23"/>
                      </a:cubicBezTo>
                      <a:close/>
                      <a:moveTo>
                        <a:pt x="2" y="27"/>
                      </a:moveTo>
                      <a:cubicBezTo>
                        <a:pt x="2" y="27"/>
                        <a:pt x="2" y="26"/>
                        <a:pt x="2" y="26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2" y="27"/>
                      </a:cubicBezTo>
                      <a:close/>
                      <a:moveTo>
                        <a:pt x="3" y="21"/>
                      </a:moveTo>
                      <a:cubicBezTo>
                        <a:pt x="3" y="21"/>
                        <a:pt x="2" y="21"/>
                        <a:pt x="2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lose/>
                      <a:moveTo>
                        <a:pt x="3" y="18"/>
                      </a:moveTo>
                      <a:cubicBezTo>
                        <a:pt x="2" y="18"/>
                        <a:pt x="2" y="17"/>
                        <a:pt x="3" y="17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lose/>
                      <a:moveTo>
                        <a:pt x="3" y="14"/>
                      </a:move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2" y="15"/>
                        <a:pt x="2" y="14"/>
                        <a:pt x="3" y="14"/>
                      </a:cubicBezTo>
                      <a:close/>
                      <a:moveTo>
                        <a:pt x="3" y="16"/>
                      </a:moveTo>
                      <a:cubicBezTo>
                        <a:pt x="3" y="17"/>
                        <a:pt x="2" y="16"/>
                        <a:pt x="2" y="16"/>
                      </a:cubicBezTo>
                      <a:cubicBezTo>
                        <a:pt x="2" y="16"/>
                        <a:pt x="3" y="16"/>
                        <a:pt x="3" y="16"/>
                      </a:cubicBez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cubicBezTo>
                        <a:pt x="2" y="14"/>
                        <a:pt x="2" y="13"/>
                        <a:pt x="2" y="13"/>
                      </a:cubicBezTo>
                      <a:close/>
                      <a:moveTo>
                        <a:pt x="1" y="12"/>
                      </a:moveTo>
                      <a:cubicBezTo>
                        <a:pt x="1" y="13"/>
                        <a:pt x="2" y="14"/>
                        <a:pt x="1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2"/>
                        <a:pt x="1" y="12"/>
                      </a:cubicBezTo>
                      <a:close/>
                      <a:moveTo>
                        <a:pt x="1" y="14"/>
                      </a:moveTo>
                      <a:cubicBezTo>
                        <a:pt x="1" y="14"/>
                        <a:pt x="2" y="15"/>
                        <a:pt x="2" y="14"/>
                      </a:cubicBezTo>
                      <a:cubicBezTo>
                        <a:pt x="2" y="15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1" y="18"/>
                        <a:pt x="1" y="19"/>
                      </a:cubicBezTo>
                      <a:cubicBezTo>
                        <a:pt x="1" y="19"/>
                        <a:pt x="1" y="18"/>
                        <a:pt x="1" y="18"/>
                      </a:cubicBezTo>
                      <a:close/>
                      <a:moveTo>
                        <a:pt x="1" y="19"/>
                      </a:moveTo>
                      <a:cubicBezTo>
                        <a:pt x="1" y="19"/>
                        <a:pt x="2" y="19"/>
                        <a:pt x="2" y="20"/>
                      </a:cubicBezTo>
                      <a:cubicBezTo>
                        <a:pt x="2" y="20"/>
                        <a:pt x="1" y="20"/>
                        <a:pt x="1" y="20"/>
                      </a:cubicBezTo>
                      <a:cubicBezTo>
                        <a:pt x="1" y="19"/>
                        <a:pt x="1" y="19"/>
                        <a:pt x="1" y="19"/>
                      </a:cubicBezTo>
                      <a:close/>
                      <a:moveTo>
                        <a:pt x="1" y="29"/>
                      </a:moveTo>
                      <a:cubicBezTo>
                        <a:pt x="1" y="29"/>
                        <a:pt x="1" y="28"/>
                        <a:pt x="2" y="29"/>
                      </a:cubicBezTo>
                      <a:cubicBezTo>
                        <a:pt x="2" y="29"/>
                        <a:pt x="2" y="29"/>
                        <a:pt x="2" y="30"/>
                      </a:cubicBezTo>
                      <a:cubicBezTo>
                        <a:pt x="2" y="29"/>
                        <a:pt x="2" y="30"/>
                        <a:pt x="1" y="29"/>
                      </a:cubicBezTo>
                      <a:close/>
                      <a:moveTo>
                        <a:pt x="4" y="36"/>
                      </a:moveTo>
                      <a:cubicBezTo>
                        <a:pt x="3" y="36"/>
                        <a:pt x="3" y="36"/>
                        <a:pt x="2" y="35"/>
                      </a:cubicBezTo>
                      <a:cubicBezTo>
                        <a:pt x="2" y="35"/>
                        <a:pt x="3" y="35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34"/>
                        <a:pt x="2" y="34"/>
                        <a:pt x="2" y="35"/>
                      </a:cubicBezTo>
                      <a:cubicBezTo>
                        <a:pt x="2" y="34"/>
                        <a:pt x="2" y="33"/>
                        <a:pt x="2" y="32"/>
                      </a:cubicBezTo>
                      <a:cubicBezTo>
                        <a:pt x="3" y="32"/>
                        <a:pt x="2" y="33"/>
                        <a:pt x="2" y="33"/>
                      </a:cubicBezTo>
                      <a:cubicBezTo>
                        <a:pt x="3" y="34"/>
                        <a:pt x="3" y="34"/>
                        <a:pt x="4" y="35"/>
                      </a:cubicBezTo>
                      <a:cubicBezTo>
                        <a:pt x="3" y="35"/>
                        <a:pt x="3" y="35"/>
                        <a:pt x="4" y="36"/>
                      </a:cubicBezTo>
                      <a:close/>
                      <a:moveTo>
                        <a:pt x="4" y="37"/>
                      </a:moveTo>
                      <a:cubicBezTo>
                        <a:pt x="4" y="36"/>
                        <a:pt x="4" y="35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3"/>
                        <a:pt x="4" y="33"/>
                        <a:pt x="5" y="33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7"/>
                        <a:pt x="5" y="37"/>
                        <a:pt x="4" y="37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4" y="18"/>
                        <a:pt x="4" y="18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5" y="16"/>
                        <a:pt x="5" y="15"/>
                        <a:pt x="6" y="15"/>
                      </a:cubicBezTo>
                      <a:cubicBezTo>
                        <a:pt x="6" y="16"/>
                        <a:pt x="5" y="16"/>
                        <a:pt x="6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4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6" y="18"/>
                      </a:cubicBezTo>
                      <a:cubicBezTo>
                        <a:pt x="6" y="19"/>
                        <a:pt x="5" y="19"/>
                        <a:pt x="5" y="19"/>
                      </a:cubicBezTo>
                      <a:close/>
                      <a:moveTo>
                        <a:pt x="5" y="26"/>
                      </a:move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7"/>
                        <a:pt x="5" y="27"/>
                        <a:pt x="5" y="26"/>
                      </a:cubicBezTo>
                      <a:close/>
                      <a:moveTo>
                        <a:pt x="5" y="6"/>
                      </a:moveTo>
                      <a:cubicBezTo>
                        <a:pt x="6" y="6"/>
                        <a:pt x="6" y="6"/>
                        <a:pt x="6" y="7"/>
                      </a:cubicBezTo>
                      <a:cubicBezTo>
                        <a:pt x="5" y="6"/>
                        <a:pt x="6" y="6"/>
                        <a:pt x="5" y="6"/>
                      </a:cubicBezTo>
                      <a:close/>
                      <a:moveTo>
                        <a:pt x="6" y="36"/>
                      </a:moveTo>
                      <a:cubicBezTo>
                        <a:pt x="6" y="35"/>
                        <a:pt x="6" y="35"/>
                        <a:pt x="6" y="34"/>
                      </a:cubicBezTo>
                      <a:cubicBezTo>
                        <a:pt x="6" y="35"/>
                        <a:pt x="7" y="35"/>
                        <a:pt x="7" y="35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8" y="34"/>
                        <a:pt x="7" y="34"/>
                        <a:pt x="7" y="35"/>
                      </a:cubicBezTo>
                      <a:cubicBezTo>
                        <a:pt x="8" y="35"/>
                        <a:pt x="8" y="35"/>
                        <a:pt x="9" y="35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8" y="36"/>
                        <a:pt x="8" y="36"/>
                        <a:pt x="8" y="35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7" y="36"/>
                        <a:pt x="8" y="37"/>
                        <a:pt x="7" y="37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7" y="35"/>
                        <a:pt x="6" y="35"/>
                        <a:pt x="6" y="36"/>
                      </a:cubicBezTo>
                      <a:close/>
                      <a:moveTo>
                        <a:pt x="8" y="39"/>
                      </a:moveTo>
                      <a:cubicBezTo>
                        <a:pt x="8" y="39"/>
                        <a:pt x="8" y="39"/>
                        <a:pt x="8" y="38"/>
                      </a:cubicBezTo>
                      <a:cubicBezTo>
                        <a:pt x="8" y="38"/>
                        <a:pt x="8" y="39"/>
                        <a:pt x="7" y="39"/>
                      </a:cubicBezTo>
                      <a:cubicBezTo>
                        <a:pt x="7" y="38"/>
                        <a:pt x="7" y="37"/>
                        <a:pt x="8" y="38"/>
                      </a:cubicBezTo>
                      <a:cubicBezTo>
                        <a:pt x="8" y="37"/>
                        <a:pt x="8" y="37"/>
                        <a:pt x="9" y="37"/>
                      </a:cubicBezTo>
                      <a:cubicBezTo>
                        <a:pt x="8" y="38"/>
                        <a:pt x="9" y="39"/>
                        <a:pt x="8" y="39"/>
                      </a:cubicBezTo>
                      <a:close/>
                      <a:moveTo>
                        <a:pt x="10" y="36"/>
                      </a:move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5"/>
                        <a:pt x="10" y="36"/>
                        <a:pt x="10" y="36"/>
                      </a:cubicBezTo>
                      <a:close/>
                      <a:moveTo>
                        <a:pt x="9" y="40"/>
                      </a:moveTo>
                      <a:cubicBezTo>
                        <a:pt x="9" y="40"/>
                        <a:pt x="10" y="41"/>
                        <a:pt x="10" y="41"/>
                      </a:cubicBezTo>
                      <a:cubicBezTo>
                        <a:pt x="10" y="41"/>
                        <a:pt x="9" y="41"/>
                        <a:pt x="9" y="40"/>
                      </a:cubicBezTo>
                      <a:close/>
                      <a:moveTo>
                        <a:pt x="10" y="36"/>
                      </a:moveTo>
                      <a:cubicBezTo>
                        <a:pt x="10" y="36"/>
                        <a:pt x="11" y="37"/>
                        <a:pt x="11" y="37"/>
                      </a:cubicBezTo>
                      <a:cubicBezTo>
                        <a:pt x="11" y="37"/>
                        <a:pt x="11" y="37"/>
                        <a:pt x="10" y="37"/>
                      </a:cubicBezTo>
                      <a:cubicBezTo>
                        <a:pt x="10" y="37"/>
                        <a:pt x="10" y="37"/>
                        <a:pt x="10" y="36"/>
                      </a:cubicBezTo>
                      <a:close/>
                      <a:moveTo>
                        <a:pt x="11" y="41"/>
                      </a:move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2"/>
                        <a:pt x="11" y="41"/>
                        <a:pt x="11" y="41"/>
                      </a:cubicBezTo>
                      <a:close/>
                      <a:moveTo>
                        <a:pt x="11" y="35"/>
                      </a:moveTo>
                      <a:cubicBezTo>
                        <a:pt x="11" y="35"/>
                        <a:pt x="12" y="35"/>
                        <a:pt x="12" y="35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lose/>
                      <a:moveTo>
                        <a:pt x="11" y="39"/>
                      </a:move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2" y="39"/>
                        <a:pt x="12" y="39"/>
                        <a:pt x="11" y="39"/>
                      </a:cubicBezTo>
                      <a:close/>
                      <a:moveTo>
                        <a:pt x="12" y="38"/>
                      </a:moveTo>
                      <a:cubicBezTo>
                        <a:pt x="11" y="38"/>
                        <a:pt x="11" y="37"/>
                        <a:pt x="12" y="37"/>
                      </a:cubicBezTo>
                      <a:cubicBezTo>
                        <a:pt x="12" y="37"/>
                        <a:pt x="12" y="38"/>
                        <a:pt x="12" y="38"/>
                      </a:cubicBezTo>
                      <a:close/>
                      <a:moveTo>
                        <a:pt x="12" y="42"/>
                      </a:moveTo>
                      <a:cubicBezTo>
                        <a:pt x="12" y="42"/>
                        <a:pt x="13" y="42"/>
                        <a:pt x="13" y="42"/>
                      </a:cubicBezTo>
                      <a:cubicBezTo>
                        <a:pt x="13" y="42"/>
                        <a:pt x="13" y="42"/>
                        <a:pt x="12" y="42"/>
                      </a:cubicBezTo>
                      <a:close/>
                      <a:moveTo>
                        <a:pt x="14" y="43"/>
                      </a:moveTo>
                      <a:cubicBezTo>
                        <a:pt x="14" y="43"/>
                        <a:pt x="14" y="42"/>
                        <a:pt x="13" y="42"/>
                      </a:cubicBezTo>
                      <a:cubicBezTo>
                        <a:pt x="13" y="42"/>
                        <a:pt x="14" y="42"/>
                        <a:pt x="14" y="42"/>
                      </a:cubicBezTo>
                      <a:cubicBezTo>
                        <a:pt x="14" y="43"/>
                        <a:pt x="14" y="43"/>
                        <a:pt x="14" y="43"/>
                      </a:cubicBezTo>
                      <a:close/>
                      <a:moveTo>
                        <a:pt x="19" y="43"/>
                      </a:move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8" y="43"/>
                        <a:pt x="18" y="43"/>
                        <a:pt x="19" y="43"/>
                      </a:cubicBezTo>
                      <a:close/>
                      <a:moveTo>
                        <a:pt x="20" y="26"/>
                      </a:moveTo>
                      <a:cubicBezTo>
                        <a:pt x="20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lose/>
                      <a:moveTo>
                        <a:pt x="20" y="42"/>
                      </a:moveTo>
                      <a:cubicBezTo>
                        <a:pt x="21" y="42"/>
                        <a:pt x="21" y="43"/>
                        <a:pt x="21" y="43"/>
                      </a:cubicBezTo>
                      <a:cubicBezTo>
                        <a:pt x="20" y="43"/>
                        <a:pt x="20" y="42"/>
                        <a:pt x="20" y="42"/>
                      </a:cubicBezTo>
                      <a:close/>
                      <a:moveTo>
                        <a:pt x="20" y="38"/>
                      </a:moveTo>
                      <a:cubicBezTo>
                        <a:pt x="21" y="38"/>
                        <a:pt x="21" y="39"/>
                        <a:pt x="21" y="39"/>
                      </a:cubicBezTo>
                      <a:cubicBezTo>
                        <a:pt x="21" y="39"/>
                        <a:pt x="21" y="39"/>
                        <a:pt x="21" y="39"/>
                      </a:cubicBezTo>
                      <a:cubicBezTo>
                        <a:pt x="20" y="39"/>
                        <a:pt x="20" y="39"/>
                        <a:pt x="20" y="38"/>
                      </a:cubicBezTo>
                      <a:close/>
                      <a:moveTo>
                        <a:pt x="20" y="44"/>
                      </a:moveTo>
                      <a:cubicBezTo>
                        <a:pt x="21" y="44"/>
                        <a:pt x="21" y="44"/>
                        <a:pt x="21" y="44"/>
                      </a:cubicBezTo>
                      <a:cubicBezTo>
                        <a:pt x="21" y="45"/>
                        <a:pt x="20" y="44"/>
                        <a:pt x="20" y="44"/>
                      </a:cubicBezTo>
                      <a:close/>
                      <a:moveTo>
                        <a:pt x="21" y="46"/>
                      </a:moveTo>
                      <a:cubicBezTo>
                        <a:pt x="21" y="46"/>
                        <a:pt x="21" y="46"/>
                        <a:pt x="21" y="46"/>
                      </a:cubicBezTo>
                      <a:cubicBezTo>
                        <a:pt x="21" y="46"/>
                        <a:pt x="21" y="46"/>
                        <a:pt x="21" y="46"/>
                      </a:cubicBezTo>
                      <a:close/>
                      <a:moveTo>
                        <a:pt x="22" y="40"/>
                      </a:moveTo>
                      <a:cubicBezTo>
                        <a:pt x="21" y="40"/>
                        <a:pt x="21" y="39"/>
                        <a:pt x="21" y="39"/>
                      </a:cubicBezTo>
                      <a:cubicBezTo>
                        <a:pt x="22" y="39"/>
                        <a:pt x="22" y="40"/>
                        <a:pt x="22" y="40"/>
                      </a:cubicBezTo>
                      <a:close/>
                      <a:moveTo>
                        <a:pt x="23" y="37"/>
                      </a:moveTo>
                      <a:cubicBezTo>
                        <a:pt x="23" y="36"/>
                        <a:pt x="24" y="36"/>
                        <a:pt x="24" y="37"/>
                      </a:cubicBezTo>
                      <a:cubicBezTo>
                        <a:pt x="24" y="37"/>
                        <a:pt x="24" y="37"/>
                        <a:pt x="23" y="37"/>
                      </a:cubicBezTo>
                      <a:close/>
                      <a:moveTo>
                        <a:pt x="24" y="35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4" y="34"/>
                        <a:pt x="24" y="35"/>
                        <a:pt x="24" y="35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3" y="36"/>
                        <a:pt x="23" y="35"/>
                      </a:cubicBezTo>
                      <a:cubicBezTo>
                        <a:pt x="24" y="35"/>
                        <a:pt x="24" y="35"/>
                        <a:pt x="24" y="36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lose/>
                      <a:moveTo>
                        <a:pt x="23" y="26"/>
                      </a:moveTo>
                      <a:cubicBezTo>
                        <a:pt x="23" y="26"/>
                        <a:pt x="23" y="25"/>
                        <a:pt x="22" y="25"/>
                      </a:cubicBezTo>
                      <a:cubicBezTo>
                        <a:pt x="21" y="24"/>
                        <a:pt x="20" y="24"/>
                        <a:pt x="19" y="24"/>
                      </a:cubicBezTo>
                      <a:cubicBezTo>
                        <a:pt x="19" y="24"/>
                        <a:pt x="19" y="24"/>
                        <a:pt x="19" y="23"/>
                      </a:cubicBezTo>
                      <a:cubicBezTo>
                        <a:pt x="18" y="23"/>
                        <a:pt x="19" y="24"/>
                        <a:pt x="19" y="25"/>
                      </a:cubicBezTo>
                      <a:cubicBezTo>
                        <a:pt x="19" y="27"/>
                        <a:pt x="18" y="29"/>
                        <a:pt x="19" y="31"/>
                      </a:cubicBezTo>
                      <a:cubicBezTo>
                        <a:pt x="18" y="31"/>
                        <a:pt x="19" y="32"/>
                        <a:pt x="18" y="33"/>
                      </a:cubicBezTo>
                      <a:cubicBezTo>
                        <a:pt x="19" y="33"/>
                        <a:pt x="19" y="34"/>
                        <a:pt x="19" y="34"/>
                      </a:cubicBezTo>
                      <a:cubicBezTo>
                        <a:pt x="18" y="36"/>
                        <a:pt x="19" y="40"/>
                        <a:pt x="18" y="41"/>
                      </a:cubicBezTo>
                      <a:cubicBezTo>
                        <a:pt x="18" y="42"/>
                        <a:pt x="17" y="43"/>
                        <a:pt x="16" y="42"/>
                      </a:cubicBezTo>
                      <a:cubicBezTo>
                        <a:pt x="14" y="42"/>
                        <a:pt x="12" y="40"/>
                        <a:pt x="12" y="37"/>
                      </a:cubicBezTo>
                      <a:cubicBezTo>
                        <a:pt x="13" y="37"/>
                        <a:pt x="14" y="39"/>
                        <a:pt x="14" y="40"/>
                      </a:cubicBezTo>
                      <a:cubicBezTo>
                        <a:pt x="16" y="41"/>
                        <a:pt x="18" y="41"/>
                        <a:pt x="17" y="39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7" y="36"/>
                        <a:pt x="17" y="33"/>
                        <a:pt x="17" y="30"/>
                      </a:cubicBezTo>
                      <a:cubicBezTo>
                        <a:pt x="17" y="28"/>
                        <a:pt x="17" y="25"/>
                        <a:pt x="17" y="23"/>
                      </a:cubicBezTo>
                      <a:cubicBezTo>
                        <a:pt x="17" y="22"/>
                        <a:pt x="17" y="23"/>
                        <a:pt x="16" y="23"/>
                      </a:cubicBezTo>
                      <a:cubicBezTo>
                        <a:pt x="16" y="22"/>
                        <a:pt x="13" y="21"/>
                        <a:pt x="13" y="22"/>
                      </a:cubicBezTo>
                      <a:cubicBezTo>
                        <a:pt x="12" y="21"/>
                        <a:pt x="11" y="20"/>
                        <a:pt x="10" y="20"/>
                      </a:cubicBezTo>
                      <a:cubicBezTo>
                        <a:pt x="11" y="18"/>
                        <a:pt x="13" y="18"/>
                        <a:pt x="15" y="17"/>
                      </a:cubicBezTo>
                      <a:cubicBezTo>
                        <a:pt x="16" y="18"/>
                        <a:pt x="17" y="18"/>
                        <a:pt x="17" y="18"/>
                      </a:cubicBezTo>
                      <a:cubicBezTo>
                        <a:pt x="17" y="18"/>
                        <a:pt x="17" y="18"/>
                        <a:pt x="17" y="17"/>
                      </a:cubicBezTo>
                      <a:cubicBezTo>
                        <a:pt x="18" y="17"/>
                        <a:pt x="18" y="17"/>
                        <a:pt x="19" y="18"/>
                      </a:cubicBezTo>
                      <a:cubicBezTo>
                        <a:pt x="19" y="18"/>
                        <a:pt x="18" y="18"/>
                        <a:pt x="18" y="18"/>
                      </a:cubicBezTo>
                      <a:cubicBezTo>
                        <a:pt x="19" y="19"/>
                        <a:pt x="21" y="20"/>
                        <a:pt x="23" y="22"/>
                      </a:cubicBezTo>
                      <a:cubicBezTo>
                        <a:pt x="23" y="22"/>
                        <a:pt x="23" y="22"/>
                        <a:pt x="24" y="22"/>
                      </a:cubicBezTo>
                      <a:cubicBezTo>
                        <a:pt x="24" y="23"/>
                        <a:pt x="25" y="24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7" y="26"/>
                        <a:pt x="26" y="26"/>
                        <a:pt x="26" y="27"/>
                      </a:cubicBezTo>
                      <a:cubicBezTo>
                        <a:pt x="25" y="26"/>
                        <a:pt x="24" y="25"/>
                        <a:pt x="23" y="2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4" y="34"/>
                        <a:pt x="14" y="34"/>
                      </a:cubicBezTo>
                      <a:cubicBezTo>
                        <a:pt x="14" y="35"/>
                        <a:pt x="14" y="35"/>
                        <a:pt x="13" y="35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6" y="35"/>
                      </a:moveTo>
                      <a:cubicBezTo>
                        <a:pt x="16" y="35"/>
                        <a:pt x="17" y="36"/>
                        <a:pt x="17" y="36"/>
                      </a:cubicBezTo>
                      <a:cubicBezTo>
                        <a:pt x="17" y="36"/>
                        <a:pt x="16" y="36"/>
                        <a:pt x="16" y="35"/>
                      </a:cubicBezTo>
                      <a:close/>
                      <a:moveTo>
                        <a:pt x="26" y="43"/>
                      </a:moveTo>
                      <a:cubicBezTo>
                        <a:pt x="26" y="43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lose/>
                      <a:moveTo>
                        <a:pt x="27" y="48"/>
                      </a:moveTo>
                      <a:cubicBezTo>
                        <a:pt x="27" y="48"/>
                        <a:pt x="27" y="47"/>
                        <a:pt x="27" y="47"/>
                      </a:cubicBezTo>
                      <a:cubicBezTo>
                        <a:pt x="27" y="47"/>
                        <a:pt x="27" y="47"/>
                        <a:pt x="28" y="47"/>
                      </a:cubicBezTo>
                      <a:cubicBezTo>
                        <a:pt x="28" y="48"/>
                        <a:pt x="27" y="48"/>
                        <a:pt x="27" y="48"/>
                      </a:cubicBezTo>
                      <a:close/>
                      <a:moveTo>
                        <a:pt x="28" y="46"/>
                      </a:move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28" y="46"/>
                        <a:pt x="28" y="46"/>
                        <a:pt x="28" y="46"/>
                      </a:cubicBezTo>
                      <a:close/>
                      <a:moveTo>
                        <a:pt x="28" y="46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7" y="45"/>
                        <a:pt x="27" y="45"/>
                        <a:pt x="27" y="46"/>
                      </a:cubicBezTo>
                      <a:cubicBezTo>
                        <a:pt x="26" y="45"/>
                        <a:pt x="27" y="46"/>
                        <a:pt x="26" y="46"/>
                      </a:cubicBezTo>
                      <a:cubicBezTo>
                        <a:pt x="26" y="45"/>
                        <a:pt x="26" y="45"/>
                        <a:pt x="26" y="4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7" y="44"/>
                        <a:pt x="27" y="45"/>
                        <a:pt x="27" y="44"/>
                      </a:cubicBezTo>
                      <a:cubicBezTo>
                        <a:pt x="27" y="44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9" y="45"/>
                        <a:pt x="29" y="45"/>
                      </a:cubicBezTo>
                      <a:cubicBezTo>
                        <a:pt x="29" y="45"/>
                        <a:pt x="28" y="46"/>
                        <a:pt x="28" y="46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4"/>
                        <a:pt x="29" y="44"/>
                      </a:cubicBezTo>
                      <a:cubicBezTo>
                        <a:pt x="29" y="44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29" y="45"/>
                      </a:cubicBezTo>
                      <a:close/>
                      <a:moveTo>
                        <a:pt x="30" y="46"/>
                      </a:moveTo>
                      <a:cubicBezTo>
                        <a:pt x="30" y="47"/>
                        <a:pt x="31" y="47"/>
                        <a:pt x="31" y="48"/>
                      </a:cubicBezTo>
                      <a:cubicBezTo>
                        <a:pt x="30" y="48"/>
                        <a:pt x="29" y="46"/>
                        <a:pt x="30" y="46"/>
                      </a:cubicBezTo>
                      <a:close/>
                      <a:moveTo>
                        <a:pt x="31" y="37"/>
                      </a:moveTo>
                      <a:cubicBezTo>
                        <a:pt x="31" y="37"/>
                        <a:pt x="31" y="38"/>
                        <a:pt x="32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7"/>
                      </a:cubicBezTo>
                      <a:close/>
                      <a:moveTo>
                        <a:pt x="34" y="48"/>
                      </a:move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4" y="49"/>
                        <a:pt x="34" y="48"/>
                        <a:pt x="34" y="48"/>
                      </a:cubicBezTo>
                      <a:close/>
                      <a:moveTo>
                        <a:pt x="34" y="50"/>
                      </a:moveTo>
                      <a:cubicBezTo>
                        <a:pt x="34" y="50"/>
                        <a:pt x="34" y="50"/>
                        <a:pt x="34" y="50"/>
                      </a:cubicBezTo>
                      <a:cubicBezTo>
                        <a:pt x="35" y="50"/>
                        <a:pt x="35" y="50"/>
                        <a:pt x="34" y="50"/>
                      </a:cubicBezTo>
                      <a:close/>
                      <a:moveTo>
                        <a:pt x="35" y="49"/>
                      </a:moveTo>
                      <a:cubicBezTo>
                        <a:pt x="34" y="48"/>
                        <a:pt x="34" y="48"/>
                        <a:pt x="34" y="48"/>
                      </a:cubicBezTo>
                      <a:cubicBezTo>
                        <a:pt x="34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7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2" y="50"/>
                        <a:pt x="32" y="49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1" y="47"/>
                      </a:cubicBezTo>
                      <a:cubicBezTo>
                        <a:pt x="32" y="47"/>
                        <a:pt x="32" y="48"/>
                        <a:pt x="32" y="47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2" y="47"/>
                        <a:pt x="32" y="47"/>
                        <a:pt x="31" y="47"/>
                      </a:cubicBezTo>
                      <a:cubicBezTo>
                        <a:pt x="31" y="46"/>
                        <a:pt x="31" y="46"/>
                        <a:pt x="31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2" y="45"/>
                        <a:pt x="32" y="44"/>
                        <a:pt x="32" y="44"/>
                      </a:cubicBezTo>
                      <a:cubicBezTo>
                        <a:pt x="32" y="44"/>
                        <a:pt x="32" y="44"/>
                        <a:pt x="33" y="45"/>
                      </a:cubicBezTo>
                      <a:cubicBezTo>
                        <a:pt x="33" y="44"/>
                        <a:pt x="32" y="44"/>
                        <a:pt x="32" y="43"/>
                      </a:cubicBezTo>
                      <a:cubicBezTo>
                        <a:pt x="32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4"/>
                        <a:pt x="33" y="43"/>
                        <a:pt x="33" y="44"/>
                      </a:cubicBezTo>
                      <a:cubicBezTo>
                        <a:pt x="34" y="44"/>
                        <a:pt x="33" y="43"/>
                        <a:pt x="34" y="43"/>
                      </a:cubicBezTo>
                      <a:cubicBezTo>
                        <a:pt x="34" y="43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5" y="44"/>
                      </a:cubicBezTo>
                      <a:cubicBezTo>
                        <a:pt x="35" y="45"/>
                        <a:pt x="35" y="45"/>
                        <a:pt x="35" y="46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7"/>
                        <a:pt x="35" y="48"/>
                        <a:pt x="35" y="49"/>
                      </a:cubicBezTo>
                      <a:close/>
                      <a:moveTo>
                        <a:pt x="35" y="22"/>
                      </a:moveTo>
                      <a:cubicBezTo>
                        <a:pt x="35" y="22"/>
                        <a:pt x="35" y="21"/>
                        <a:pt x="34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0"/>
                        <a:pt x="35" y="21"/>
                        <a:pt x="35" y="22"/>
                      </a:cubicBezTo>
                      <a:cubicBezTo>
                        <a:pt x="35" y="22"/>
                        <a:pt x="35" y="23"/>
                        <a:pt x="35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2" name="任意多边形 11311"/>
                <p:cNvSpPr>
                  <a:spLocks noEditPoints="1"/>
                </p:cNvSpPr>
                <p:nvPr/>
              </p:nvSpPr>
              <p:spPr>
                <a:xfrm>
                  <a:off x="4643" y="3366"/>
                  <a:ext cx="59" cy="81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37" y="43"/>
                      </a:moveTo>
                      <a:cubicBezTo>
                        <a:pt x="37" y="42"/>
                        <a:pt x="37" y="42"/>
                        <a:pt x="37" y="41"/>
                      </a:cubicBezTo>
                      <a:cubicBezTo>
                        <a:pt x="37" y="39"/>
                        <a:pt x="37" y="37"/>
                        <a:pt x="36" y="35"/>
                      </a:cubicBezTo>
                      <a:cubicBezTo>
                        <a:pt x="37" y="33"/>
                        <a:pt x="37" y="31"/>
                        <a:pt x="37" y="28"/>
                      </a:cubicBezTo>
                      <a:cubicBezTo>
                        <a:pt x="37" y="27"/>
                        <a:pt x="36" y="25"/>
                        <a:pt x="36" y="23"/>
                      </a:cubicBezTo>
                      <a:cubicBezTo>
                        <a:pt x="36" y="21"/>
                        <a:pt x="37" y="19"/>
                        <a:pt x="36" y="17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4" y="13"/>
                        <a:pt x="32" y="13"/>
                        <a:pt x="31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29" y="11"/>
                        <a:pt x="28" y="12"/>
                      </a:cubicBezTo>
                      <a:cubicBezTo>
                        <a:pt x="27" y="10"/>
                        <a:pt x="25" y="10"/>
                        <a:pt x="23" y="9"/>
                      </a:cubicBezTo>
                      <a:cubicBezTo>
                        <a:pt x="23" y="9"/>
                        <a:pt x="22" y="9"/>
                        <a:pt x="21" y="8"/>
                      </a:cubicBezTo>
                      <a:cubicBezTo>
                        <a:pt x="18" y="7"/>
                        <a:pt x="16" y="6"/>
                        <a:pt x="13" y="5"/>
                      </a:cubicBezTo>
                      <a:cubicBezTo>
                        <a:pt x="11" y="4"/>
                        <a:pt x="8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1"/>
                        <a:pt x="2" y="1"/>
                        <a:pt x="1" y="1"/>
                      </a:cubicBezTo>
                      <a:cubicBezTo>
                        <a:pt x="0" y="0"/>
                        <a:pt x="0" y="3"/>
                        <a:pt x="0" y="4"/>
                      </a:cubicBezTo>
                      <a:cubicBezTo>
                        <a:pt x="0" y="8"/>
                        <a:pt x="1" y="12"/>
                        <a:pt x="1" y="17"/>
                      </a:cubicBezTo>
                      <a:cubicBezTo>
                        <a:pt x="1" y="20"/>
                        <a:pt x="1" y="23"/>
                        <a:pt x="1" y="26"/>
                      </a:cubicBezTo>
                      <a:cubicBezTo>
                        <a:pt x="1" y="26"/>
                        <a:pt x="1" y="27"/>
                        <a:pt x="2" y="27"/>
                      </a:cubicBezTo>
                      <a:cubicBezTo>
                        <a:pt x="2" y="30"/>
                        <a:pt x="2" y="32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4" y="37"/>
                        <a:pt x="7" y="38"/>
                        <a:pt x="9" y="39"/>
                      </a:cubicBezTo>
                      <a:cubicBezTo>
                        <a:pt x="10" y="39"/>
                        <a:pt x="10" y="40"/>
                        <a:pt x="10" y="40"/>
                      </a:cubicBezTo>
                      <a:cubicBezTo>
                        <a:pt x="11" y="40"/>
                        <a:pt x="13" y="41"/>
                        <a:pt x="14" y="41"/>
                      </a:cubicBezTo>
                      <a:cubicBezTo>
                        <a:pt x="14" y="41"/>
                        <a:pt x="13" y="41"/>
                        <a:pt x="14" y="40"/>
                      </a:cubicBezTo>
                      <a:cubicBezTo>
                        <a:pt x="14" y="41"/>
                        <a:pt x="14" y="40"/>
                        <a:pt x="15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41"/>
                        <a:pt x="14" y="40"/>
                        <a:pt x="14" y="41"/>
                      </a:cubicBezTo>
                      <a:cubicBezTo>
                        <a:pt x="15" y="41"/>
                        <a:pt x="15" y="41"/>
                        <a:pt x="15" y="42"/>
                      </a:cubicBezTo>
                      <a:cubicBezTo>
                        <a:pt x="18" y="43"/>
                        <a:pt x="21" y="44"/>
                        <a:pt x="23" y="45"/>
                      </a:cubicBezTo>
                      <a:cubicBezTo>
                        <a:pt x="26" y="46"/>
                        <a:pt x="28" y="48"/>
                        <a:pt x="31" y="48"/>
                      </a:cubicBezTo>
                      <a:cubicBezTo>
                        <a:pt x="30" y="48"/>
                        <a:pt x="30" y="47"/>
                        <a:pt x="29" y="46"/>
                      </a:cubicBezTo>
                      <a:cubicBezTo>
                        <a:pt x="30" y="46"/>
                        <a:pt x="30" y="46"/>
                        <a:pt x="30" y="45"/>
                      </a:cubicBezTo>
                      <a:cubicBezTo>
                        <a:pt x="30" y="45"/>
                        <a:pt x="30" y="44"/>
                        <a:pt x="30" y="44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1" y="43"/>
                        <a:pt x="31" y="43"/>
                        <a:pt x="31" y="43"/>
                      </a:cubicBezTo>
                      <a:cubicBezTo>
                        <a:pt x="31" y="44"/>
                        <a:pt x="32" y="45"/>
                        <a:pt x="32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3" y="46"/>
                        <a:pt x="32" y="46"/>
                        <a:pt x="32" y="46"/>
                      </a:cubicBezTo>
                      <a:cubicBezTo>
                        <a:pt x="32" y="47"/>
                        <a:pt x="32" y="46"/>
                        <a:pt x="33" y="46"/>
                      </a:cubicBezTo>
                      <a:cubicBezTo>
                        <a:pt x="33" y="47"/>
                        <a:pt x="33" y="47"/>
                        <a:pt x="32" y="47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1" y="47"/>
                        <a:pt x="31" y="48"/>
                      </a:cubicBezTo>
                      <a:cubicBezTo>
                        <a:pt x="32" y="48"/>
                        <a:pt x="32" y="49"/>
                        <a:pt x="32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4" y="50"/>
                        <a:pt x="36" y="51"/>
                        <a:pt x="37" y="51"/>
                      </a:cubicBezTo>
                      <a:cubicBezTo>
                        <a:pt x="37" y="51"/>
                        <a:pt x="37" y="50"/>
                        <a:pt x="37" y="49"/>
                      </a:cubicBezTo>
                      <a:cubicBezTo>
                        <a:pt x="37" y="47"/>
                        <a:pt x="37" y="45"/>
                        <a:pt x="37" y="43"/>
                      </a:cubicBezTo>
                      <a:close/>
                      <a:moveTo>
                        <a:pt x="6" y="8"/>
                      </a:move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7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lose/>
                      <a:moveTo>
                        <a:pt x="5" y="9"/>
                      </a:moveTo>
                      <a:cubicBezTo>
                        <a:pt x="6" y="9"/>
                        <a:pt x="5" y="9"/>
                        <a:pt x="6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lose/>
                      <a:moveTo>
                        <a:pt x="5" y="12"/>
                      </a:move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5" y="12"/>
                      </a:cubicBezTo>
                      <a:close/>
                      <a:moveTo>
                        <a:pt x="6" y="11"/>
                      </a:moveTo>
                      <a:cubicBezTo>
                        <a:pt x="7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8" y="11"/>
                      </a:cubicBezTo>
                      <a:cubicBezTo>
                        <a:pt x="8" y="12"/>
                        <a:pt x="7" y="12"/>
                        <a:pt x="6" y="11"/>
                      </a:cubicBezTo>
                      <a:close/>
                      <a:moveTo>
                        <a:pt x="8" y="6"/>
                      </a:move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25" y="30"/>
                      </a:moveTo>
                      <a:cubicBezTo>
                        <a:pt x="25" y="30"/>
                        <a:pt x="25" y="30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lose/>
                      <a:moveTo>
                        <a:pt x="22" y="15"/>
                      </a:moveTo>
                      <a:cubicBezTo>
                        <a:pt x="23" y="17"/>
                        <a:pt x="24" y="18"/>
                        <a:pt x="24" y="20"/>
                      </a:cubicBezTo>
                      <a:cubicBezTo>
                        <a:pt x="24" y="21"/>
                        <a:pt x="22" y="22"/>
                        <a:pt x="21" y="22"/>
                      </a:cubicBezTo>
                      <a:cubicBezTo>
                        <a:pt x="22" y="23"/>
                        <a:pt x="23" y="24"/>
                        <a:pt x="23" y="25"/>
                      </a:cubicBezTo>
                      <a:cubicBezTo>
                        <a:pt x="24" y="25"/>
                        <a:pt x="24" y="26"/>
                        <a:pt x="24" y="26"/>
                      </a:cubicBezTo>
                      <a:cubicBezTo>
                        <a:pt x="25" y="28"/>
                        <a:pt x="24" y="29"/>
                        <a:pt x="23" y="30"/>
                      </a:cubicBezTo>
                      <a:cubicBezTo>
                        <a:pt x="22" y="30"/>
                        <a:pt x="20" y="30"/>
                        <a:pt x="18" y="29"/>
                      </a:cubicBezTo>
                      <a:cubicBezTo>
                        <a:pt x="18" y="28"/>
                        <a:pt x="17" y="27"/>
                        <a:pt x="16" y="27"/>
                      </a:cubicBezTo>
                      <a:cubicBezTo>
                        <a:pt x="15" y="25"/>
                        <a:pt x="14" y="22"/>
                        <a:pt x="16" y="21"/>
                      </a:cubicBezTo>
                      <a:cubicBezTo>
                        <a:pt x="17" y="21"/>
                        <a:pt x="17" y="21"/>
                        <a:pt x="18" y="21"/>
                      </a:cubicBezTo>
                      <a:cubicBezTo>
                        <a:pt x="17" y="20"/>
                        <a:pt x="16" y="20"/>
                        <a:pt x="16" y="19"/>
                      </a:cubicBezTo>
                      <a:cubicBezTo>
                        <a:pt x="15" y="18"/>
                        <a:pt x="15" y="15"/>
                        <a:pt x="15" y="14"/>
                      </a:cubicBezTo>
                      <a:cubicBezTo>
                        <a:pt x="15" y="14"/>
                        <a:pt x="17" y="13"/>
                        <a:pt x="17" y="13"/>
                      </a:cubicBezTo>
                      <a:cubicBezTo>
                        <a:pt x="18" y="13"/>
                        <a:pt x="20" y="14"/>
                        <a:pt x="22" y="15"/>
                      </a:cubicBezTo>
                      <a:close/>
                      <a:moveTo>
                        <a:pt x="24" y="35"/>
                      </a:moveTo>
                      <a:cubicBezTo>
                        <a:pt x="24" y="35"/>
                        <a:pt x="24" y="35"/>
                        <a:pt x="24" y="35"/>
                      </a:cubicBezTo>
                      <a:cubicBezTo>
                        <a:pt x="24" y="35"/>
                        <a:pt x="24" y="35"/>
                        <a:pt x="24" y="35"/>
                      </a:cubicBezTo>
                      <a:close/>
                      <a:moveTo>
                        <a:pt x="15" y="12"/>
                      </a:moveTo>
                      <a:cubicBezTo>
                        <a:pt x="16" y="11"/>
                        <a:pt x="16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lose/>
                      <a:moveTo>
                        <a:pt x="14" y="11"/>
                      </a:move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1"/>
                        <a:pt x="14" y="11"/>
                        <a:pt x="14" y="10"/>
                      </a:cubicBezTo>
                      <a:cubicBezTo>
                        <a:pt x="14" y="10"/>
                        <a:pt x="14" y="10"/>
                        <a:pt x="14" y="11"/>
                      </a:cubicBezTo>
                      <a:close/>
                      <a:moveTo>
                        <a:pt x="13" y="8"/>
                      </a:move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lose/>
                      <a:moveTo>
                        <a:pt x="11" y="30"/>
                      </a:moveTo>
                      <a:cubicBezTo>
                        <a:pt x="17" y="33"/>
                        <a:pt x="23" y="35"/>
                        <a:pt x="28" y="37"/>
                      </a:cubicBezTo>
                      <a:cubicBezTo>
                        <a:pt x="28" y="38"/>
                        <a:pt x="28" y="39"/>
                        <a:pt x="28" y="39"/>
                      </a:cubicBezTo>
                      <a:cubicBezTo>
                        <a:pt x="28" y="40"/>
                        <a:pt x="27" y="39"/>
                        <a:pt x="27" y="39"/>
                      </a:cubicBezTo>
                      <a:cubicBezTo>
                        <a:pt x="23" y="37"/>
                        <a:pt x="20" y="36"/>
                        <a:pt x="17" y="34"/>
                      </a:cubicBezTo>
                      <a:cubicBezTo>
                        <a:pt x="15" y="34"/>
                        <a:pt x="13" y="33"/>
                        <a:pt x="11" y="32"/>
                      </a:cubicBezTo>
                      <a:cubicBezTo>
                        <a:pt x="11" y="31"/>
                        <a:pt x="11" y="30"/>
                        <a:pt x="11" y="30"/>
                      </a:cubicBezTo>
                      <a:close/>
                      <a:moveTo>
                        <a:pt x="28" y="45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lose/>
                      <a:moveTo>
                        <a:pt x="28" y="44"/>
                      </a:moveTo>
                      <a:cubicBezTo>
                        <a:pt x="28" y="44"/>
                        <a:pt x="27" y="44"/>
                        <a:pt x="27" y="44"/>
                      </a:cubicBezTo>
                      <a:cubicBezTo>
                        <a:pt x="27" y="44"/>
                        <a:pt x="27" y="44"/>
                        <a:pt x="27" y="44"/>
                      </a:cubicBezTo>
                      <a:cubicBezTo>
                        <a:pt x="22" y="42"/>
                        <a:pt x="16" y="39"/>
                        <a:pt x="11" y="37"/>
                      </a:cubicBezTo>
                      <a:cubicBezTo>
                        <a:pt x="11" y="36"/>
                        <a:pt x="11" y="35"/>
                        <a:pt x="11" y="35"/>
                      </a:cubicBezTo>
                      <a:cubicBezTo>
                        <a:pt x="14" y="36"/>
                        <a:pt x="17" y="37"/>
                        <a:pt x="20" y="38"/>
                      </a:cubicBezTo>
                      <a:cubicBezTo>
                        <a:pt x="20" y="39"/>
                        <a:pt x="21" y="39"/>
                        <a:pt x="21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4" y="40"/>
                        <a:pt x="25" y="41"/>
                        <a:pt x="26" y="41"/>
                      </a:cubicBezTo>
                      <a:cubicBezTo>
                        <a:pt x="27" y="42"/>
                        <a:pt x="27" y="41"/>
                        <a:pt x="28" y="42"/>
                      </a:cubicBezTo>
                      <a:cubicBezTo>
                        <a:pt x="28" y="42"/>
                        <a:pt x="28" y="44"/>
                        <a:pt x="28" y="44"/>
                      </a:cubicBezTo>
                      <a:close/>
                      <a:moveTo>
                        <a:pt x="32" y="49"/>
                      </a:move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3" y="48"/>
                      </a:cubicBezTo>
                      <a:cubicBezTo>
                        <a:pt x="33" y="48"/>
                        <a:pt x="33" y="49"/>
                        <a:pt x="32" y="49"/>
                      </a:cubicBezTo>
                      <a:close/>
                      <a:moveTo>
                        <a:pt x="33" y="36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1" y="35"/>
                        <a:pt x="32" y="35"/>
                        <a:pt x="33" y="36"/>
                      </a:cubicBezTo>
                      <a:cubicBezTo>
                        <a:pt x="33" y="36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2" y="36"/>
                        <a:pt x="32" y="36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1" y="38"/>
                      </a:moveTo>
                      <a:cubicBezTo>
                        <a:pt x="31" y="38"/>
                        <a:pt x="32" y="38"/>
                        <a:pt x="32" y="38"/>
                      </a:cubicBezTo>
                      <a:cubicBezTo>
                        <a:pt x="32" y="38"/>
                        <a:pt x="32" y="38"/>
                        <a:pt x="31" y="38"/>
                      </a:cubicBezTo>
                      <a:close/>
                      <a:moveTo>
                        <a:pt x="32" y="17"/>
                      </a:moveTo>
                      <a:cubicBezTo>
                        <a:pt x="32" y="17"/>
                        <a:pt x="32" y="17"/>
                        <a:pt x="33" y="18"/>
                      </a:cubicBezTo>
                      <a:cubicBezTo>
                        <a:pt x="33" y="18"/>
                        <a:pt x="33" y="18"/>
                        <a:pt x="33" y="19"/>
                      </a:cubicBezTo>
                      <a:cubicBezTo>
                        <a:pt x="33" y="18"/>
                        <a:pt x="32" y="18"/>
                        <a:pt x="32" y="17"/>
                      </a:cubicBezTo>
                      <a:close/>
                      <a:moveTo>
                        <a:pt x="33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19"/>
                        <a:pt x="32" y="19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9"/>
                        <a:pt x="33" y="19"/>
                        <a:pt x="33" y="20"/>
                      </a:cubicBezTo>
                      <a:close/>
                      <a:moveTo>
                        <a:pt x="33" y="29"/>
                      </a:move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3" y="29"/>
                        <a:pt x="33" y="29"/>
                        <a:pt x="34" y="30"/>
                      </a:cubicBezTo>
                      <a:cubicBezTo>
                        <a:pt x="34" y="30"/>
                        <a:pt x="33" y="30"/>
                        <a:pt x="33" y="30"/>
                      </a:cubicBezTo>
                      <a:cubicBezTo>
                        <a:pt x="33" y="30"/>
                        <a:pt x="33" y="29"/>
                        <a:pt x="33" y="29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7"/>
                        <a:pt x="34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lose/>
                      <a:moveTo>
                        <a:pt x="33" y="14"/>
                      </a:moveTo>
                      <a:cubicBezTo>
                        <a:pt x="33" y="15"/>
                        <a:pt x="33" y="14"/>
                        <a:pt x="32" y="14"/>
                      </a:cubicBezTo>
                      <a:cubicBezTo>
                        <a:pt x="32" y="14"/>
                        <a:pt x="33" y="14"/>
                        <a:pt x="33" y="14"/>
                      </a:cubicBezTo>
                      <a:close/>
                      <a:moveTo>
                        <a:pt x="32" y="16"/>
                      </a:moveTo>
                      <a:cubicBezTo>
                        <a:pt x="32" y="16"/>
                        <a:pt x="33" y="16"/>
                        <a:pt x="33" y="17"/>
                      </a:cubicBezTo>
                      <a:cubicBezTo>
                        <a:pt x="33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2" y="18"/>
                        <a:pt x="31" y="18"/>
                      </a:cubicBezTo>
                      <a:close/>
                      <a:moveTo>
                        <a:pt x="30" y="18"/>
                      </a:moveTo>
                      <a:cubicBezTo>
                        <a:pt x="31" y="18"/>
                        <a:pt x="31" y="19"/>
                        <a:pt x="30" y="19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lose/>
                      <a:moveTo>
                        <a:pt x="30" y="14"/>
                      </a:move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lose/>
                      <a:moveTo>
                        <a:pt x="30" y="21"/>
                      </a:moveTo>
                      <a:cubicBezTo>
                        <a:pt x="30" y="21"/>
                        <a:pt x="30" y="22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29" y="18"/>
                        <a:pt x="30" y="18"/>
                        <a:pt x="30" y="17"/>
                      </a:cubicBezTo>
                      <a:close/>
                      <a:moveTo>
                        <a:pt x="29" y="45"/>
                      </a:moveTo>
                      <a:cubicBezTo>
                        <a:pt x="30" y="45"/>
                        <a:pt x="30" y="46"/>
                        <a:pt x="30" y="46"/>
                      </a:cubicBezTo>
                      <a:cubicBezTo>
                        <a:pt x="29" y="46"/>
                        <a:pt x="29" y="46"/>
                        <a:pt x="29" y="45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5"/>
                        <a:pt x="29" y="44"/>
                      </a:cubicBezTo>
                      <a:cubicBezTo>
                        <a:pt x="29" y="45"/>
                        <a:pt x="30" y="45"/>
                        <a:pt x="30" y="45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lose/>
                      <a:moveTo>
                        <a:pt x="29" y="43"/>
                      </a:moveTo>
                      <a:cubicBezTo>
                        <a:pt x="29" y="43"/>
                        <a:pt x="29" y="43"/>
                        <a:pt x="30" y="43"/>
                      </a:cubicBezTo>
                      <a:cubicBezTo>
                        <a:pt x="30" y="43"/>
                        <a:pt x="30" y="44"/>
                        <a:pt x="30" y="44"/>
                      </a:cubicBezTo>
                      <a:cubicBezTo>
                        <a:pt x="29" y="44"/>
                        <a:pt x="30" y="43"/>
                        <a:pt x="29" y="43"/>
                      </a:cubicBezTo>
                      <a:close/>
                      <a:moveTo>
                        <a:pt x="30" y="33"/>
                      </a:moveTo>
                      <a:cubicBezTo>
                        <a:pt x="30" y="32"/>
                        <a:pt x="30" y="33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lose/>
                      <a:moveTo>
                        <a:pt x="30" y="19"/>
                      </a:move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30" y="20"/>
                        <a:pt x="30" y="19"/>
                      </a:cubicBezTo>
                      <a:close/>
                      <a:moveTo>
                        <a:pt x="31" y="42"/>
                      </a:moveTo>
                      <a:cubicBezTo>
                        <a:pt x="31" y="42"/>
                        <a:pt x="31" y="42"/>
                        <a:pt x="31" y="43"/>
                      </a:cubicBezTo>
                      <a:cubicBezTo>
                        <a:pt x="31" y="43"/>
                        <a:pt x="31" y="42"/>
                        <a:pt x="31" y="42"/>
                      </a:cubicBezTo>
                      <a:cubicBezTo>
                        <a:pt x="31" y="41"/>
                        <a:pt x="31" y="41"/>
                        <a:pt x="31" y="40"/>
                      </a:cubicBezTo>
                      <a:cubicBezTo>
                        <a:pt x="31" y="40"/>
                        <a:pt x="31" y="40"/>
                        <a:pt x="31" y="39"/>
                      </a:cubicBezTo>
                      <a:cubicBezTo>
                        <a:pt x="31" y="39"/>
                        <a:pt x="31" y="40"/>
                        <a:pt x="32" y="40"/>
                      </a:cubicBezTo>
                      <a:cubicBezTo>
                        <a:pt x="32" y="40"/>
                        <a:pt x="31" y="40"/>
                        <a:pt x="31" y="40"/>
                      </a:cubicBezTo>
                      <a:cubicBezTo>
                        <a:pt x="31" y="41"/>
                        <a:pt x="31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ubicBezTo>
                        <a:pt x="32" y="41"/>
                        <a:pt x="32" y="40"/>
                        <a:pt x="32" y="40"/>
                      </a:cubicBezTo>
                      <a:cubicBezTo>
                        <a:pt x="33" y="41"/>
                        <a:pt x="33" y="42"/>
                        <a:pt x="33" y="42"/>
                      </a:cubicBezTo>
                      <a:cubicBezTo>
                        <a:pt x="32" y="42"/>
                        <a:pt x="33" y="41"/>
                        <a:pt x="32" y="41"/>
                      </a:cubicBezTo>
                      <a:cubicBezTo>
                        <a:pt x="32" y="41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1" y="42"/>
                      </a:cubicBezTo>
                      <a:close/>
                      <a:moveTo>
                        <a:pt x="33" y="46"/>
                      </a:move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4"/>
                        <a:pt x="32" y="44"/>
                        <a:pt x="32" y="44"/>
                      </a:cubicBezTo>
                      <a:cubicBezTo>
                        <a:pt x="32" y="44"/>
                        <a:pt x="32" y="43"/>
                        <a:pt x="32" y="43"/>
                      </a:cubicBezTo>
                      <a:cubicBezTo>
                        <a:pt x="32" y="44"/>
                        <a:pt x="33" y="44"/>
                        <a:pt x="33" y="44"/>
                      </a:cubicBezTo>
                      <a:cubicBezTo>
                        <a:pt x="33" y="44"/>
                        <a:pt x="34" y="44"/>
                        <a:pt x="34" y="45"/>
                      </a:cubicBez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5"/>
                        <a:pt x="33" y="46"/>
                        <a:pt x="33" y="46"/>
                      </a:cubicBezTo>
                      <a:close/>
                      <a:moveTo>
                        <a:pt x="32" y="40"/>
                      </a:moveTo>
                      <a:cubicBezTo>
                        <a:pt x="32" y="40"/>
                        <a:pt x="32" y="39"/>
                        <a:pt x="32" y="39"/>
                      </a:cubicBezTo>
                      <a:cubicBezTo>
                        <a:pt x="32" y="39"/>
                        <a:pt x="32" y="39"/>
                        <a:pt x="33" y="39"/>
                      </a:cubicBezTo>
                      <a:cubicBezTo>
                        <a:pt x="33" y="39"/>
                        <a:pt x="33" y="38"/>
                        <a:pt x="33" y="39"/>
                      </a:cubicBezTo>
                      <a:cubicBezTo>
                        <a:pt x="34" y="39"/>
                        <a:pt x="33" y="40"/>
                        <a:pt x="34" y="40"/>
                      </a:cubicBezTo>
                      <a:cubicBezTo>
                        <a:pt x="34" y="41"/>
                        <a:pt x="34" y="40"/>
                        <a:pt x="34" y="40"/>
                      </a:cubicBezTo>
                      <a:cubicBezTo>
                        <a:pt x="34" y="41"/>
                        <a:pt x="33" y="40"/>
                        <a:pt x="32" y="40"/>
                      </a:cubicBezTo>
                      <a:close/>
                      <a:moveTo>
                        <a:pt x="35" y="44"/>
                      </a:move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5"/>
                        <a:pt x="35" y="45"/>
                        <a:pt x="35" y="44"/>
                      </a:cubicBezTo>
                      <a:close/>
                      <a:moveTo>
                        <a:pt x="35" y="48"/>
                      </a:moveTo>
                      <a:cubicBezTo>
                        <a:pt x="35" y="48"/>
                        <a:pt x="35" y="47"/>
                        <a:pt x="35" y="47"/>
                      </a:cubicBezTo>
                      <a:cubicBezTo>
                        <a:pt x="35" y="47"/>
                        <a:pt x="36" y="48"/>
                        <a:pt x="36" y="48"/>
                      </a:cubicBezTo>
                      <a:cubicBezTo>
                        <a:pt x="35" y="48"/>
                        <a:pt x="35" y="48"/>
                        <a:pt x="35" y="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3" name="任意多边形 11312"/>
                <p:cNvSpPr/>
                <p:nvPr/>
              </p:nvSpPr>
              <p:spPr>
                <a:xfrm>
                  <a:off x="4432" y="3437"/>
                  <a:ext cx="237" cy="307"/>
                </a:xfrm>
                <a:custGeom>
                  <a:avLst/>
                  <a:gdLst/>
                  <a:ahLst/>
                  <a:cxnLst/>
                  <a:pathLst>
                    <a:path w="282" h="365">
                      <a:moveTo>
                        <a:pt x="45" y="219"/>
                      </a:moveTo>
                      <a:lnTo>
                        <a:pt x="278" y="365"/>
                      </a:lnTo>
                      <a:lnTo>
                        <a:pt x="282" y="131"/>
                      </a:lnTo>
                      <a:lnTo>
                        <a:pt x="0" y="0"/>
                      </a:lnTo>
                      <a:lnTo>
                        <a:pt x="45" y="21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4" name="任意多边形 11313"/>
                <p:cNvSpPr/>
                <p:nvPr/>
              </p:nvSpPr>
              <p:spPr>
                <a:xfrm>
                  <a:off x="4665" y="3423"/>
                  <a:ext cx="167" cy="321"/>
                </a:xfrm>
                <a:custGeom>
                  <a:avLst/>
                  <a:gdLst/>
                  <a:ahLst/>
                  <a:cxnLst/>
                  <a:pathLst>
                    <a:path w="198" h="382">
                      <a:moveTo>
                        <a:pt x="198" y="0"/>
                      </a:moveTo>
                      <a:lnTo>
                        <a:pt x="4" y="148"/>
                      </a:lnTo>
                      <a:lnTo>
                        <a:pt x="0" y="382"/>
                      </a:lnTo>
                      <a:lnTo>
                        <a:pt x="164" y="214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5" name="任意多边形 11314"/>
                <p:cNvSpPr/>
                <p:nvPr/>
              </p:nvSpPr>
              <p:spPr>
                <a:xfrm>
                  <a:off x="4432" y="3361"/>
                  <a:ext cx="400" cy="186"/>
                </a:xfrm>
                <a:custGeom>
                  <a:avLst/>
                  <a:gdLst/>
                  <a:ahLst/>
                  <a:cxnLst/>
                  <a:pathLst>
                    <a:path w="476" h="221">
                      <a:moveTo>
                        <a:pt x="0" y="90"/>
                      </a:moveTo>
                      <a:lnTo>
                        <a:pt x="244" y="0"/>
                      </a:lnTo>
                      <a:lnTo>
                        <a:pt x="476" y="73"/>
                      </a:lnTo>
                      <a:lnTo>
                        <a:pt x="282" y="221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6" name="任意多边形 11315"/>
                <p:cNvSpPr/>
                <p:nvPr/>
              </p:nvSpPr>
              <p:spPr>
                <a:xfrm>
                  <a:off x="4460" y="3371"/>
                  <a:ext cx="178" cy="71"/>
                </a:xfrm>
                <a:custGeom>
                  <a:avLst/>
                  <a:gdLst/>
                  <a:ahLst/>
                  <a:cxnLst/>
                  <a:pathLst>
                    <a:path w="212" h="85">
                      <a:moveTo>
                        <a:pt x="0" y="81"/>
                      </a:moveTo>
                      <a:lnTo>
                        <a:pt x="212" y="0"/>
                      </a:lnTo>
                      <a:lnTo>
                        <a:pt x="210" y="6"/>
                      </a:lnTo>
                      <a:lnTo>
                        <a:pt x="9" y="85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555248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7" name="任意多边形 11316"/>
                <p:cNvSpPr/>
                <p:nvPr/>
              </p:nvSpPr>
              <p:spPr>
                <a:xfrm>
                  <a:off x="4637" y="3371"/>
                  <a:ext cx="170" cy="59"/>
                </a:xfrm>
                <a:custGeom>
                  <a:avLst/>
                  <a:gdLst/>
                  <a:ahLst/>
                  <a:cxnLst/>
                  <a:pathLst>
                    <a:path w="202" h="70">
                      <a:moveTo>
                        <a:pt x="2" y="0"/>
                      </a:moveTo>
                      <a:lnTo>
                        <a:pt x="202" y="66"/>
                      </a:lnTo>
                      <a:lnTo>
                        <a:pt x="196" y="70"/>
                      </a:lnTo>
                      <a:lnTo>
                        <a:pt x="0" y="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8" name="任意多边形 11317"/>
                <p:cNvSpPr/>
                <p:nvPr/>
              </p:nvSpPr>
              <p:spPr>
                <a:xfrm>
                  <a:off x="4468" y="3430"/>
                  <a:ext cx="334" cy="98"/>
                </a:xfrm>
                <a:custGeom>
                  <a:avLst/>
                  <a:gdLst/>
                  <a:ahLst/>
                  <a:cxnLst/>
                  <a:pathLst>
                    <a:path w="397" h="117">
                      <a:moveTo>
                        <a:pt x="0" y="15"/>
                      </a:moveTo>
                      <a:lnTo>
                        <a:pt x="233" y="117"/>
                      </a:lnTo>
                      <a:lnTo>
                        <a:pt x="397" y="0"/>
                      </a:lnTo>
                      <a:lnTo>
                        <a:pt x="397" y="0"/>
                      </a:lnTo>
                      <a:lnTo>
                        <a:pt x="233" y="115"/>
                      </a:lnTo>
                      <a:lnTo>
                        <a:pt x="2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9" name="任意多边形 11318"/>
                <p:cNvSpPr/>
                <p:nvPr/>
              </p:nvSpPr>
              <p:spPr>
                <a:xfrm>
                  <a:off x="4453" y="3460"/>
                  <a:ext cx="34" cy="160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0" y="0"/>
                      </a:moveTo>
                      <a:lnTo>
                        <a:pt x="35" y="191"/>
                      </a:lnTo>
                      <a:lnTo>
                        <a:pt x="41" y="185"/>
                      </a:lnTo>
                      <a:lnTo>
                        <a:pt x="9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0" name="任意多边形 11319"/>
                <p:cNvSpPr/>
                <p:nvPr/>
              </p:nvSpPr>
              <p:spPr>
                <a:xfrm>
                  <a:off x="4482" y="3615"/>
                  <a:ext cx="169" cy="108"/>
                </a:xfrm>
                <a:custGeom>
                  <a:avLst/>
                  <a:gdLst/>
                  <a:ahLst/>
                  <a:cxnLst/>
                  <a:pathLst>
                    <a:path w="201" h="128">
                      <a:moveTo>
                        <a:pt x="201" y="128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201" y="123"/>
                      </a:lnTo>
                      <a:lnTo>
                        <a:pt x="201" y="128"/>
                      </a:lnTo>
                      <a:close/>
                    </a:path>
                  </a:pathLst>
                </a:custGeom>
                <a:solidFill>
                  <a:srgbClr val="E9D9C5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1" name="任意多边形 11320"/>
                <p:cNvSpPr/>
                <p:nvPr/>
              </p:nvSpPr>
              <p:spPr>
                <a:xfrm>
                  <a:off x="4460" y="3464"/>
                  <a:ext cx="193" cy="259"/>
                </a:xfrm>
                <a:custGeom>
                  <a:avLst/>
                  <a:gdLst/>
                  <a:ahLst/>
                  <a:cxnLst/>
                  <a:pathLst>
                    <a:path w="229" h="308">
                      <a:moveTo>
                        <a:pt x="0" y="0"/>
                      </a:moveTo>
                      <a:lnTo>
                        <a:pt x="227" y="110"/>
                      </a:lnTo>
                      <a:lnTo>
                        <a:pt x="229" y="308"/>
                      </a:lnTo>
                      <a:lnTo>
                        <a:pt x="227" y="308"/>
                      </a:lnTo>
                      <a:lnTo>
                        <a:pt x="225" y="1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2" name="任意多边形 11321"/>
                <p:cNvSpPr/>
                <p:nvPr/>
              </p:nvSpPr>
              <p:spPr>
                <a:xfrm>
                  <a:off x="4794" y="3441"/>
                  <a:ext cx="29" cy="157"/>
                </a:xfrm>
                <a:custGeom>
                  <a:avLst/>
                  <a:gdLst/>
                  <a:ahLst/>
                  <a:cxnLst/>
                  <a:pathLst>
                    <a:path w="34" h="187">
                      <a:moveTo>
                        <a:pt x="34" y="0"/>
                      </a:moveTo>
                      <a:lnTo>
                        <a:pt x="6" y="187"/>
                      </a:lnTo>
                      <a:lnTo>
                        <a:pt x="0" y="185"/>
                      </a:lnTo>
                      <a:lnTo>
                        <a:pt x="26" y="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5C5546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3" name="任意多边形 11322"/>
                <p:cNvSpPr/>
                <p:nvPr/>
              </p:nvSpPr>
              <p:spPr>
                <a:xfrm>
                  <a:off x="4676" y="3596"/>
                  <a:ext cx="123" cy="125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0" y="79"/>
                      </a:moveTo>
                      <a:cubicBezTo>
                        <a:pt x="0" y="78"/>
                        <a:pt x="0" y="74"/>
                        <a:pt x="0" y="7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4" name="任意多边形 11323"/>
                <p:cNvSpPr/>
                <p:nvPr/>
              </p:nvSpPr>
              <p:spPr>
                <a:xfrm>
                  <a:off x="4676" y="3441"/>
                  <a:ext cx="147" cy="273"/>
                </a:xfrm>
                <a:custGeom>
                  <a:avLst/>
                  <a:gdLst/>
                  <a:ahLst/>
                  <a:cxnLst/>
                  <a:pathLst>
                    <a:path w="174" h="325">
                      <a:moveTo>
                        <a:pt x="0" y="325"/>
                      </a:moveTo>
                      <a:lnTo>
                        <a:pt x="4" y="132"/>
                      </a:lnTo>
                      <a:lnTo>
                        <a:pt x="174" y="0"/>
                      </a:lnTo>
                      <a:lnTo>
                        <a:pt x="166" y="8"/>
                      </a:lnTo>
                      <a:lnTo>
                        <a:pt x="6" y="134"/>
                      </a:lnTo>
                      <a:lnTo>
                        <a:pt x="0" y="325"/>
                      </a:lnTo>
                      <a:lnTo>
                        <a:pt x="0" y="32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4763" cap="flat" cmpd="sng">
                  <a:solidFill>
                    <a:srgbClr val="231F20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325" name="组合 11324"/>
              <p:cNvGrpSpPr/>
              <p:nvPr/>
            </p:nvGrpSpPr>
            <p:grpSpPr>
              <a:xfrm>
                <a:off x="4700" y="3225"/>
                <a:ext cx="447" cy="429"/>
                <a:chOff x="2622" y="3342"/>
                <a:chExt cx="524" cy="503"/>
              </a:xfrm>
            </p:grpSpPr>
            <p:sp>
              <p:nvSpPr>
                <p:cNvPr id="11326" name="任意多边形 11325"/>
                <p:cNvSpPr/>
                <p:nvPr/>
              </p:nvSpPr>
              <p:spPr>
                <a:xfrm>
                  <a:off x="2836" y="3442"/>
                  <a:ext cx="310" cy="397"/>
                </a:xfrm>
                <a:custGeom>
                  <a:avLst/>
                  <a:gdLst/>
                  <a:ahLst/>
                  <a:cxnLst/>
                  <a:pathLst>
                    <a:path w="282" h="362">
                      <a:moveTo>
                        <a:pt x="237" y="217"/>
                      </a:moveTo>
                      <a:lnTo>
                        <a:pt x="4" y="362"/>
                      </a:lnTo>
                      <a:lnTo>
                        <a:pt x="0" y="128"/>
                      </a:lnTo>
                      <a:lnTo>
                        <a:pt x="282" y="0"/>
                      </a:lnTo>
                      <a:lnTo>
                        <a:pt x="237" y="217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7" name="任意多边形 11326"/>
                <p:cNvSpPr/>
                <p:nvPr/>
              </p:nvSpPr>
              <p:spPr>
                <a:xfrm>
                  <a:off x="2625" y="3427"/>
                  <a:ext cx="218" cy="418"/>
                </a:xfrm>
                <a:custGeom>
                  <a:avLst/>
                  <a:gdLst/>
                  <a:ahLst/>
                  <a:cxnLst/>
                  <a:pathLst>
                    <a:path w="198" h="381">
                      <a:moveTo>
                        <a:pt x="0" y="0"/>
                      </a:moveTo>
                      <a:lnTo>
                        <a:pt x="194" y="147"/>
                      </a:lnTo>
                      <a:lnTo>
                        <a:pt x="198" y="381"/>
                      </a:lnTo>
                      <a:lnTo>
                        <a:pt x="34" y="2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8" name="任意多边形 11327"/>
                <p:cNvSpPr/>
                <p:nvPr/>
              </p:nvSpPr>
              <p:spPr>
                <a:xfrm>
                  <a:off x="2622" y="3342"/>
                  <a:ext cx="524" cy="241"/>
                </a:xfrm>
                <a:custGeom>
                  <a:avLst/>
                  <a:gdLst/>
                  <a:ahLst/>
                  <a:cxnLst/>
                  <a:pathLst>
                    <a:path w="476" h="219">
                      <a:moveTo>
                        <a:pt x="476" y="91"/>
                      </a:moveTo>
                      <a:lnTo>
                        <a:pt x="232" y="0"/>
                      </a:lnTo>
                      <a:lnTo>
                        <a:pt x="0" y="72"/>
                      </a:lnTo>
                      <a:lnTo>
                        <a:pt x="194" y="219"/>
                      </a:lnTo>
                      <a:lnTo>
                        <a:pt x="476" y="9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9" name="任意多边形 11328"/>
                <p:cNvSpPr/>
                <p:nvPr/>
              </p:nvSpPr>
              <p:spPr>
                <a:xfrm>
                  <a:off x="2875" y="3354"/>
                  <a:ext cx="233" cy="93"/>
                </a:xfrm>
                <a:custGeom>
                  <a:avLst/>
                  <a:gdLst/>
                  <a:ahLst/>
                  <a:cxnLst/>
                  <a:pathLst>
                    <a:path w="212" h="84">
                      <a:moveTo>
                        <a:pt x="212" y="80"/>
                      </a:moveTo>
                      <a:lnTo>
                        <a:pt x="0" y="0"/>
                      </a:lnTo>
                      <a:lnTo>
                        <a:pt x="2" y="6"/>
                      </a:lnTo>
                      <a:lnTo>
                        <a:pt x="202" y="84"/>
                      </a:lnTo>
                      <a:lnTo>
                        <a:pt x="212" y="8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0" name="任意多边形 11329"/>
                <p:cNvSpPr/>
                <p:nvPr/>
              </p:nvSpPr>
              <p:spPr>
                <a:xfrm>
                  <a:off x="2656" y="3354"/>
                  <a:ext cx="221" cy="76"/>
                </a:xfrm>
                <a:custGeom>
                  <a:avLst/>
                  <a:gdLst/>
                  <a:ahLst/>
                  <a:cxnLst/>
                  <a:pathLst>
                    <a:path w="202" h="68">
                      <a:moveTo>
                        <a:pt x="200" y="0"/>
                      </a:moveTo>
                      <a:lnTo>
                        <a:pt x="0" y="65"/>
                      </a:lnTo>
                      <a:lnTo>
                        <a:pt x="6" y="68"/>
                      </a:lnTo>
                      <a:lnTo>
                        <a:pt x="202" y="6"/>
                      </a:lnTo>
                      <a:lnTo>
                        <a:pt x="20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1" name="任意多边形 11330"/>
                <p:cNvSpPr/>
                <p:nvPr/>
              </p:nvSpPr>
              <p:spPr>
                <a:xfrm>
                  <a:off x="2662" y="3430"/>
                  <a:ext cx="435" cy="130"/>
                </a:xfrm>
                <a:custGeom>
                  <a:avLst/>
                  <a:gdLst/>
                  <a:ahLst/>
                  <a:cxnLst/>
                  <a:pathLst>
                    <a:path w="396" h="119">
                      <a:moveTo>
                        <a:pt x="396" y="16"/>
                      </a:moveTo>
                      <a:lnTo>
                        <a:pt x="164" y="119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64" y="116"/>
                      </a:lnTo>
                      <a:lnTo>
                        <a:pt x="396" y="16"/>
                      </a:lnTo>
                      <a:lnTo>
                        <a:pt x="396" y="16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2" name="任意多边形 11331"/>
                <p:cNvSpPr/>
                <p:nvPr/>
              </p:nvSpPr>
              <p:spPr>
                <a:xfrm>
                  <a:off x="3072" y="3468"/>
                  <a:ext cx="46" cy="209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41" y="0"/>
                      </a:moveTo>
                      <a:lnTo>
                        <a:pt x="5" y="191"/>
                      </a:lnTo>
                      <a:lnTo>
                        <a:pt x="0" y="185"/>
                      </a:lnTo>
                      <a:lnTo>
                        <a:pt x="32" y="6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6C6452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3" name="任意多边形 11332"/>
                <p:cNvSpPr/>
                <p:nvPr/>
              </p:nvSpPr>
              <p:spPr>
                <a:xfrm>
                  <a:off x="2858" y="3670"/>
                  <a:ext cx="220" cy="145"/>
                </a:xfrm>
                <a:custGeom>
                  <a:avLst/>
                  <a:gdLst/>
                  <a:ahLst/>
                  <a:cxnLst/>
                  <a:pathLst>
                    <a:path w="200" h="131">
                      <a:moveTo>
                        <a:pt x="0" y="131"/>
                      </a:moveTo>
                      <a:lnTo>
                        <a:pt x="200" y="6"/>
                      </a:lnTo>
                      <a:lnTo>
                        <a:pt x="195" y="0"/>
                      </a:lnTo>
                      <a:lnTo>
                        <a:pt x="0" y="123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4" name="任意多边形 11333"/>
                <p:cNvSpPr/>
                <p:nvPr/>
              </p:nvSpPr>
              <p:spPr>
                <a:xfrm>
                  <a:off x="2858" y="3474"/>
                  <a:ext cx="250" cy="341"/>
                </a:xfrm>
                <a:custGeom>
                  <a:avLst/>
                  <a:gdLst/>
                  <a:ahLst/>
                  <a:cxnLst/>
                  <a:pathLst>
                    <a:path w="227" h="310">
                      <a:moveTo>
                        <a:pt x="227" y="0"/>
                      </a:moveTo>
                      <a:lnTo>
                        <a:pt x="0" y="110"/>
                      </a:lnTo>
                      <a:lnTo>
                        <a:pt x="0" y="310"/>
                      </a:lnTo>
                      <a:lnTo>
                        <a:pt x="0" y="310"/>
                      </a:lnTo>
                      <a:lnTo>
                        <a:pt x="2" y="111"/>
                      </a:lnTo>
                      <a:lnTo>
                        <a:pt x="227" y="0"/>
                      </a:lnTo>
                      <a:lnTo>
                        <a:pt x="22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 cap="flat" cmpd="sng">
                  <a:solidFill>
                    <a:srgbClr val="231F2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5" name="任意多边形 11334"/>
                <p:cNvSpPr/>
                <p:nvPr/>
              </p:nvSpPr>
              <p:spPr>
                <a:xfrm>
                  <a:off x="2638" y="3452"/>
                  <a:ext cx="37" cy="203"/>
                </a:xfrm>
                <a:custGeom>
                  <a:avLst/>
                  <a:gdLst/>
                  <a:ahLst/>
                  <a:cxnLst/>
                  <a:pathLst>
                    <a:path w="34" h="185">
                      <a:moveTo>
                        <a:pt x="0" y="0"/>
                      </a:moveTo>
                      <a:lnTo>
                        <a:pt x="28" y="185"/>
                      </a:lnTo>
                      <a:lnTo>
                        <a:pt x="34" y="183"/>
                      </a:lnTo>
                      <a:lnTo>
                        <a:pt x="8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6" name="任意多边形 11335"/>
                <p:cNvSpPr/>
                <p:nvPr/>
              </p:nvSpPr>
              <p:spPr>
                <a:xfrm>
                  <a:off x="2668" y="3653"/>
                  <a:ext cx="161" cy="163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77" y="79"/>
                      </a:moveTo>
                      <a:cubicBezTo>
                        <a:pt x="77" y="79"/>
                        <a:pt x="77" y="74"/>
                        <a:pt x="77" y="74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77" y="79"/>
                      </a:lnTo>
                      <a:close/>
                    </a:path>
                  </a:pathLst>
                </a:custGeom>
                <a:solidFill>
                  <a:srgbClr val="DEC5A7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7" name="任意多边形 11336"/>
                <p:cNvSpPr/>
                <p:nvPr/>
              </p:nvSpPr>
              <p:spPr>
                <a:xfrm>
                  <a:off x="2638" y="3452"/>
                  <a:ext cx="191" cy="355"/>
                </a:xfrm>
                <a:custGeom>
                  <a:avLst/>
                  <a:gdLst/>
                  <a:ahLst/>
                  <a:cxnLst/>
                  <a:pathLst>
                    <a:path w="174" h="323">
                      <a:moveTo>
                        <a:pt x="174" y="323"/>
                      </a:moveTo>
                      <a:lnTo>
                        <a:pt x="170" y="132"/>
                      </a:lnTo>
                      <a:lnTo>
                        <a:pt x="0" y="0"/>
                      </a:lnTo>
                      <a:lnTo>
                        <a:pt x="8" y="7"/>
                      </a:lnTo>
                      <a:lnTo>
                        <a:pt x="168" y="132"/>
                      </a:lnTo>
                      <a:lnTo>
                        <a:pt x="174" y="323"/>
                      </a:lnTo>
                      <a:lnTo>
                        <a:pt x="174" y="323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338" name="组合 11337"/>
              <p:cNvGrpSpPr/>
              <p:nvPr/>
            </p:nvGrpSpPr>
            <p:grpSpPr>
              <a:xfrm>
                <a:off x="4720" y="2994"/>
                <a:ext cx="445" cy="426"/>
                <a:chOff x="3878" y="2568"/>
                <a:chExt cx="522" cy="500"/>
              </a:xfrm>
            </p:grpSpPr>
            <p:sp>
              <p:nvSpPr>
                <p:cNvPr id="11339" name="任意多边形 11338"/>
                <p:cNvSpPr/>
                <p:nvPr/>
              </p:nvSpPr>
              <p:spPr>
                <a:xfrm>
                  <a:off x="4143" y="2582"/>
                  <a:ext cx="122" cy="94"/>
                </a:xfrm>
                <a:custGeom>
                  <a:avLst/>
                  <a:gdLst/>
                  <a:ahLst/>
                  <a:cxnLst/>
                  <a:pathLst>
                    <a:path w="111" h="85">
                      <a:moveTo>
                        <a:pt x="0" y="0"/>
                      </a:moveTo>
                      <a:lnTo>
                        <a:pt x="110" y="85"/>
                      </a:lnTo>
                      <a:lnTo>
                        <a:pt x="111" y="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0"/>
                  </a:srgbClr>
                </a:solidFill>
                <a:ln w="8001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0" name="任意多边形 11339"/>
                <p:cNvSpPr/>
                <p:nvPr/>
              </p:nvSpPr>
              <p:spPr>
                <a:xfrm>
                  <a:off x="4188" y="2603"/>
                  <a:ext cx="14" cy="17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3" y="7"/>
                      </a:moveTo>
                      <a:cubicBezTo>
                        <a:pt x="5" y="8"/>
                        <a:pt x="6" y="7"/>
                        <a:pt x="6" y="7"/>
                      </a:cubicBezTo>
                      <a:cubicBezTo>
                        <a:pt x="7" y="5"/>
                        <a:pt x="6" y="2"/>
                        <a:pt x="4" y="1"/>
                      </a:cubicBezTo>
                      <a:cubicBezTo>
                        <a:pt x="2" y="0"/>
                        <a:pt x="1" y="0"/>
                        <a:pt x="0" y="2"/>
                      </a:cubicBezTo>
                      <a:cubicBezTo>
                        <a:pt x="0" y="3"/>
                        <a:pt x="1" y="6"/>
                        <a:pt x="3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1" name="任意多边形 11340"/>
                <p:cNvSpPr/>
                <p:nvPr/>
              </p:nvSpPr>
              <p:spPr>
                <a:xfrm>
                  <a:off x="4188" y="2617"/>
                  <a:ext cx="14" cy="17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1" y="1"/>
                      </a:moveTo>
                      <a:cubicBezTo>
                        <a:pt x="0" y="2"/>
                        <a:pt x="0" y="5"/>
                        <a:pt x="1" y="6"/>
                      </a:cubicBezTo>
                      <a:cubicBezTo>
                        <a:pt x="3" y="8"/>
                        <a:pt x="6" y="8"/>
                        <a:pt x="7" y="7"/>
                      </a:cubicBezTo>
                      <a:cubicBezTo>
                        <a:pt x="7" y="6"/>
                        <a:pt x="7" y="6"/>
                        <a:pt x="7" y="4"/>
                      </a:cubicBezTo>
                      <a:cubicBezTo>
                        <a:pt x="6" y="2"/>
                        <a:pt x="2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2" name="任意多边形 11341"/>
                <p:cNvSpPr>
                  <a:spLocks noEditPoints="1"/>
                </p:cNvSpPr>
                <p:nvPr/>
              </p:nvSpPr>
              <p:spPr>
                <a:xfrm>
                  <a:off x="4251" y="2613"/>
                  <a:ext cx="75" cy="107"/>
                </a:xfrm>
                <a:custGeom>
                  <a:avLst/>
                  <a:gdLst/>
                  <a:ahLst/>
                  <a:cxnLst/>
                  <a:pathLst>
                    <a:path w="36" h="52">
                      <a:moveTo>
                        <a:pt x="36" y="26"/>
                      </a:moveTo>
                      <a:cubicBezTo>
                        <a:pt x="36" y="22"/>
                        <a:pt x="36" y="18"/>
                        <a:pt x="36" y="15"/>
                      </a:cubicBezTo>
                      <a:cubicBezTo>
                        <a:pt x="33" y="13"/>
                        <a:pt x="29" y="11"/>
                        <a:pt x="25" y="10"/>
                      </a:cubicBezTo>
                      <a:cubicBezTo>
                        <a:pt x="24" y="10"/>
                        <a:pt x="22" y="8"/>
                        <a:pt x="20" y="8"/>
                      </a:cubicBezTo>
                      <a:cubicBezTo>
                        <a:pt x="17" y="7"/>
                        <a:pt x="14" y="5"/>
                        <a:pt x="10" y="4"/>
                      </a:cubicBezTo>
                      <a:cubicBezTo>
                        <a:pt x="10" y="4"/>
                        <a:pt x="9" y="3"/>
                        <a:pt x="9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5" y="2"/>
                        <a:pt x="3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8"/>
                        <a:pt x="2" y="8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6"/>
                        <a:pt x="2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5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8"/>
                        <a:pt x="4" y="8"/>
                        <a:pt x="5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4" y="11"/>
                        <a:pt x="5" y="11"/>
                      </a:cubicBezTo>
                      <a:cubicBezTo>
                        <a:pt x="5" y="11"/>
                        <a:pt x="5" y="11"/>
                        <a:pt x="6" y="10"/>
                      </a:cubicBezTo>
                      <a:cubicBezTo>
                        <a:pt x="6" y="11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3" y="10"/>
                      </a:cubicBezTo>
                      <a:cubicBezTo>
                        <a:pt x="2" y="10"/>
                        <a:pt x="3" y="10"/>
                        <a:pt x="2" y="10"/>
                      </a:cubicBezTo>
                      <a:cubicBezTo>
                        <a:pt x="2" y="11"/>
                        <a:pt x="2" y="11"/>
                        <a:pt x="2" y="12"/>
                      </a:cubicBezTo>
                      <a:cubicBezTo>
                        <a:pt x="2" y="12"/>
                        <a:pt x="2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2" y="13"/>
                        <a:pt x="2" y="12"/>
                        <a:pt x="1" y="12"/>
                      </a:cubicBezTo>
                      <a:cubicBezTo>
                        <a:pt x="1" y="12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1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9"/>
                        <a:pt x="0" y="9"/>
                        <a:pt x="0" y="9"/>
                      </a:cubicBezTo>
                      <a:cubicBezTo>
                        <a:pt x="0" y="10"/>
                        <a:pt x="0" y="13"/>
                        <a:pt x="0" y="15"/>
                      </a:cubicBezTo>
                      <a:cubicBezTo>
                        <a:pt x="0" y="18"/>
                        <a:pt x="1" y="22"/>
                        <a:pt x="0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0" y="32"/>
                        <a:pt x="1" y="35"/>
                        <a:pt x="1" y="36"/>
                      </a:cubicBezTo>
                      <a:cubicBezTo>
                        <a:pt x="1" y="37"/>
                        <a:pt x="1" y="37"/>
                        <a:pt x="2" y="37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1" y="37"/>
                        <a:pt x="1" y="37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4" y="39"/>
                        <a:pt x="4" y="38"/>
                        <a:pt x="4" y="38"/>
                      </a:cubicBezTo>
                      <a:cubicBezTo>
                        <a:pt x="4" y="38"/>
                        <a:pt x="4" y="39"/>
                        <a:pt x="4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40"/>
                        <a:pt x="6" y="39"/>
                        <a:pt x="7" y="40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40"/>
                        <a:pt x="9" y="39"/>
                        <a:pt x="9" y="40"/>
                      </a:cubicBezTo>
                      <a:cubicBezTo>
                        <a:pt x="9" y="40"/>
                        <a:pt x="8" y="40"/>
                        <a:pt x="9" y="41"/>
                      </a:cubicBezTo>
                      <a:cubicBezTo>
                        <a:pt x="10" y="42"/>
                        <a:pt x="13" y="43"/>
                        <a:pt x="14" y="43"/>
                      </a:cubicBezTo>
                      <a:cubicBezTo>
                        <a:pt x="14" y="43"/>
                        <a:pt x="14" y="43"/>
                        <a:pt x="15" y="43"/>
                      </a:cubicBezTo>
                      <a:cubicBezTo>
                        <a:pt x="15" y="43"/>
                        <a:pt x="14" y="43"/>
                        <a:pt x="15" y="43"/>
                      </a:cubicBezTo>
                      <a:cubicBezTo>
                        <a:pt x="15" y="44"/>
                        <a:pt x="16" y="44"/>
                        <a:pt x="17" y="44"/>
                      </a:cubicBezTo>
                      <a:cubicBezTo>
                        <a:pt x="17" y="44"/>
                        <a:pt x="16" y="44"/>
                        <a:pt x="16" y="44"/>
                      </a:cubicBezTo>
                      <a:cubicBezTo>
                        <a:pt x="16" y="43"/>
                        <a:pt x="16" y="44"/>
                        <a:pt x="16" y="44"/>
                      </a:cubicBezTo>
                      <a:cubicBezTo>
                        <a:pt x="16" y="43"/>
                        <a:pt x="15" y="43"/>
                        <a:pt x="15" y="43"/>
                      </a:cubicBezTo>
                      <a:cubicBezTo>
                        <a:pt x="16" y="43"/>
                        <a:pt x="18" y="44"/>
                        <a:pt x="19" y="44"/>
                      </a:cubicBezTo>
                      <a:cubicBezTo>
                        <a:pt x="19" y="44"/>
                        <a:pt x="19" y="45"/>
                        <a:pt x="20" y="45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20" y="46"/>
                        <a:pt x="20" y="45"/>
                        <a:pt x="20" y="46"/>
                      </a:cubicBezTo>
                      <a:cubicBezTo>
                        <a:pt x="21" y="46"/>
                        <a:pt x="22" y="47"/>
                        <a:pt x="23" y="47"/>
                      </a:cubicBezTo>
                      <a:cubicBezTo>
                        <a:pt x="23" y="46"/>
                        <a:pt x="23" y="47"/>
                        <a:pt x="22" y="46"/>
                      </a:cubicBezTo>
                      <a:cubicBezTo>
                        <a:pt x="23" y="46"/>
                        <a:pt x="23" y="45"/>
                        <a:pt x="23" y="45"/>
                      </a:cubicBezTo>
                      <a:cubicBezTo>
                        <a:pt x="24" y="46"/>
                        <a:pt x="24" y="46"/>
                        <a:pt x="24" y="45"/>
                      </a:cubicBezTo>
                      <a:cubicBezTo>
                        <a:pt x="24" y="45"/>
                        <a:pt x="24" y="45"/>
                        <a:pt x="23" y="45"/>
                      </a:cubicBezTo>
                      <a:cubicBezTo>
                        <a:pt x="23" y="44"/>
                        <a:pt x="23" y="44"/>
                        <a:pt x="23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4" y="42"/>
                        <a:pt x="22" y="39"/>
                        <a:pt x="23" y="39"/>
                      </a:cubicBezTo>
                      <a:cubicBezTo>
                        <a:pt x="23" y="39"/>
                        <a:pt x="23" y="38"/>
                        <a:pt x="23" y="38"/>
                      </a:cubicBezTo>
                      <a:cubicBezTo>
                        <a:pt x="23" y="39"/>
                        <a:pt x="24" y="38"/>
                        <a:pt x="24" y="39"/>
                      </a:cubicBezTo>
                      <a:cubicBezTo>
                        <a:pt x="24" y="39"/>
                        <a:pt x="24" y="39"/>
                        <a:pt x="24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4" y="40"/>
                        <a:pt x="24" y="41"/>
                        <a:pt x="24" y="41"/>
                      </a:cubicBezTo>
                      <a:cubicBezTo>
                        <a:pt x="24" y="41"/>
                        <a:pt x="24" y="42"/>
                        <a:pt x="25" y="42"/>
                      </a:cubicBezTo>
                      <a:cubicBezTo>
                        <a:pt x="25" y="42"/>
                        <a:pt x="25" y="41"/>
                        <a:pt x="26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2"/>
                        <a:pt x="24" y="42"/>
                        <a:pt x="24" y="42"/>
                      </a:cubicBezTo>
                      <a:cubicBezTo>
                        <a:pt x="24" y="42"/>
                        <a:pt x="24" y="42"/>
                        <a:pt x="24" y="43"/>
                      </a:cubicBezTo>
                      <a:cubicBezTo>
                        <a:pt x="24" y="43"/>
                        <a:pt x="24" y="43"/>
                        <a:pt x="24" y="44"/>
                      </a:cubicBezTo>
                      <a:cubicBezTo>
                        <a:pt x="24" y="44"/>
                        <a:pt x="25" y="44"/>
                        <a:pt x="25" y="45"/>
                      </a:cubicBezTo>
                      <a:cubicBezTo>
                        <a:pt x="25" y="46"/>
                        <a:pt x="25" y="46"/>
                        <a:pt x="25" y="47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8"/>
                        <a:pt x="24" y="47"/>
                        <a:pt x="24" y="47"/>
                      </a:cubicBezTo>
                      <a:cubicBezTo>
                        <a:pt x="25" y="48"/>
                        <a:pt x="26" y="48"/>
                        <a:pt x="27" y="49"/>
                      </a:cubicBezTo>
                      <a:cubicBezTo>
                        <a:pt x="27" y="49"/>
                        <a:pt x="27" y="48"/>
                        <a:pt x="27" y="48"/>
                      </a:cubicBezTo>
                      <a:cubicBezTo>
                        <a:pt x="28" y="49"/>
                        <a:pt x="27" y="49"/>
                        <a:pt x="28" y="49"/>
                      </a:cubicBezTo>
                      <a:cubicBezTo>
                        <a:pt x="29" y="50"/>
                        <a:pt x="31" y="51"/>
                        <a:pt x="32" y="51"/>
                      </a:cubicBezTo>
                      <a:cubicBezTo>
                        <a:pt x="32" y="51"/>
                        <a:pt x="32" y="50"/>
                        <a:pt x="32" y="50"/>
                      </a:cubicBezTo>
                      <a:cubicBezTo>
                        <a:pt x="33" y="50"/>
                        <a:pt x="34" y="51"/>
                        <a:pt x="33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2"/>
                        <a:pt x="34" y="52"/>
                        <a:pt x="35" y="52"/>
                      </a:cubicBezTo>
                      <a:cubicBezTo>
                        <a:pt x="36" y="51"/>
                        <a:pt x="36" y="49"/>
                        <a:pt x="35" y="47"/>
                      </a:cubicBezTo>
                      <a:cubicBezTo>
                        <a:pt x="35" y="45"/>
                        <a:pt x="36" y="44"/>
                        <a:pt x="36" y="41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38"/>
                        <a:pt x="36" y="34"/>
                        <a:pt x="36" y="31"/>
                      </a:cubicBezTo>
                      <a:cubicBezTo>
                        <a:pt x="36" y="31"/>
                        <a:pt x="35" y="30"/>
                        <a:pt x="36" y="30"/>
                      </a:cubicBez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6"/>
                        <a:pt x="36" y="26"/>
                      </a:cubicBezTo>
                      <a:close/>
                      <a:moveTo>
                        <a:pt x="1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lose/>
                      <a:moveTo>
                        <a:pt x="4" y="6"/>
                      </a:moveTo>
                      <a:cubicBezTo>
                        <a:pt x="3" y="6"/>
                        <a:pt x="3" y="5"/>
                        <a:pt x="4" y="5"/>
                      </a:cubicBezTo>
                      <a:cubicBezTo>
                        <a:pt x="4" y="5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lose/>
                      <a:moveTo>
                        <a:pt x="5" y="4"/>
                      </a:moveTo>
                      <a:cubicBezTo>
                        <a:pt x="5" y="3"/>
                        <a:pt x="6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lose/>
                      <a:moveTo>
                        <a:pt x="5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lose/>
                      <a:moveTo>
                        <a:pt x="25" y="44"/>
                      </a:moveTo>
                      <a:cubicBezTo>
                        <a:pt x="25" y="44"/>
                        <a:pt x="25" y="43"/>
                        <a:pt x="25" y="43"/>
                      </a:cubicBezTo>
                      <a:cubicBezTo>
                        <a:pt x="25" y="43"/>
                        <a:pt x="25" y="44"/>
                        <a:pt x="25" y="44"/>
                      </a:cubicBezTo>
                      <a:cubicBezTo>
                        <a:pt x="25" y="44"/>
                        <a:pt x="25" y="44"/>
                        <a:pt x="25" y="4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5" y="18"/>
                      </a:cubicBezTo>
                      <a:close/>
                      <a:moveTo>
                        <a:pt x="34" y="20"/>
                      </a:moveTo>
                      <a:cubicBezTo>
                        <a:pt x="35" y="20"/>
                        <a:pt x="34" y="20"/>
                        <a:pt x="34" y="21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lose/>
                      <a:moveTo>
                        <a:pt x="34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2"/>
                      </a:cubicBezTo>
                      <a:close/>
                      <a:moveTo>
                        <a:pt x="34" y="35"/>
                      </a:moveTo>
                      <a:cubicBezTo>
                        <a:pt x="34" y="35"/>
                        <a:pt x="34" y="35"/>
                        <a:pt x="35" y="34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5" y="36"/>
                        <a:pt x="34" y="35"/>
                        <a:pt x="34" y="35"/>
                      </a:cubicBezTo>
                      <a:close/>
                      <a:moveTo>
                        <a:pt x="35" y="43"/>
                      </a:moveTo>
                      <a:cubicBezTo>
                        <a:pt x="35" y="43"/>
                        <a:pt x="34" y="43"/>
                        <a:pt x="34" y="42"/>
                      </a:cubicBezTo>
                      <a:cubicBezTo>
                        <a:pt x="34" y="42"/>
                        <a:pt x="35" y="42"/>
                        <a:pt x="35" y="42"/>
                      </a:cubicBezTo>
                      <a:cubicBezTo>
                        <a:pt x="35" y="42"/>
                        <a:pt x="35" y="43"/>
                        <a:pt x="35" y="43"/>
                      </a:cubicBezTo>
                      <a:close/>
                      <a:moveTo>
                        <a:pt x="32" y="26"/>
                      </a:moveTo>
                      <a:cubicBezTo>
                        <a:pt x="32" y="26"/>
                        <a:pt x="32" y="27"/>
                        <a:pt x="33" y="27"/>
                      </a:cubicBezTo>
                      <a:cubicBezTo>
                        <a:pt x="33" y="28"/>
                        <a:pt x="32" y="28"/>
                        <a:pt x="32" y="28"/>
                      </a:cubicBezTo>
                      <a:cubicBezTo>
                        <a:pt x="32" y="27"/>
                        <a:pt x="32" y="27"/>
                        <a:pt x="31" y="27"/>
                      </a:cubicBezTo>
                      <a:cubicBezTo>
                        <a:pt x="32" y="27"/>
                        <a:pt x="32" y="26"/>
                        <a:pt x="32" y="26"/>
                      </a:cubicBezTo>
                      <a:close/>
                      <a:moveTo>
                        <a:pt x="32" y="25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5"/>
                        <a:pt x="32" y="25"/>
                        <a:pt x="32" y="25"/>
                      </a:cubicBezTo>
                      <a:close/>
                      <a:moveTo>
                        <a:pt x="34" y="38"/>
                      </a:move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4" y="38"/>
                        <a:pt x="33" y="38"/>
                        <a:pt x="34" y="38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lose/>
                      <a:moveTo>
                        <a:pt x="33" y="36"/>
                      </a:moveTo>
                      <a:cubicBezTo>
                        <a:pt x="33" y="36"/>
                        <a:pt x="33" y="35"/>
                        <a:pt x="33" y="35"/>
                      </a:cubicBezTo>
                      <a:cubicBezTo>
                        <a:pt x="34" y="35"/>
                        <a:pt x="34" y="36"/>
                        <a:pt x="34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3" y="34"/>
                      </a:moveTo>
                      <a:cubicBezTo>
                        <a:pt x="33" y="34"/>
                        <a:pt x="33" y="34"/>
                        <a:pt x="32" y="34"/>
                      </a:cubicBezTo>
                      <a:cubicBezTo>
                        <a:pt x="32" y="33"/>
                        <a:pt x="33" y="33"/>
                        <a:pt x="33" y="33"/>
                      </a:cubicBezTo>
                      <a:cubicBezTo>
                        <a:pt x="33" y="33"/>
                        <a:pt x="33" y="32"/>
                        <a:pt x="33" y="32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3" y="33"/>
                        <a:pt x="34" y="33"/>
                        <a:pt x="34" y="33"/>
                      </a:cubicBezTo>
                      <a:cubicBezTo>
                        <a:pt x="34" y="34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3" y="34"/>
                      </a:cubicBezTo>
                      <a:close/>
                      <a:moveTo>
                        <a:pt x="32" y="38"/>
                      </a:moveTo>
                      <a:cubicBezTo>
                        <a:pt x="32" y="38"/>
                        <a:pt x="33" y="39"/>
                        <a:pt x="33" y="38"/>
                      </a:cubicBezTo>
                      <a:cubicBezTo>
                        <a:pt x="33" y="39"/>
                        <a:pt x="32" y="39"/>
                        <a:pt x="32" y="38"/>
                      </a:cubicBezTo>
                      <a:close/>
                      <a:moveTo>
                        <a:pt x="32" y="38"/>
                      </a:move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2" y="37"/>
                        <a:pt x="32" y="37"/>
                        <a:pt x="32" y="38"/>
                      </a:cubicBezTo>
                      <a:cubicBezTo>
                        <a:pt x="32" y="37"/>
                        <a:pt x="32" y="38"/>
                        <a:pt x="32" y="38"/>
                      </a:cubicBezTo>
                      <a:close/>
                      <a:moveTo>
                        <a:pt x="33" y="37"/>
                      </a:move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3" y="38"/>
                        <a:pt x="32" y="38"/>
                        <a:pt x="33" y="37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5" y="33"/>
                        <a:pt x="35" y="34"/>
                      </a:cubicBezTo>
                      <a:cubicBezTo>
                        <a:pt x="34" y="33"/>
                        <a:pt x="34" y="33"/>
                        <a:pt x="34" y="32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3"/>
                        <a:pt x="35" y="24"/>
                      </a:cubicBezTo>
                      <a:cubicBezTo>
                        <a:pt x="35" y="24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4" y="24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2" y="32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4" y="31"/>
                        <a:pt x="35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7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1" y="31"/>
                        <a:pt x="31" y="31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lose/>
                      <a:moveTo>
                        <a:pt x="33" y="40"/>
                      </a:moveTo>
                      <a:cubicBezTo>
                        <a:pt x="33" y="40"/>
                        <a:pt x="32" y="40"/>
                        <a:pt x="32" y="40"/>
                      </a:cubicBezTo>
                      <a:cubicBezTo>
                        <a:pt x="32" y="39"/>
                        <a:pt x="33" y="40"/>
                        <a:pt x="33" y="40"/>
                      </a:cubicBezTo>
                      <a:close/>
                      <a:moveTo>
                        <a:pt x="32" y="40"/>
                      </a:moveTo>
                      <a:cubicBezTo>
                        <a:pt x="33" y="40"/>
                        <a:pt x="32" y="41"/>
                        <a:pt x="33" y="41"/>
                      </a:cubicBezTo>
                      <a:cubicBezTo>
                        <a:pt x="33" y="41"/>
                        <a:pt x="33" y="40"/>
                        <a:pt x="33" y="40"/>
                      </a:cubicBezTo>
                      <a:cubicBezTo>
                        <a:pt x="33" y="40"/>
                        <a:pt x="34" y="40"/>
                        <a:pt x="34" y="41"/>
                      </a:cubicBezTo>
                      <a:cubicBezTo>
                        <a:pt x="33" y="41"/>
                        <a:pt x="33" y="41"/>
                        <a:pt x="33" y="42"/>
                      </a:cubicBezTo>
                      <a:cubicBezTo>
                        <a:pt x="33" y="42"/>
                        <a:pt x="33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3" y="41"/>
                        <a:pt x="34" y="41"/>
                        <a:pt x="34" y="41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2"/>
                        <a:pt x="34" y="22"/>
                      </a:cubicBezTo>
                      <a:cubicBezTo>
                        <a:pt x="34" y="23"/>
                        <a:pt x="34" y="22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5" y="25"/>
                        <a:pt x="34" y="25"/>
                      </a:cubicBezTo>
                      <a:cubicBezTo>
                        <a:pt x="33" y="25"/>
                        <a:pt x="33" y="24"/>
                        <a:pt x="32" y="23"/>
                      </a:cubicBezTo>
                      <a:cubicBezTo>
                        <a:pt x="32" y="23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3" y="23"/>
                        <a:pt x="33" y="23"/>
                        <a:pt x="34" y="23"/>
                      </a:cubicBezTo>
                      <a:cubicBezTo>
                        <a:pt x="33" y="24"/>
                        <a:pt x="33" y="23"/>
                        <a:pt x="33" y="24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3" y="23"/>
                      </a:moveTo>
                      <a:cubicBezTo>
                        <a:pt x="33" y="22"/>
                        <a:pt x="33" y="22"/>
                        <a:pt x="34" y="22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33" y="20"/>
                      </a:move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19"/>
                        <a:pt x="32" y="19"/>
                      </a:cubicBezTo>
                      <a:cubicBezTo>
                        <a:pt x="33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3" y="16"/>
                        <a:pt x="32" y="18"/>
                        <a:pt x="33" y="19"/>
                      </a:cubicBezTo>
                      <a:close/>
                      <a:moveTo>
                        <a:pt x="31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1"/>
                        <a:pt x="32" y="21"/>
                      </a:cubicBezTo>
                      <a:cubicBezTo>
                        <a:pt x="31" y="21"/>
                        <a:pt x="31" y="20"/>
                        <a:pt x="31" y="20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ubicBezTo>
                        <a:pt x="30" y="15"/>
                        <a:pt x="30" y="16"/>
                        <a:pt x="31" y="16"/>
                      </a:cubicBezTo>
                      <a:close/>
                      <a:moveTo>
                        <a:pt x="30" y="45"/>
                      </a:moveTo>
                      <a:cubicBezTo>
                        <a:pt x="30" y="45"/>
                        <a:pt x="30" y="46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lose/>
                      <a:moveTo>
                        <a:pt x="30" y="18"/>
                      </a:moveTo>
                      <a:cubicBezTo>
                        <a:pt x="30" y="19"/>
                        <a:pt x="30" y="18"/>
                        <a:pt x="30" y="19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lose/>
                      <a:moveTo>
                        <a:pt x="30" y="41"/>
                      </a:moveTo>
                      <a:cubicBezTo>
                        <a:pt x="30" y="41"/>
                        <a:pt x="30" y="40"/>
                        <a:pt x="29" y="40"/>
                      </a:cubicBezTo>
                      <a:cubicBezTo>
                        <a:pt x="29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1"/>
                      </a:cubicBezTo>
                      <a:close/>
                      <a:moveTo>
                        <a:pt x="27" y="42"/>
                      </a:moveTo>
                      <a:cubicBezTo>
                        <a:pt x="27" y="42"/>
                        <a:pt x="26" y="42"/>
                        <a:pt x="27" y="41"/>
                      </a:cubicBezTo>
                      <a:cubicBezTo>
                        <a:pt x="27" y="41"/>
                        <a:pt x="27" y="42"/>
                        <a:pt x="27" y="42"/>
                      </a:cubicBezTo>
                      <a:close/>
                      <a:moveTo>
                        <a:pt x="27" y="23"/>
                      </a:moveTo>
                      <a:cubicBezTo>
                        <a:pt x="27" y="23"/>
                        <a:pt x="27" y="23"/>
                        <a:pt x="27" y="24"/>
                      </a:cubicBezTo>
                      <a:cubicBezTo>
                        <a:pt x="27" y="24"/>
                        <a:pt x="27" y="23"/>
                        <a:pt x="27" y="23"/>
                      </a:cubicBezTo>
                      <a:close/>
                      <a:moveTo>
                        <a:pt x="28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8" y="34"/>
                        <a:pt x="28" y="34"/>
                      </a:cubicBezTo>
                      <a:close/>
                      <a:moveTo>
                        <a:pt x="28" y="43"/>
                      </a:moveTo>
                      <a:cubicBezTo>
                        <a:pt x="28" y="43"/>
                        <a:pt x="28" y="43"/>
                        <a:pt x="28" y="44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7" y="43"/>
                        <a:pt x="27" y="43"/>
                        <a:pt x="28" y="43"/>
                      </a:cubicBezTo>
                      <a:close/>
                      <a:moveTo>
                        <a:pt x="28" y="22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2"/>
                        <a:pt x="28" y="22"/>
                      </a:cubicBezTo>
                      <a:close/>
                      <a:moveTo>
                        <a:pt x="28" y="22"/>
                      </a:moveTo>
                      <a:cubicBezTo>
                        <a:pt x="28" y="22"/>
                        <a:pt x="29" y="22"/>
                        <a:pt x="29" y="21"/>
                      </a:cubicBezTo>
                      <a:cubicBezTo>
                        <a:pt x="29" y="21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8" y="22"/>
                      </a:cubicBezTo>
                      <a:close/>
                      <a:moveTo>
                        <a:pt x="29" y="23"/>
                      </a:moveTo>
                      <a:cubicBezTo>
                        <a:pt x="29" y="23"/>
                        <a:pt x="30" y="23"/>
                        <a:pt x="30" y="24"/>
                      </a:cubicBezTo>
                      <a:cubicBezTo>
                        <a:pt x="29" y="24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3"/>
                      </a:cubicBezTo>
                      <a:close/>
                      <a:moveTo>
                        <a:pt x="30" y="19"/>
                      </a:move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lose/>
                      <a:moveTo>
                        <a:pt x="29" y="13"/>
                      </a:moveTo>
                      <a:cubicBezTo>
                        <a:pt x="29" y="13"/>
                        <a:pt x="29" y="14"/>
                        <a:pt x="29" y="14"/>
                      </a:cubicBezTo>
                      <a:cubicBezTo>
                        <a:pt x="29" y="14"/>
                        <a:pt x="29" y="13"/>
                        <a:pt x="29" y="13"/>
                      </a:cubicBezTo>
                      <a:close/>
                      <a:moveTo>
                        <a:pt x="29" y="18"/>
                      </a:move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17"/>
                        <a:pt x="29" y="18"/>
                        <a:pt x="29" y="18"/>
                      </a:cubicBezTo>
                      <a:close/>
                      <a:moveTo>
                        <a:pt x="27" y="12"/>
                      </a:move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7" y="13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lose/>
                      <a:moveTo>
                        <a:pt x="27" y="13"/>
                      </a:moveTo>
                      <a:cubicBezTo>
                        <a:pt x="27" y="13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lose/>
                      <a:moveTo>
                        <a:pt x="24" y="16"/>
                      </a:moveTo>
                      <a:cubicBezTo>
                        <a:pt x="24" y="15"/>
                        <a:pt x="24" y="15"/>
                        <a:pt x="24" y="14"/>
                      </a:cubicBezTo>
                      <a:cubicBezTo>
                        <a:pt x="24" y="14"/>
                        <a:pt x="23" y="13"/>
                        <a:pt x="23" y="13"/>
                      </a:cubicBezTo>
                      <a:cubicBezTo>
                        <a:pt x="24" y="13"/>
                        <a:pt x="24" y="12"/>
                        <a:pt x="24" y="11"/>
                      </a:cubicBezTo>
                      <a:cubicBezTo>
                        <a:pt x="24" y="11"/>
                        <a:pt x="25" y="11"/>
                        <a:pt x="25" y="11"/>
                      </a:cubicBezTo>
                      <a:cubicBezTo>
                        <a:pt x="25" y="12"/>
                        <a:pt x="25" y="12"/>
                        <a:pt x="24" y="12"/>
                      </a:cubicBezTo>
                      <a:cubicBezTo>
                        <a:pt x="25" y="12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4"/>
                        <a:pt x="25" y="14"/>
                        <a:pt x="26" y="14"/>
                      </a:cubicBezTo>
                      <a:cubicBezTo>
                        <a:pt x="26" y="14"/>
                        <a:pt x="26" y="13"/>
                        <a:pt x="26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7" y="14"/>
                        <a:pt x="27" y="14"/>
                        <a:pt x="28" y="15"/>
                      </a:cubicBezTo>
                      <a:cubicBezTo>
                        <a:pt x="28" y="16"/>
                        <a:pt x="27" y="15"/>
                        <a:pt x="28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8" y="17"/>
                        <a:pt x="28" y="18"/>
                        <a:pt x="28" y="17"/>
                      </a:cubicBezTo>
                      <a:cubicBezTo>
                        <a:pt x="29" y="18"/>
                        <a:pt x="28" y="18"/>
                        <a:pt x="28" y="19"/>
                      </a:cubicBezTo>
                      <a:cubicBezTo>
                        <a:pt x="28" y="19"/>
                        <a:pt x="28" y="19"/>
                        <a:pt x="28" y="20"/>
                      </a:cubicBezTo>
                      <a:cubicBezTo>
                        <a:pt x="29" y="20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20"/>
                      </a:cubicBezTo>
                      <a:cubicBezTo>
                        <a:pt x="29" y="20"/>
                        <a:pt x="29" y="20"/>
                        <a:pt x="29" y="21"/>
                      </a:cubicBezTo>
                      <a:cubicBezTo>
                        <a:pt x="29" y="21"/>
                        <a:pt x="29" y="20"/>
                        <a:pt x="29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19"/>
                        <a:pt x="27" y="19"/>
                      </a:cubicBezTo>
                      <a:cubicBezTo>
                        <a:pt x="27" y="19"/>
                        <a:pt x="27" y="19"/>
                        <a:pt x="26" y="19"/>
                      </a:cubicBezTo>
                      <a:cubicBezTo>
                        <a:pt x="26" y="19"/>
                        <a:pt x="26" y="19"/>
                        <a:pt x="26" y="18"/>
                      </a:cubicBezTo>
                      <a:cubicBezTo>
                        <a:pt x="26" y="18"/>
                        <a:pt x="26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4" y="18"/>
                        <a:pt x="25" y="18"/>
                        <a:pt x="25" y="17"/>
                      </a:cubicBezTo>
                      <a:cubicBezTo>
                        <a:pt x="25" y="17"/>
                        <a:pt x="25" y="18"/>
                        <a:pt x="26" y="18"/>
                      </a:cubicBezTo>
                      <a:cubicBezTo>
                        <a:pt x="26" y="18"/>
                        <a:pt x="25" y="16"/>
                        <a:pt x="25" y="16"/>
                      </a:cubicBezTo>
                      <a:cubicBezTo>
                        <a:pt x="24" y="16"/>
                        <a:pt x="23" y="19"/>
                        <a:pt x="25" y="21"/>
                      </a:cubicBezTo>
                      <a:cubicBezTo>
                        <a:pt x="24" y="21"/>
                        <a:pt x="24" y="20"/>
                        <a:pt x="24" y="20"/>
                      </a:cubicBezTo>
                      <a:cubicBezTo>
                        <a:pt x="24" y="20"/>
                        <a:pt x="24" y="21"/>
                        <a:pt x="23" y="21"/>
                      </a:cubicBezTo>
                      <a:cubicBezTo>
                        <a:pt x="23" y="20"/>
                        <a:pt x="23" y="19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4" y="19"/>
                        <a:pt x="23" y="16"/>
                        <a:pt x="24" y="16"/>
                      </a:cubicBezTo>
                      <a:close/>
                      <a:moveTo>
                        <a:pt x="25" y="20"/>
                      </a:move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0"/>
                        <a:pt x="25" y="21"/>
                        <a:pt x="25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lose/>
                      <a:moveTo>
                        <a:pt x="25" y="22"/>
                      </a:move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4" y="22"/>
                        <a:pt x="24" y="21"/>
                        <a:pt x="24" y="21"/>
                      </a:cubicBezTo>
                      <a:cubicBezTo>
                        <a:pt x="25" y="21"/>
                        <a:pt x="25" y="22"/>
                        <a:pt x="25" y="22"/>
                      </a:cubicBezTo>
                      <a:close/>
                      <a:moveTo>
                        <a:pt x="26" y="24"/>
                      </a:moveTo>
                      <a:cubicBezTo>
                        <a:pt x="26" y="24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4"/>
                      </a:cubicBezTo>
                      <a:close/>
                      <a:moveTo>
                        <a:pt x="23" y="17"/>
                      </a:moveTo>
                      <a:cubicBezTo>
                        <a:pt x="23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3" y="17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0" y="10"/>
                      </a:move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0" y="12"/>
                        <a:pt x="21" y="12"/>
                        <a:pt x="21" y="12"/>
                      </a:cubicBezTo>
                      <a:cubicBezTo>
                        <a:pt x="22" y="12"/>
                        <a:pt x="22" y="12"/>
                        <a:pt x="23" y="13"/>
                      </a:cubicBezTo>
                      <a:cubicBezTo>
                        <a:pt x="23" y="14"/>
                        <a:pt x="22" y="13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1" y="13"/>
                        <a:pt x="21" y="13"/>
                      </a:cubicBezTo>
                      <a:cubicBezTo>
                        <a:pt x="21" y="12"/>
                        <a:pt x="20" y="13"/>
                        <a:pt x="20" y="12"/>
                      </a:cubicBezTo>
                      <a:cubicBezTo>
                        <a:pt x="20" y="12"/>
                        <a:pt x="20" y="13"/>
                        <a:pt x="19" y="13"/>
                      </a:cubicBezTo>
                      <a:cubicBezTo>
                        <a:pt x="19" y="12"/>
                        <a:pt x="20" y="11"/>
                        <a:pt x="19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lose/>
                      <a:moveTo>
                        <a:pt x="20" y="17"/>
                      </a:move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7"/>
                        <a:pt x="20" y="18"/>
                        <a:pt x="20" y="17"/>
                      </a:cubicBezTo>
                      <a:close/>
                      <a:moveTo>
                        <a:pt x="20" y="17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9" y="15"/>
                        <a:pt x="20" y="15"/>
                        <a:pt x="21" y="16"/>
                      </a:cubicBezTo>
                      <a:cubicBezTo>
                        <a:pt x="21" y="16"/>
                        <a:pt x="20" y="16"/>
                        <a:pt x="20" y="17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1" y="15"/>
                        <a:pt x="20" y="14"/>
                      </a:cubicBezTo>
                      <a:close/>
                      <a:moveTo>
                        <a:pt x="19" y="15"/>
                      </a:move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lose/>
                      <a:moveTo>
                        <a:pt x="18" y="9"/>
                      </a:moveTo>
                      <a:cubicBezTo>
                        <a:pt x="19" y="9"/>
                        <a:pt x="19" y="9"/>
                        <a:pt x="20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9"/>
                        <a:pt x="18" y="9"/>
                        <a:pt x="18" y="9"/>
                      </a:cubicBezTo>
                      <a:close/>
                      <a:moveTo>
                        <a:pt x="18" y="9"/>
                      </a:move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9"/>
                        <a:pt x="17" y="9"/>
                        <a:pt x="17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7" y="13"/>
                      </a:move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8" y="12"/>
                        <a:pt x="19" y="12"/>
                        <a:pt x="19" y="13"/>
                      </a:cubicBezTo>
                      <a:cubicBezTo>
                        <a:pt x="18" y="13"/>
                        <a:pt x="18" y="14"/>
                        <a:pt x="18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lose/>
                      <a:moveTo>
                        <a:pt x="17" y="13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7" y="14"/>
                        <a:pt x="17" y="15"/>
                      </a:cubicBezTo>
                      <a:cubicBezTo>
                        <a:pt x="16" y="14"/>
                        <a:pt x="16" y="14"/>
                        <a:pt x="17" y="13"/>
                      </a:cubicBezTo>
                      <a:close/>
                      <a:moveTo>
                        <a:pt x="14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lose/>
                      <a:moveTo>
                        <a:pt x="14" y="15"/>
                      </a:move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3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3" y="11"/>
                        <a:pt x="14" y="10"/>
                        <a:pt x="14" y="12"/>
                      </a:cubicBezTo>
                      <a:close/>
                      <a:moveTo>
                        <a:pt x="13" y="13"/>
                      </a:moveTo>
                      <a:cubicBezTo>
                        <a:pt x="14" y="14"/>
                        <a:pt x="13" y="14"/>
                        <a:pt x="13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7"/>
                        <a:pt x="12" y="16"/>
                      </a:cubicBezTo>
                      <a:close/>
                      <a:moveTo>
                        <a:pt x="12" y="9"/>
                      </a:moveTo>
                      <a:cubicBezTo>
                        <a:pt x="12" y="10"/>
                        <a:pt x="12" y="9"/>
                        <a:pt x="12" y="10"/>
                      </a:cubicBezTo>
                      <a:cubicBezTo>
                        <a:pt x="10" y="9"/>
                        <a:pt x="11" y="8"/>
                        <a:pt x="12" y="9"/>
                      </a:cubicBezTo>
                      <a:close/>
                      <a:moveTo>
                        <a:pt x="11" y="12"/>
                      </a:moveTo>
                      <a:cubicBezTo>
                        <a:pt x="12" y="12"/>
                        <a:pt x="12" y="13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lose/>
                      <a:moveTo>
                        <a:pt x="11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2" y="16"/>
                        <a:pt x="11" y="16"/>
                      </a:cubicBezTo>
                      <a:close/>
                      <a:moveTo>
                        <a:pt x="8" y="4"/>
                      </a:moveTo>
                      <a:cubicBezTo>
                        <a:pt x="8" y="4"/>
                        <a:pt x="8" y="5"/>
                        <a:pt x="8" y="5"/>
                      </a:cubicBezTo>
                      <a:cubicBezTo>
                        <a:pt x="8" y="5"/>
                        <a:pt x="7" y="5"/>
                        <a:pt x="8" y="4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ubicBezTo>
                        <a:pt x="8" y="5"/>
                        <a:pt x="8" y="6"/>
                        <a:pt x="8" y="5"/>
                      </a:cubicBezTo>
                      <a:cubicBezTo>
                        <a:pt x="8" y="5"/>
                        <a:pt x="8" y="5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9" y="6"/>
                        <a:pt x="9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1" y="5"/>
                      </a:cubicBezTo>
                      <a:cubicBezTo>
                        <a:pt x="11" y="6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9" y="7"/>
                        <a:pt x="10" y="7"/>
                      </a:cubicBezTo>
                      <a:cubicBezTo>
                        <a:pt x="10" y="8"/>
                        <a:pt x="10" y="8"/>
                        <a:pt x="11" y="9"/>
                      </a:cubicBezTo>
                      <a:cubicBezTo>
                        <a:pt x="11" y="10"/>
                        <a:pt x="10" y="10"/>
                        <a:pt x="1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1" y="13"/>
                        <a:pt x="10" y="13"/>
                        <a:pt x="10" y="14"/>
                      </a:cubicBezTo>
                      <a:cubicBezTo>
                        <a:pt x="10" y="14"/>
                        <a:pt x="10" y="14"/>
                        <a:pt x="10" y="13"/>
                      </a:cubicBezTo>
                      <a:cubicBezTo>
                        <a:pt x="10" y="13"/>
                        <a:pt x="10" y="13"/>
                        <a:pt x="10" y="12"/>
                      </a:cubicBez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10" y="12"/>
                        <a:pt x="10" y="11"/>
                        <a:pt x="10" y="10"/>
                      </a:cubicBezTo>
                      <a:cubicBezTo>
                        <a:pt x="9" y="10"/>
                        <a:pt x="9" y="11"/>
                        <a:pt x="9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7" y="10"/>
                        <a:pt x="8" y="10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7"/>
                        <a:pt x="7" y="6"/>
                        <a:pt x="8" y="6"/>
                      </a:cubicBezTo>
                      <a:close/>
                      <a:moveTo>
                        <a:pt x="8" y="35"/>
                      </a:moveTo>
                      <a:cubicBezTo>
                        <a:pt x="9" y="35"/>
                        <a:pt x="8" y="35"/>
                        <a:pt x="8" y="34"/>
                      </a:cubicBezTo>
                      <a:cubicBezTo>
                        <a:pt x="8" y="34"/>
                        <a:pt x="8" y="34"/>
                        <a:pt x="8" y="35"/>
                      </a:cubicBezTo>
                      <a:close/>
                      <a:moveTo>
                        <a:pt x="8" y="32"/>
                      </a:move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3"/>
                        <a:pt x="8" y="32"/>
                        <a:pt x="8" y="32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10" y="15"/>
                        <a:pt x="9" y="15"/>
                      </a:cubicBezTo>
                      <a:cubicBezTo>
                        <a:pt x="9" y="15"/>
                        <a:pt x="8" y="14"/>
                        <a:pt x="7" y="14"/>
                      </a:cubicBezTo>
                      <a:close/>
                      <a:moveTo>
                        <a:pt x="7" y="11"/>
                      </a:moveTo>
                      <a:cubicBezTo>
                        <a:pt x="6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8" y="12"/>
                      </a:moveTo>
                      <a:cubicBezTo>
                        <a:pt x="9" y="12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3"/>
                        <a:pt x="8" y="12"/>
                        <a:pt x="8" y="12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9" y="16"/>
                        <a:pt x="9" y="16"/>
                        <a:pt x="9" y="15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lose/>
                      <a:moveTo>
                        <a:pt x="10" y="15"/>
                      </a:moveTo>
                      <a:cubicBezTo>
                        <a:pt x="10" y="16"/>
                        <a:pt x="10" y="16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0" y="38"/>
                      </a:moveTo>
                      <a:cubicBezTo>
                        <a:pt x="10" y="39"/>
                        <a:pt x="9" y="38"/>
                        <a:pt x="9" y="39"/>
                      </a:cubicBezTo>
                      <a:cubicBezTo>
                        <a:pt x="9" y="39"/>
                        <a:pt x="9" y="38"/>
                        <a:pt x="9" y="38"/>
                      </a:cubicBezTo>
                      <a:cubicBezTo>
                        <a:pt x="9" y="38"/>
                        <a:pt x="10" y="38"/>
                        <a:pt x="10" y="38"/>
                      </a:cubicBezTo>
                      <a:close/>
                      <a:moveTo>
                        <a:pt x="7" y="9"/>
                      </a:moveTo>
                      <a:cubicBezTo>
                        <a:pt x="7" y="9"/>
                        <a:pt x="7" y="10"/>
                        <a:pt x="7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0"/>
                        <a:pt x="6" y="10"/>
                        <a:pt x="7" y="10"/>
                      </a:cubicBezTo>
                      <a:cubicBezTo>
                        <a:pt x="6" y="9"/>
                        <a:pt x="7" y="9"/>
                        <a:pt x="7" y="9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6" y="12"/>
                        <a:pt x="6" y="11"/>
                      </a:cubicBezTo>
                      <a:cubicBezTo>
                        <a:pt x="6" y="10"/>
                        <a:pt x="7" y="11"/>
                        <a:pt x="7" y="12"/>
                      </a:cubicBezTo>
                      <a:close/>
                      <a:moveTo>
                        <a:pt x="6" y="12"/>
                      </a:moveTo>
                      <a:cubicBezTo>
                        <a:pt x="6" y="13"/>
                        <a:pt x="5" y="13"/>
                        <a:pt x="4" y="13"/>
                      </a:cubicBezTo>
                      <a:cubicBezTo>
                        <a:pt x="5" y="12"/>
                        <a:pt x="5" y="12"/>
                        <a:pt x="6" y="12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4" y="23"/>
                      </a:moveTo>
                      <a:cubicBezTo>
                        <a:pt x="5" y="23"/>
                        <a:pt x="5" y="23"/>
                        <a:pt x="4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lose/>
                      <a:moveTo>
                        <a:pt x="5" y="24"/>
                      </a:move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4"/>
                        <a:pt x="5" y="24"/>
                        <a:pt x="5" y="24"/>
                      </a:cubicBezTo>
                      <a:close/>
                      <a:moveTo>
                        <a:pt x="3" y="33"/>
                      </a:move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2"/>
                        <a:pt x="2" y="32"/>
                        <a:pt x="2" y="32"/>
                      </a:cubicBezTo>
                      <a:cubicBezTo>
                        <a:pt x="3" y="31"/>
                        <a:pt x="2" y="30"/>
                        <a:pt x="2" y="30"/>
                      </a:cubicBezTo>
                      <a:cubicBezTo>
                        <a:pt x="3" y="30"/>
                        <a:pt x="3" y="30"/>
                        <a:pt x="3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3" y="31"/>
                        <a:pt x="3" y="32"/>
                        <a:pt x="3" y="32"/>
                      </a:cubicBezTo>
                      <a:cubicBezTo>
                        <a:pt x="3" y="32"/>
                        <a:pt x="3" y="31"/>
                        <a:pt x="4" y="32"/>
                      </a:cubicBezTo>
                      <a:cubicBezTo>
                        <a:pt x="4" y="32"/>
                        <a:pt x="3" y="33"/>
                        <a:pt x="3" y="33"/>
                      </a:cubicBezTo>
                      <a:close/>
                      <a:moveTo>
                        <a:pt x="3" y="29"/>
                      </a:move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29"/>
                        <a:pt x="3" y="30"/>
                        <a:pt x="3" y="30"/>
                      </a:cubicBezTo>
                      <a:cubicBezTo>
                        <a:pt x="3" y="30"/>
                        <a:pt x="3" y="29"/>
                        <a:pt x="3" y="29"/>
                      </a:cubicBezTo>
                      <a:close/>
                      <a:moveTo>
                        <a:pt x="4" y="33"/>
                      </a:moveTo>
                      <a:cubicBezTo>
                        <a:pt x="4" y="33"/>
                        <a:pt x="4" y="33"/>
                        <a:pt x="4" y="34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4" y="33"/>
                        <a:pt x="4" y="33"/>
                        <a:pt x="4" y="33"/>
                      </a:cubicBezTo>
                      <a:close/>
                      <a:moveTo>
                        <a:pt x="4" y="31"/>
                      </a:move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lose/>
                      <a:moveTo>
                        <a:pt x="5" y="32"/>
                      </a:moveTo>
                      <a:cubicBezTo>
                        <a:pt x="5" y="32"/>
                        <a:pt x="4" y="32"/>
                        <a:pt x="4" y="32"/>
                      </a:cubicBezTo>
                      <a:cubicBezTo>
                        <a:pt x="4" y="32"/>
                        <a:pt x="4" y="32"/>
                        <a:pt x="5" y="32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20"/>
                        <a:pt x="4" y="21"/>
                        <a:pt x="4" y="20"/>
                      </a:cubicBezTo>
                      <a:close/>
                      <a:moveTo>
                        <a:pt x="4" y="25"/>
                      </a:move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4"/>
                        <a:pt x="4" y="25"/>
                        <a:pt x="4" y="25"/>
                      </a:cubicBezTo>
                      <a:close/>
                      <a:moveTo>
                        <a:pt x="4" y="23"/>
                      </a:moveTo>
                      <a:cubicBezTo>
                        <a:pt x="3" y="23"/>
                        <a:pt x="3" y="22"/>
                        <a:pt x="3" y="22"/>
                      </a:cubicBezTo>
                      <a:cubicBezTo>
                        <a:pt x="3" y="22"/>
                        <a:pt x="4" y="23"/>
                        <a:pt x="4" y="23"/>
                      </a:cubicBezTo>
                      <a:close/>
                      <a:moveTo>
                        <a:pt x="2" y="27"/>
                      </a:moveTo>
                      <a:cubicBezTo>
                        <a:pt x="2" y="27"/>
                        <a:pt x="2" y="26"/>
                        <a:pt x="2" y="26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2" y="27"/>
                      </a:cubicBezTo>
                      <a:close/>
                      <a:moveTo>
                        <a:pt x="3" y="21"/>
                      </a:moveTo>
                      <a:cubicBezTo>
                        <a:pt x="3" y="21"/>
                        <a:pt x="2" y="21"/>
                        <a:pt x="2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lose/>
                      <a:moveTo>
                        <a:pt x="3" y="18"/>
                      </a:moveTo>
                      <a:cubicBezTo>
                        <a:pt x="2" y="18"/>
                        <a:pt x="2" y="17"/>
                        <a:pt x="3" y="17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lose/>
                      <a:moveTo>
                        <a:pt x="3" y="14"/>
                      </a:move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2" y="15"/>
                        <a:pt x="2" y="14"/>
                        <a:pt x="3" y="14"/>
                      </a:cubicBezTo>
                      <a:close/>
                      <a:moveTo>
                        <a:pt x="3" y="16"/>
                      </a:moveTo>
                      <a:cubicBezTo>
                        <a:pt x="3" y="17"/>
                        <a:pt x="2" y="16"/>
                        <a:pt x="2" y="16"/>
                      </a:cubicBezTo>
                      <a:cubicBezTo>
                        <a:pt x="2" y="16"/>
                        <a:pt x="3" y="16"/>
                        <a:pt x="3" y="16"/>
                      </a:cubicBez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cubicBezTo>
                        <a:pt x="2" y="14"/>
                        <a:pt x="2" y="13"/>
                        <a:pt x="2" y="13"/>
                      </a:cubicBezTo>
                      <a:close/>
                      <a:moveTo>
                        <a:pt x="1" y="12"/>
                      </a:moveTo>
                      <a:cubicBezTo>
                        <a:pt x="1" y="13"/>
                        <a:pt x="2" y="14"/>
                        <a:pt x="1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2"/>
                        <a:pt x="1" y="12"/>
                      </a:cubicBezTo>
                      <a:close/>
                      <a:moveTo>
                        <a:pt x="1" y="14"/>
                      </a:moveTo>
                      <a:cubicBezTo>
                        <a:pt x="1" y="14"/>
                        <a:pt x="2" y="15"/>
                        <a:pt x="2" y="14"/>
                      </a:cubicBezTo>
                      <a:cubicBezTo>
                        <a:pt x="2" y="15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1" y="18"/>
                        <a:pt x="1" y="19"/>
                      </a:cubicBezTo>
                      <a:cubicBezTo>
                        <a:pt x="1" y="19"/>
                        <a:pt x="1" y="18"/>
                        <a:pt x="1" y="18"/>
                      </a:cubicBezTo>
                      <a:close/>
                      <a:moveTo>
                        <a:pt x="1" y="19"/>
                      </a:moveTo>
                      <a:cubicBezTo>
                        <a:pt x="1" y="19"/>
                        <a:pt x="2" y="19"/>
                        <a:pt x="2" y="20"/>
                      </a:cubicBezTo>
                      <a:cubicBezTo>
                        <a:pt x="2" y="20"/>
                        <a:pt x="1" y="20"/>
                        <a:pt x="1" y="20"/>
                      </a:cubicBezTo>
                      <a:cubicBezTo>
                        <a:pt x="1" y="19"/>
                        <a:pt x="1" y="19"/>
                        <a:pt x="1" y="19"/>
                      </a:cubicBezTo>
                      <a:close/>
                      <a:moveTo>
                        <a:pt x="1" y="29"/>
                      </a:moveTo>
                      <a:cubicBezTo>
                        <a:pt x="1" y="29"/>
                        <a:pt x="1" y="28"/>
                        <a:pt x="2" y="29"/>
                      </a:cubicBezTo>
                      <a:cubicBezTo>
                        <a:pt x="2" y="29"/>
                        <a:pt x="2" y="29"/>
                        <a:pt x="2" y="30"/>
                      </a:cubicBezTo>
                      <a:cubicBezTo>
                        <a:pt x="2" y="29"/>
                        <a:pt x="2" y="30"/>
                        <a:pt x="1" y="29"/>
                      </a:cubicBezTo>
                      <a:close/>
                      <a:moveTo>
                        <a:pt x="4" y="36"/>
                      </a:moveTo>
                      <a:cubicBezTo>
                        <a:pt x="3" y="36"/>
                        <a:pt x="3" y="36"/>
                        <a:pt x="2" y="35"/>
                      </a:cubicBezTo>
                      <a:cubicBezTo>
                        <a:pt x="2" y="35"/>
                        <a:pt x="3" y="35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34"/>
                        <a:pt x="2" y="34"/>
                        <a:pt x="2" y="35"/>
                      </a:cubicBezTo>
                      <a:cubicBezTo>
                        <a:pt x="2" y="34"/>
                        <a:pt x="2" y="33"/>
                        <a:pt x="2" y="32"/>
                      </a:cubicBezTo>
                      <a:cubicBezTo>
                        <a:pt x="3" y="32"/>
                        <a:pt x="2" y="33"/>
                        <a:pt x="2" y="33"/>
                      </a:cubicBezTo>
                      <a:cubicBezTo>
                        <a:pt x="3" y="34"/>
                        <a:pt x="3" y="34"/>
                        <a:pt x="4" y="35"/>
                      </a:cubicBezTo>
                      <a:cubicBezTo>
                        <a:pt x="3" y="35"/>
                        <a:pt x="3" y="35"/>
                        <a:pt x="4" y="36"/>
                      </a:cubicBezTo>
                      <a:close/>
                      <a:moveTo>
                        <a:pt x="4" y="37"/>
                      </a:moveTo>
                      <a:cubicBezTo>
                        <a:pt x="4" y="36"/>
                        <a:pt x="4" y="35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3"/>
                        <a:pt x="4" y="33"/>
                        <a:pt x="5" y="33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7"/>
                        <a:pt x="5" y="37"/>
                        <a:pt x="4" y="37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4" y="18"/>
                        <a:pt x="4" y="18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5" y="16"/>
                        <a:pt x="5" y="15"/>
                        <a:pt x="6" y="15"/>
                      </a:cubicBezTo>
                      <a:cubicBezTo>
                        <a:pt x="6" y="16"/>
                        <a:pt x="5" y="16"/>
                        <a:pt x="6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4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6" y="18"/>
                      </a:cubicBezTo>
                      <a:cubicBezTo>
                        <a:pt x="6" y="19"/>
                        <a:pt x="5" y="19"/>
                        <a:pt x="5" y="19"/>
                      </a:cubicBezTo>
                      <a:close/>
                      <a:moveTo>
                        <a:pt x="5" y="26"/>
                      </a:move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7"/>
                        <a:pt x="5" y="27"/>
                        <a:pt x="5" y="26"/>
                      </a:cubicBezTo>
                      <a:close/>
                      <a:moveTo>
                        <a:pt x="5" y="6"/>
                      </a:moveTo>
                      <a:cubicBezTo>
                        <a:pt x="6" y="6"/>
                        <a:pt x="6" y="6"/>
                        <a:pt x="6" y="7"/>
                      </a:cubicBezTo>
                      <a:cubicBezTo>
                        <a:pt x="5" y="6"/>
                        <a:pt x="6" y="6"/>
                        <a:pt x="5" y="6"/>
                      </a:cubicBezTo>
                      <a:close/>
                      <a:moveTo>
                        <a:pt x="6" y="36"/>
                      </a:moveTo>
                      <a:cubicBezTo>
                        <a:pt x="6" y="35"/>
                        <a:pt x="6" y="35"/>
                        <a:pt x="6" y="34"/>
                      </a:cubicBezTo>
                      <a:cubicBezTo>
                        <a:pt x="6" y="35"/>
                        <a:pt x="7" y="35"/>
                        <a:pt x="7" y="35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8" y="34"/>
                        <a:pt x="7" y="34"/>
                        <a:pt x="7" y="35"/>
                      </a:cubicBezTo>
                      <a:cubicBezTo>
                        <a:pt x="8" y="35"/>
                        <a:pt x="8" y="35"/>
                        <a:pt x="9" y="35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8" y="36"/>
                        <a:pt x="8" y="36"/>
                        <a:pt x="8" y="35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7" y="36"/>
                        <a:pt x="8" y="37"/>
                        <a:pt x="7" y="37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7" y="35"/>
                        <a:pt x="6" y="35"/>
                        <a:pt x="6" y="36"/>
                      </a:cubicBezTo>
                      <a:close/>
                      <a:moveTo>
                        <a:pt x="8" y="39"/>
                      </a:moveTo>
                      <a:cubicBezTo>
                        <a:pt x="8" y="39"/>
                        <a:pt x="8" y="39"/>
                        <a:pt x="8" y="38"/>
                      </a:cubicBezTo>
                      <a:cubicBezTo>
                        <a:pt x="8" y="38"/>
                        <a:pt x="8" y="39"/>
                        <a:pt x="7" y="39"/>
                      </a:cubicBezTo>
                      <a:cubicBezTo>
                        <a:pt x="7" y="38"/>
                        <a:pt x="7" y="37"/>
                        <a:pt x="8" y="38"/>
                      </a:cubicBezTo>
                      <a:cubicBezTo>
                        <a:pt x="8" y="37"/>
                        <a:pt x="8" y="37"/>
                        <a:pt x="9" y="37"/>
                      </a:cubicBezTo>
                      <a:cubicBezTo>
                        <a:pt x="8" y="38"/>
                        <a:pt x="9" y="39"/>
                        <a:pt x="8" y="39"/>
                      </a:cubicBezTo>
                      <a:close/>
                      <a:moveTo>
                        <a:pt x="10" y="36"/>
                      </a:move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5"/>
                        <a:pt x="10" y="36"/>
                        <a:pt x="10" y="36"/>
                      </a:cubicBezTo>
                      <a:close/>
                      <a:moveTo>
                        <a:pt x="9" y="40"/>
                      </a:moveTo>
                      <a:cubicBezTo>
                        <a:pt x="9" y="40"/>
                        <a:pt x="10" y="41"/>
                        <a:pt x="10" y="41"/>
                      </a:cubicBezTo>
                      <a:cubicBezTo>
                        <a:pt x="10" y="41"/>
                        <a:pt x="9" y="41"/>
                        <a:pt x="9" y="40"/>
                      </a:cubicBezTo>
                      <a:close/>
                      <a:moveTo>
                        <a:pt x="10" y="36"/>
                      </a:moveTo>
                      <a:cubicBezTo>
                        <a:pt x="10" y="36"/>
                        <a:pt x="11" y="37"/>
                        <a:pt x="11" y="37"/>
                      </a:cubicBezTo>
                      <a:cubicBezTo>
                        <a:pt x="11" y="37"/>
                        <a:pt x="11" y="37"/>
                        <a:pt x="10" y="37"/>
                      </a:cubicBezTo>
                      <a:cubicBezTo>
                        <a:pt x="10" y="37"/>
                        <a:pt x="10" y="37"/>
                        <a:pt x="10" y="36"/>
                      </a:cubicBezTo>
                      <a:close/>
                      <a:moveTo>
                        <a:pt x="11" y="41"/>
                      </a:move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2"/>
                        <a:pt x="11" y="41"/>
                        <a:pt x="11" y="41"/>
                      </a:cubicBezTo>
                      <a:close/>
                      <a:moveTo>
                        <a:pt x="11" y="35"/>
                      </a:moveTo>
                      <a:cubicBezTo>
                        <a:pt x="11" y="35"/>
                        <a:pt x="12" y="35"/>
                        <a:pt x="12" y="35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lose/>
                      <a:moveTo>
                        <a:pt x="11" y="39"/>
                      </a:move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2" y="39"/>
                        <a:pt x="12" y="39"/>
                        <a:pt x="11" y="39"/>
                      </a:cubicBezTo>
                      <a:close/>
                      <a:moveTo>
                        <a:pt x="12" y="38"/>
                      </a:moveTo>
                      <a:cubicBezTo>
                        <a:pt x="11" y="38"/>
                        <a:pt x="11" y="37"/>
                        <a:pt x="12" y="37"/>
                      </a:cubicBezTo>
                      <a:cubicBezTo>
                        <a:pt x="12" y="37"/>
                        <a:pt x="12" y="38"/>
                        <a:pt x="12" y="38"/>
                      </a:cubicBezTo>
                      <a:close/>
                      <a:moveTo>
                        <a:pt x="12" y="42"/>
                      </a:moveTo>
                      <a:cubicBezTo>
                        <a:pt x="12" y="42"/>
                        <a:pt x="13" y="42"/>
                        <a:pt x="13" y="42"/>
                      </a:cubicBezTo>
                      <a:cubicBezTo>
                        <a:pt x="13" y="42"/>
                        <a:pt x="13" y="42"/>
                        <a:pt x="12" y="42"/>
                      </a:cubicBezTo>
                      <a:close/>
                      <a:moveTo>
                        <a:pt x="14" y="43"/>
                      </a:moveTo>
                      <a:cubicBezTo>
                        <a:pt x="14" y="43"/>
                        <a:pt x="14" y="42"/>
                        <a:pt x="13" y="42"/>
                      </a:cubicBezTo>
                      <a:cubicBezTo>
                        <a:pt x="13" y="42"/>
                        <a:pt x="14" y="42"/>
                        <a:pt x="14" y="42"/>
                      </a:cubicBezTo>
                      <a:cubicBezTo>
                        <a:pt x="14" y="43"/>
                        <a:pt x="14" y="43"/>
                        <a:pt x="14" y="43"/>
                      </a:cubicBezTo>
                      <a:close/>
                      <a:moveTo>
                        <a:pt x="19" y="43"/>
                      </a:move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8" y="43"/>
                        <a:pt x="18" y="43"/>
                        <a:pt x="19" y="43"/>
                      </a:cubicBezTo>
                      <a:close/>
                      <a:moveTo>
                        <a:pt x="20" y="26"/>
                      </a:moveTo>
                      <a:cubicBezTo>
                        <a:pt x="20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lose/>
                      <a:moveTo>
                        <a:pt x="20" y="42"/>
                      </a:moveTo>
                      <a:cubicBezTo>
                        <a:pt x="21" y="42"/>
                        <a:pt x="21" y="43"/>
                        <a:pt x="21" y="43"/>
                      </a:cubicBezTo>
                      <a:cubicBezTo>
                        <a:pt x="20" y="43"/>
                        <a:pt x="20" y="42"/>
                        <a:pt x="20" y="42"/>
                      </a:cubicBezTo>
                      <a:close/>
                      <a:moveTo>
                        <a:pt x="20" y="38"/>
                      </a:moveTo>
                      <a:cubicBezTo>
                        <a:pt x="21" y="38"/>
                        <a:pt x="21" y="39"/>
                        <a:pt x="21" y="39"/>
                      </a:cubicBezTo>
                      <a:cubicBezTo>
                        <a:pt x="21" y="39"/>
                        <a:pt x="21" y="39"/>
                        <a:pt x="21" y="39"/>
                      </a:cubicBezTo>
                      <a:cubicBezTo>
                        <a:pt x="20" y="39"/>
                        <a:pt x="20" y="39"/>
                        <a:pt x="20" y="38"/>
                      </a:cubicBezTo>
                      <a:close/>
                      <a:moveTo>
                        <a:pt x="20" y="44"/>
                      </a:moveTo>
                      <a:cubicBezTo>
                        <a:pt x="21" y="44"/>
                        <a:pt x="21" y="44"/>
                        <a:pt x="21" y="44"/>
                      </a:cubicBezTo>
                      <a:cubicBezTo>
                        <a:pt x="21" y="45"/>
                        <a:pt x="20" y="44"/>
                        <a:pt x="20" y="44"/>
                      </a:cubicBezTo>
                      <a:close/>
                      <a:moveTo>
                        <a:pt x="21" y="46"/>
                      </a:moveTo>
                      <a:cubicBezTo>
                        <a:pt x="21" y="46"/>
                        <a:pt x="21" y="46"/>
                        <a:pt x="21" y="46"/>
                      </a:cubicBezTo>
                      <a:cubicBezTo>
                        <a:pt x="21" y="46"/>
                        <a:pt x="21" y="46"/>
                        <a:pt x="21" y="46"/>
                      </a:cubicBezTo>
                      <a:close/>
                      <a:moveTo>
                        <a:pt x="22" y="40"/>
                      </a:moveTo>
                      <a:cubicBezTo>
                        <a:pt x="21" y="40"/>
                        <a:pt x="21" y="39"/>
                        <a:pt x="21" y="39"/>
                      </a:cubicBezTo>
                      <a:cubicBezTo>
                        <a:pt x="22" y="39"/>
                        <a:pt x="22" y="40"/>
                        <a:pt x="22" y="40"/>
                      </a:cubicBezTo>
                      <a:close/>
                      <a:moveTo>
                        <a:pt x="23" y="37"/>
                      </a:moveTo>
                      <a:cubicBezTo>
                        <a:pt x="23" y="36"/>
                        <a:pt x="24" y="36"/>
                        <a:pt x="24" y="37"/>
                      </a:cubicBezTo>
                      <a:cubicBezTo>
                        <a:pt x="24" y="37"/>
                        <a:pt x="24" y="37"/>
                        <a:pt x="23" y="37"/>
                      </a:cubicBezTo>
                      <a:close/>
                      <a:moveTo>
                        <a:pt x="24" y="35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4" y="34"/>
                        <a:pt x="24" y="35"/>
                        <a:pt x="24" y="35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3" y="36"/>
                        <a:pt x="23" y="35"/>
                      </a:cubicBezTo>
                      <a:cubicBezTo>
                        <a:pt x="24" y="35"/>
                        <a:pt x="24" y="35"/>
                        <a:pt x="24" y="36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lose/>
                      <a:moveTo>
                        <a:pt x="23" y="26"/>
                      </a:moveTo>
                      <a:cubicBezTo>
                        <a:pt x="23" y="26"/>
                        <a:pt x="23" y="25"/>
                        <a:pt x="22" y="25"/>
                      </a:cubicBezTo>
                      <a:cubicBezTo>
                        <a:pt x="21" y="24"/>
                        <a:pt x="20" y="24"/>
                        <a:pt x="19" y="24"/>
                      </a:cubicBezTo>
                      <a:cubicBezTo>
                        <a:pt x="19" y="24"/>
                        <a:pt x="19" y="24"/>
                        <a:pt x="19" y="23"/>
                      </a:cubicBezTo>
                      <a:cubicBezTo>
                        <a:pt x="18" y="23"/>
                        <a:pt x="19" y="24"/>
                        <a:pt x="19" y="25"/>
                      </a:cubicBezTo>
                      <a:cubicBezTo>
                        <a:pt x="19" y="27"/>
                        <a:pt x="18" y="29"/>
                        <a:pt x="19" y="31"/>
                      </a:cubicBezTo>
                      <a:cubicBezTo>
                        <a:pt x="18" y="31"/>
                        <a:pt x="19" y="32"/>
                        <a:pt x="18" y="33"/>
                      </a:cubicBezTo>
                      <a:cubicBezTo>
                        <a:pt x="19" y="33"/>
                        <a:pt x="19" y="34"/>
                        <a:pt x="19" y="34"/>
                      </a:cubicBezTo>
                      <a:cubicBezTo>
                        <a:pt x="18" y="36"/>
                        <a:pt x="19" y="40"/>
                        <a:pt x="18" y="41"/>
                      </a:cubicBezTo>
                      <a:cubicBezTo>
                        <a:pt x="18" y="42"/>
                        <a:pt x="17" y="43"/>
                        <a:pt x="16" y="42"/>
                      </a:cubicBezTo>
                      <a:cubicBezTo>
                        <a:pt x="14" y="42"/>
                        <a:pt x="12" y="40"/>
                        <a:pt x="12" y="37"/>
                      </a:cubicBezTo>
                      <a:cubicBezTo>
                        <a:pt x="13" y="37"/>
                        <a:pt x="14" y="39"/>
                        <a:pt x="14" y="40"/>
                      </a:cubicBezTo>
                      <a:cubicBezTo>
                        <a:pt x="16" y="41"/>
                        <a:pt x="18" y="41"/>
                        <a:pt x="17" y="39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7" y="36"/>
                        <a:pt x="17" y="33"/>
                        <a:pt x="17" y="30"/>
                      </a:cubicBezTo>
                      <a:cubicBezTo>
                        <a:pt x="17" y="28"/>
                        <a:pt x="17" y="25"/>
                        <a:pt x="17" y="23"/>
                      </a:cubicBezTo>
                      <a:cubicBezTo>
                        <a:pt x="17" y="22"/>
                        <a:pt x="17" y="23"/>
                        <a:pt x="16" y="23"/>
                      </a:cubicBezTo>
                      <a:cubicBezTo>
                        <a:pt x="16" y="22"/>
                        <a:pt x="13" y="21"/>
                        <a:pt x="13" y="22"/>
                      </a:cubicBezTo>
                      <a:cubicBezTo>
                        <a:pt x="12" y="21"/>
                        <a:pt x="11" y="20"/>
                        <a:pt x="10" y="20"/>
                      </a:cubicBezTo>
                      <a:cubicBezTo>
                        <a:pt x="11" y="18"/>
                        <a:pt x="13" y="18"/>
                        <a:pt x="15" y="17"/>
                      </a:cubicBezTo>
                      <a:cubicBezTo>
                        <a:pt x="16" y="18"/>
                        <a:pt x="17" y="18"/>
                        <a:pt x="17" y="18"/>
                      </a:cubicBezTo>
                      <a:cubicBezTo>
                        <a:pt x="17" y="18"/>
                        <a:pt x="17" y="18"/>
                        <a:pt x="17" y="17"/>
                      </a:cubicBezTo>
                      <a:cubicBezTo>
                        <a:pt x="18" y="17"/>
                        <a:pt x="18" y="17"/>
                        <a:pt x="19" y="18"/>
                      </a:cubicBezTo>
                      <a:cubicBezTo>
                        <a:pt x="19" y="18"/>
                        <a:pt x="18" y="18"/>
                        <a:pt x="18" y="18"/>
                      </a:cubicBezTo>
                      <a:cubicBezTo>
                        <a:pt x="19" y="19"/>
                        <a:pt x="21" y="20"/>
                        <a:pt x="23" y="22"/>
                      </a:cubicBezTo>
                      <a:cubicBezTo>
                        <a:pt x="23" y="22"/>
                        <a:pt x="23" y="22"/>
                        <a:pt x="24" y="22"/>
                      </a:cubicBezTo>
                      <a:cubicBezTo>
                        <a:pt x="24" y="23"/>
                        <a:pt x="25" y="24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7" y="26"/>
                        <a:pt x="26" y="26"/>
                        <a:pt x="26" y="27"/>
                      </a:cubicBezTo>
                      <a:cubicBezTo>
                        <a:pt x="25" y="26"/>
                        <a:pt x="24" y="25"/>
                        <a:pt x="23" y="2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4" y="34"/>
                        <a:pt x="14" y="34"/>
                      </a:cubicBezTo>
                      <a:cubicBezTo>
                        <a:pt x="14" y="35"/>
                        <a:pt x="14" y="35"/>
                        <a:pt x="13" y="35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6" y="35"/>
                      </a:moveTo>
                      <a:cubicBezTo>
                        <a:pt x="16" y="35"/>
                        <a:pt x="17" y="36"/>
                        <a:pt x="17" y="36"/>
                      </a:cubicBezTo>
                      <a:cubicBezTo>
                        <a:pt x="17" y="36"/>
                        <a:pt x="16" y="36"/>
                        <a:pt x="16" y="35"/>
                      </a:cubicBezTo>
                      <a:close/>
                      <a:moveTo>
                        <a:pt x="26" y="43"/>
                      </a:moveTo>
                      <a:cubicBezTo>
                        <a:pt x="26" y="43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lose/>
                      <a:moveTo>
                        <a:pt x="27" y="48"/>
                      </a:moveTo>
                      <a:cubicBezTo>
                        <a:pt x="27" y="48"/>
                        <a:pt x="27" y="47"/>
                        <a:pt x="27" y="47"/>
                      </a:cubicBezTo>
                      <a:cubicBezTo>
                        <a:pt x="27" y="47"/>
                        <a:pt x="27" y="47"/>
                        <a:pt x="28" y="47"/>
                      </a:cubicBezTo>
                      <a:cubicBezTo>
                        <a:pt x="28" y="48"/>
                        <a:pt x="27" y="48"/>
                        <a:pt x="27" y="48"/>
                      </a:cubicBezTo>
                      <a:close/>
                      <a:moveTo>
                        <a:pt x="28" y="46"/>
                      </a:move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28" y="46"/>
                        <a:pt x="28" y="46"/>
                        <a:pt x="28" y="46"/>
                      </a:cubicBezTo>
                      <a:close/>
                      <a:moveTo>
                        <a:pt x="28" y="46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7" y="45"/>
                        <a:pt x="27" y="45"/>
                        <a:pt x="27" y="46"/>
                      </a:cubicBezTo>
                      <a:cubicBezTo>
                        <a:pt x="26" y="45"/>
                        <a:pt x="27" y="46"/>
                        <a:pt x="26" y="46"/>
                      </a:cubicBezTo>
                      <a:cubicBezTo>
                        <a:pt x="26" y="45"/>
                        <a:pt x="26" y="45"/>
                        <a:pt x="26" y="4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7" y="44"/>
                        <a:pt x="27" y="45"/>
                        <a:pt x="27" y="44"/>
                      </a:cubicBezTo>
                      <a:cubicBezTo>
                        <a:pt x="27" y="44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9" y="45"/>
                        <a:pt x="29" y="45"/>
                      </a:cubicBezTo>
                      <a:cubicBezTo>
                        <a:pt x="29" y="45"/>
                        <a:pt x="28" y="46"/>
                        <a:pt x="28" y="46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4"/>
                        <a:pt x="29" y="44"/>
                      </a:cubicBezTo>
                      <a:cubicBezTo>
                        <a:pt x="29" y="44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29" y="45"/>
                      </a:cubicBezTo>
                      <a:close/>
                      <a:moveTo>
                        <a:pt x="30" y="46"/>
                      </a:moveTo>
                      <a:cubicBezTo>
                        <a:pt x="30" y="47"/>
                        <a:pt x="31" y="47"/>
                        <a:pt x="31" y="48"/>
                      </a:cubicBezTo>
                      <a:cubicBezTo>
                        <a:pt x="30" y="48"/>
                        <a:pt x="29" y="46"/>
                        <a:pt x="30" y="46"/>
                      </a:cubicBezTo>
                      <a:close/>
                      <a:moveTo>
                        <a:pt x="31" y="37"/>
                      </a:moveTo>
                      <a:cubicBezTo>
                        <a:pt x="31" y="37"/>
                        <a:pt x="31" y="38"/>
                        <a:pt x="32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7"/>
                      </a:cubicBezTo>
                      <a:close/>
                      <a:moveTo>
                        <a:pt x="34" y="48"/>
                      </a:move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4" y="49"/>
                        <a:pt x="34" y="48"/>
                        <a:pt x="34" y="48"/>
                      </a:cubicBezTo>
                      <a:close/>
                      <a:moveTo>
                        <a:pt x="34" y="50"/>
                      </a:moveTo>
                      <a:cubicBezTo>
                        <a:pt x="34" y="50"/>
                        <a:pt x="34" y="50"/>
                        <a:pt x="34" y="50"/>
                      </a:cubicBezTo>
                      <a:cubicBezTo>
                        <a:pt x="35" y="50"/>
                        <a:pt x="35" y="50"/>
                        <a:pt x="34" y="50"/>
                      </a:cubicBezTo>
                      <a:close/>
                      <a:moveTo>
                        <a:pt x="35" y="49"/>
                      </a:moveTo>
                      <a:cubicBezTo>
                        <a:pt x="34" y="48"/>
                        <a:pt x="34" y="48"/>
                        <a:pt x="34" y="48"/>
                      </a:cubicBezTo>
                      <a:cubicBezTo>
                        <a:pt x="34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7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2" y="50"/>
                        <a:pt x="32" y="49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1" y="47"/>
                      </a:cubicBezTo>
                      <a:cubicBezTo>
                        <a:pt x="32" y="47"/>
                        <a:pt x="32" y="48"/>
                        <a:pt x="32" y="47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2" y="47"/>
                        <a:pt x="32" y="47"/>
                        <a:pt x="31" y="47"/>
                      </a:cubicBezTo>
                      <a:cubicBezTo>
                        <a:pt x="31" y="46"/>
                        <a:pt x="31" y="46"/>
                        <a:pt x="31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2" y="45"/>
                        <a:pt x="32" y="44"/>
                        <a:pt x="32" y="44"/>
                      </a:cubicBezTo>
                      <a:cubicBezTo>
                        <a:pt x="32" y="44"/>
                        <a:pt x="32" y="44"/>
                        <a:pt x="33" y="45"/>
                      </a:cubicBezTo>
                      <a:cubicBezTo>
                        <a:pt x="33" y="44"/>
                        <a:pt x="32" y="44"/>
                        <a:pt x="32" y="43"/>
                      </a:cubicBezTo>
                      <a:cubicBezTo>
                        <a:pt x="32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4"/>
                        <a:pt x="33" y="43"/>
                        <a:pt x="33" y="44"/>
                      </a:cubicBezTo>
                      <a:cubicBezTo>
                        <a:pt x="34" y="44"/>
                        <a:pt x="33" y="43"/>
                        <a:pt x="34" y="43"/>
                      </a:cubicBezTo>
                      <a:cubicBezTo>
                        <a:pt x="34" y="43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5" y="44"/>
                      </a:cubicBezTo>
                      <a:cubicBezTo>
                        <a:pt x="35" y="45"/>
                        <a:pt x="35" y="45"/>
                        <a:pt x="35" y="46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7"/>
                        <a:pt x="35" y="48"/>
                        <a:pt x="35" y="49"/>
                      </a:cubicBezTo>
                      <a:close/>
                      <a:moveTo>
                        <a:pt x="35" y="22"/>
                      </a:moveTo>
                      <a:cubicBezTo>
                        <a:pt x="35" y="22"/>
                        <a:pt x="35" y="21"/>
                        <a:pt x="34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0"/>
                        <a:pt x="35" y="21"/>
                        <a:pt x="35" y="22"/>
                      </a:cubicBezTo>
                      <a:cubicBezTo>
                        <a:pt x="35" y="22"/>
                        <a:pt x="35" y="23"/>
                        <a:pt x="35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3" name="任意多边形 11342"/>
                <p:cNvSpPr>
                  <a:spLocks noEditPoints="1"/>
                </p:cNvSpPr>
                <p:nvPr/>
              </p:nvSpPr>
              <p:spPr>
                <a:xfrm>
                  <a:off x="4154" y="2574"/>
                  <a:ext cx="77" cy="106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37" y="43"/>
                      </a:moveTo>
                      <a:cubicBezTo>
                        <a:pt x="37" y="42"/>
                        <a:pt x="37" y="42"/>
                        <a:pt x="37" y="41"/>
                      </a:cubicBezTo>
                      <a:cubicBezTo>
                        <a:pt x="37" y="39"/>
                        <a:pt x="37" y="37"/>
                        <a:pt x="36" y="35"/>
                      </a:cubicBezTo>
                      <a:cubicBezTo>
                        <a:pt x="37" y="33"/>
                        <a:pt x="37" y="31"/>
                        <a:pt x="37" y="28"/>
                      </a:cubicBezTo>
                      <a:cubicBezTo>
                        <a:pt x="37" y="27"/>
                        <a:pt x="36" y="25"/>
                        <a:pt x="36" y="23"/>
                      </a:cubicBezTo>
                      <a:cubicBezTo>
                        <a:pt x="36" y="21"/>
                        <a:pt x="37" y="19"/>
                        <a:pt x="36" y="17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4" y="13"/>
                        <a:pt x="32" y="13"/>
                        <a:pt x="31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29" y="11"/>
                        <a:pt x="28" y="12"/>
                      </a:cubicBezTo>
                      <a:cubicBezTo>
                        <a:pt x="27" y="10"/>
                        <a:pt x="25" y="10"/>
                        <a:pt x="23" y="9"/>
                      </a:cubicBezTo>
                      <a:cubicBezTo>
                        <a:pt x="23" y="9"/>
                        <a:pt x="22" y="9"/>
                        <a:pt x="21" y="8"/>
                      </a:cubicBezTo>
                      <a:cubicBezTo>
                        <a:pt x="18" y="7"/>
                        <a:pt x="16" y="6"/>
                        <a:pt x="13" y="5"/>
                      </a:cubicBezTo>
                      <a:cubicBezTo>
                        <a:pt x="11" y="4"/>
                        <a:pt x="8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1"/>
                        <a:pt x="2" y="1"/>
                        <a:pt x="1" y="1"/>
                      </a:cubicBezTo>
                      <a:cubicBezTo>
                        <a:pt x="0" y="0"/>
                        <a:pt x="0" y="3"/>
                        <a:pt x="0" y="4"/>
                      </a:cubicBezTo>
                      <a:cubicBezTo>
                        <a:pt x="0" y="8"/>
                        <a:pt x="1" y="12"/>
                        <a:pt x="1" y="17"/>
                      </a:cubicBezTo>
                      <a:cubicBezTo>
                        <a:pt x="1" y="20"/>
                        <a:pt x="1" y="23"/>
                        <a:pt x="1" y="26"/>
                      </a:cubicBezTo>
                      <a:cubicBezTo>
                        <a:pt x="1" y="26"/>
                        <a:pt x="1" y="27"/>
                        <a:pt x="2" y="27"/>
                      </a:cubicBezTo>
                      <a:cubicBezTo>
                        <a:pt x="2" y="30"/>
                        <a:pt x="2" y="32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4" y="37"/>
                        <a:pt x="7" y="38"/>
                        <a:pt x="9" y="39"/>
                      </a:cubicBezTo>
                      <a:cubicBezTo>
                        <a:pt x="10" y="39"/>
                        <a:pt x="10" y="40"/>
                        <a:pt x="10" y="40"/>
                      </a:cubicBezTo>
                      <a:cubicBezTo>
                        <a:pt x="11" y="40"/>
                        <a:pt x="13" y="41"/>
                        <a:pt x="14" y="41"/>
                      </a:cubicBezTo>
                      <a:cubicBezTo>
                        <a:pt x="14" y="41"/>
                        <a:pt x="13" y="41"/>
                        <a:pt x="14" y="40"/>
                      </a:cubicBezTo>
                      <a:cubicBezTo>
                        <a:pt x="14" y="41"/>
                        <a:pt x="14" y="40"/>
                        <a:pt x="15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41"/>
                        <a:pt x="14" y="40"/>
                        <a:pt x="14" y="41"/>
                      </a:cubicBezTo>
                      <a:cubicBezTo>
                        <a:pt x="15" y="41"/>
                        <a:pt x="15" y="41"/>
                        <a:pt x="15" y="42"/>
                      </a:cubicBezTo>
                      <a:cubicBezTo>
                        <a:pt x="18" y="43"/>
                        <a:pt x="21" y="44"/>
                        <a:pt x="23" y="45"/>
                      </a:cubicBezTo>
                      <a:cubicBezTo>
                        <a:pt x="26" y="46"/>
                        <a:pt x="28" y="48"/>
                        <a:pt x="31" y="48"/>
                      </a:cubicBezTo>
                      <a:cubicBezTo>
                        <a:pt x="30" y="48"/>
                        <a:pt x="30" y="47"/>
                        <a:pt x="29" y="46"/>
                      </a:cubicBezTo>
                      <a:cubicBezTo>
                        <a:pt x="30" y="46"/>
                        <a:pt x="30" y="46"/>
                        <a:pt x="30" y="45"/>
                      </a:cubicBezTo>
                      <a:cubicBezTo>
                        <a:pt x="30" y="45"/>
                        <a:pt x="30" y="44"/>
                        <a:pt x="30" y="44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1" y="43"/>
                        <a:pt x="31" y="43"/>
                        <a:pt x="31" y="43"/>
                      </a:cubicBezTo>
                      <a:cubicBezTo>
                        <a:pt x="31" y="44"/>
                        <a:pt x="32" y="45"/>
                        <a:pt x="32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3" y="46"/>
                        <a:pt x="32" y="46"/>
                        <a:pt x="32" y="46"/>
                      </a:cubicBezTo>
                      <a:cubicBezTo>
                        <a:pt x="32" y="47"/>
                        <a:pt x="32" y="46"/>
                        <a:pt x="33" y="46"/>
                      </a:cubicBezTo>
                      <a:cubicBezTo>
                        <a:pt x="33" y="47"/>
                        <a:pt x="33" y="47"/>
                        <a:pt x="32" y="47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1" y="47"/>
                        <a:pt x="31" y="48"/>
                      </a:cubicBezTo>
                      <a:cubicBezTo>
                        <a:pt x="32" y="48"/>
                        <a:pt x="32" y="49"/>
                        <a:pt x="32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4" y="50"/>
                        <a:pt x="36" y="51"/>
                        <a:pt x="37" y="51"/>
                      </a:cubicBezTo>
                      <a:cubicBezTo>
                        <a:pt x="37" y="51"/>
                        <a:pt x="37" y="50"/>
                        <a:pt x="37" y="49"/>
                      </a:cubicBezTo>
                      <a:cubicBezTo>
                        <a:pt x="37" y="47"/>
                        <a:pt x="37" y="45"/>
                        <a:pt x="37" y="43"/>
                      </a:cubicBezTo>
                      <a:close/>
                      <a:moveTo>
                        <a:pt x="6" y="8"/>
                      </a:move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7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lose/>
                      <a:moveTo>
                        <a:pt x="5" y="9"/>
                      </a:moveTo>
                      <a:cubicBezTo>
                        <a:pt x="6" y="9"/>
                        <a:pt x="5" y="9"/>
                        <a:pt x="6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lose/>
                      <a:moveTo>
                        <a:pt x="5" y="12"/>
                      </a:move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5" y="12"/>
                      </a:cubicBezTo>
                      <a:close/>
                      <a:moveTo>
                        <a:pt x="6" y="11"/>
                      </a:moveTo>
                      <a:cubicBezTo>
                        <a:pt x="7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8" y="11"/>
                      </a:cubicBezTo>
                      <a:cubicBezTo>
                        <a:pt x="8" y="12"/>
                        <a:pt x="7" y="12"/>
                        <a:pt x="6" y="11"/>
                      </a:cubicBezTo>
                      <a:close/>
                      <a:moveTo>
                        <a:pt x="8" y="6"/>
                      </a:move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25" y="30"/>
                      </a:moveTo>
                      <a:cubicBezTo>
                        <a:pt x="25" y="30"/>
                        <a:pt x="25" y="30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lose/>
                      <a:moveTo>
                        <a:pt x="22" y="15"/>
                      </a:moveTo>
                      <a:cubicBezTo>
                        <a:pt x="23" y="17"/>
                        <a:pt x="24" y="18"/>
                        <a:pt x="24" y="20"/>
                      </a:cubicBezTo>
                      <a:cubicBezTo>
                        <a:pt x="24" y="21"/>
                        <a:pt x="22" y="22"/>
                        <a:pt x="21" y="22"/>
                      </a:cubicBezTo>
                      <a:cubicBezTo>
                        <a:pt x="22" y="23"/>
                        <a:pt x="23" y="24"/>
                        <a:pt x="23" y="25"/>
                      </a:cubicBezTo>
                      <a:cubicBezTo>
                        <a:pt x="24" y="25"/>
                        <a:pt x="24" y="26"/>
                        <a:pt x="24" y="26"/>
                      </a:cubicBezTo>
                      <a:cubicBezTo>
                        <a:pt x="25" y="28"/>
                        <a:pt x="24" y="29"/>
                        <a:pt x="23" y="30"/>
                      </a:cubicBezTo>
                      <a:cubicBezTo>
                        <a:pt x="22" y="30"/>
                        <a:pt x="20" y="30"/>
                        <a:pt x="18" y="29"/>
                      </a:cubicBezTo>
                      <a:cubicBezTo>
                        <a:pt x="18" y="28"/>
                        <a:pt x="17" y="27"/>
                        <a:pt x="16" y="27"/>
                      </a:cubicBezTo>
                      <a:cubicBezTo>
                        <a:pt x="15" y="25"/>
                        <a:pt x="14" y="22"/>
                        <a:pt x="16" y="21"/>
                      </a:cubicBezTo>
                      <a:cubicBezTo>
                        <a:pt x="17" y="21"/>
                        <a:pt x="17" y="21"/>
                        <a:pt x="18" y="21"/>
                      </a:cubicBezTo>
                      <a:cubicBezTo>
                        <a:pt x="17" y="20"/>
                        <a:pt x="16" y="20"/>
                        <a:pt x="16" y="19"/>
                      </a:cubicBezTo>
                      <a:cubicBezTo>
                        <a:pt x="15" y="18"/>
                        <a:pt x="15" y="15"/>
                        <a:pt x="15" y="14"/>
                      </a:cubicBezTo>
                      <a:cubicBezTo>
                        <a:pt x="15" y="14"/>
                        <a:pt x="17" y="13"/>
                        <a:pt x="17" y="13"/>
                      </a:cubicBezTo>
                      <a:cubicBezTo>
                        <a:pt x="18" y="13"/>
                        <a:pt x="20" y="14"/>
                        <a:pt x="22" y="15"/>
                      </a:cubicBezTo>
                      <a:close/>
                      <a:moveTo>
                        <a:pt x="24" y="35"/>
                      </a:moveTo>
                      <a:cubicBezTo>
                        <a:pt x="24" y="35"/>
                        <a:pt x="24" y="35"/>
                        <a:pt x="24" y="35"/>
                      </a:cubicBezTo>
                      <a:cubicBezTo>
                        <a:pt x="24" y="35"/>
                        <a:pt x="24" y="35"/>
                        <a:pt x="24" y="35"/>
                      </a:cubicBezTo>
                      <a:close/>
                      <a:moveTo>
                        <a:pt x="15" y="12"/>
                      </a:moveTo>
                      <a:cubicBezTo>
                        <a:pt x="16" y="11"/>
                        <a:pt x="16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lose/>
                      <a:moveTo>
                        <a:pt x="14" y="11"/>
                      </a:move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1"/>
                        <a:pt x="14" y="11"/>
                        <a:pt x="14" y="10"/>
                      </a:cubicBezTo>
                      <a:cubicBezTo>
                        <a:pt x="14" y="10"/>
                        <a:pt x="14" y="10"/>
                        <a:pt x="14" y="11"/>
                      </a:cubicBezTo>
                      <a:close/>
                      <a:moveTo>
                        <a:pt x="13" y="8"/>
                      </a:move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lose/>
                      <a:moveTo>
                        <a:pt x="11" y="30"/>
                      </a:moveTo>
                      <a:cubicBezTo>
                        <a:pt x="17" y="33"/>
                        <a:pt x="23" y="35"/>
                        <a:pt x="28" y="37"/>
                      </a:cubicBezTo>
                      <a:cubicBezTo>
                        <a:pt x="28" y="38"/>
                        <a:pt x="28" y="39"/>
                        <a:pt x="28" y="39"/>
                      </a:cubicBezTo>
                      <a:cubicBezTo>
                        <a:pt x="28" y="40"/>
                        <a:pt x="27" y="39"/>
                        <a:pt x="27" y="39"/>
                      </a:cubicBezTo>
                      <a:cubicBezTo>
                        <a:pt x="23" y="37"/>
                        <a:pt x="20" y="36"/>
                        <a:pt x="17" y="34"/>
                      </a:cubicBezTo>
                      <a:cubicBezTo>
                        <a:pt x="15" y="34"/>
                        <a:pt x="13" y="33"/>
                        <a:pt x="11" y="32"/>
                      </a:cubicBezTo>
                      <a:cubicBezTo>
                        <a:pt x="11" y="31"/>
                        <a:pt x="11" y="30"/>
                        <a:pt x="11" y="30"/>
                      </a:cubicBezTo>
                      <a:close/>
                      <a:moveTo>
                        <a:pt x="28" y="45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lose/>
                      <a:moveTo>
                        <a:pt x="28" y="44"/>
                      </a:moveTo>
                      <a:cubicBezTo>
                        <a:pt x="28" y="44"/>
                        <a:pt x="27" y="44"/>
                        <a:pt x="27" y="44"/>
                      </a:cubicBezTo>
                      <a:cubicBezTo>
                        <a:pt x="27" y="44"/>
                        <a:pt x="27" y="44"/>
                        <a:pt x="27" y="44"/>
                      </a:cubicBezTo>
                      <a:cubicBezTo>
                        <a:pt x="22" y="42"/>
                        <a:pt x="16" y="39"/>
                        <a:pt x="11" y="37"/>
                      </a:cubicBezTo>
                      <a:cubicBezTo>
                        <a:pt x="11" y="36"/>
                        <a:pt x="11" y="35"/>
                        <a:pt x="11" y="35"/>
                      </a:cubicBezTo>
                      <a:cubicBezTo>
                        <a:pt x="14" y="36"/>
                        <a:pt x="17" y="37"/>
                        <a:pt x="20" y="38"/>
                      </a:cubicBezTo>
                      <a:cubicBezTo>
                        <a:pt x="20" y="39"/>
                        <a:pt x="21" y="39"/>
                        <a:pt x="21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4" y="40"/>
                        <a:pt x="25" y="41"/>
                        <a:pt x="26" y="41"/>
                      </a:cubicBezTo>
                      <a:cubicBezTo>
                        <a:pt x="27" y="42"/>
                        <a:pt x="27" y="41"/>
                        <a:pt x="28" y="42"/>
                      </a:cubicBezTo>
                      <a:cubicBezTo>
                        <a:pt x="28" y="42"/>
                        <a:pt x="28" y="44"/>
                        <a:pt x="28" y="44"/>
                      </a:cubicBezTo>
                      <a:close/>
                      <a:moveTo>
                        <a:pt x="32" y="49"/>
                      </a:move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3" y="48"/>
                      </a:cubicBezTo>
                      <a:cubicBezTo>
                        <a:pt x="33" y="48"/>
                        <a:pt x="33" y="49"/>
                        <a:pt x="32" y="49"/>
                      </a:cubicBezTo>
                      <a:close/>
                      <a:moveTo>
                        <a:pt x="33" y="36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1" y="35"/>
                        <a:pt x="32" y="35"/>
                        <a:pt x="33" y="36"/>
                      </a:cubicBezTo>
                      <a:cubicBezTo>
                        <a:pt x="33" y="36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2" y="36"/>
                        <a:pt x="32" y="36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1" y="38"/>
                      </a:moveTo>
                      <a:cubicBezTo>
                        <a:pt x="31" y="38"/>
                        <a:pt x="32" y="38"/>
                        <a:pt x="32" y="38"/>
                      </a:cubicBezTo>
                      <a:cubicBezTo>
                        <a:pt x="32" y="38"/>
                        <a:pt x="32" y="38"/>
                        <a:pt x="31" y="38"/>
                      </a:cubicBezTo>
                      <a:close/>
                      <a:moveTo>
                        <a:pt x="32" y="17"/>
                      </a:moveTo>
                      <a:cubicBezTo>
                        <a:pt x="32" y="17"/>
                        <a:pt x="32" y="17"/>
                        <a:pt x="33" y="18"/>
                      </a:cubicBezTo>
                      <a:cubicBezTo>
                        <a:pt x="33" y="18"/>
                        <a:pt x="33" y="18"/>
                        <a:pt x="33" y="19"/>
                      </a:cubicBezTo>
                      <a:cubicBezTo>
                        <a:pt x="33" y="18"/>
                        <a:pt x="32" y="18"/>
                        <a:pt x="32" y="17"/>
                      </a:cubicBezTo>
                      <a:close/>
                      <a:moveTo>
                        <a:pt x="33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19"/>
                        <a:pt x="32" y="19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9"/>
                        <a:pt x="33" y="19"/>
                        <a:pt x="33" y="20"/>
                      </a:cubicBezTo>
                      <a:close/>
                      <a:moveTo>
                        <a:pt x="33" y="29"/>
                      </a:move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3" y="29"/>
                        <a:pt x="33" y="29"/>
                        <a:pt x="34" y="30"/>
                      </a:cubicBezTo>
                      <a:cubicBezTo>
                        <a:pt x="34" y="30"/>
                        <a:pt x="33" y="30"/>
                        <a:pt x="33" y="30"/>
                      </a:cubicBezTo>
                      <a:cubicBezTo>
                        <a:pt x="33" y="30"/>
                        <a:pt x="33" y="29"/>
                        <a:pt x="33" y="29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7"/>
                        <a:pt x="34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lose/>
                      <a:moveTo>
                        <a:pt x="33" y="14"/>
                      </a:moveTo>
                      <a:cubicBezTo>
                        <a:pt x="33" y="15"/>
                        <a:pt x="33" y="14"/>
                        <a:pt x="32" y="14"/>
                      </a:cubicBezTo>
                      <a:cubicBezTo>
                        <a:pt x="32" y="14"/>
                        <a:pt x="33" y="14"/>
                        <a:pt x="33" y="14"/>
                      </a:cubicBezTo>
                      <a:close/>
                      <a:moveTo>
                        <a:pt x="32" y="16"/>
                      </a:moveTo>
                      <a:cubicBezTo>
                        <a:pt x="32" y="16"/>
                        <a:pt x="33" y="16"/>
                        <a:pt x="33" y="17"/>
                      </a:cubicBezTo>
                      <a:cubicBezTo>
                        <a:pt x="33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2" y="18"/>
                        <a:pt x="31" y="18"/>
                      </a:cubicBezTo>
                      <a:close/>
                      <a:moveTo>
                        <a:pt x="30" y="18"/>
                      </a:moveTo>
                      <a:cubicBezTo>
                        <a:pt x="31" y="18"/>
                        <a:pt x="31" y="19"/>
                        <a:pt x="30" y="19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lose/>
                      <a:moveTo>
                        <a:pt x="30" y="14"/>
                      </a:move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lose/>
                      <a:moveTo>
                        <a:pt x="30" y="21"/>
                      </a:moveTo>
                      <a:cubicBezTo>
                        <a:pt x="30" y="21"/>
                        <a:pt x="30" y="22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29" y="18"/>
                        <a:pt x="30" y="18"/>
                        <a:pt x="30" y="17"/>
                      </a:cubicBezTo>
                      <a:close/>
                      <a:moveTo>
                        <a:pt x="29" y="45"/>
                      </a:moveTo>
                      <a:cubicBezTo>
                        <a:pt x="30" y="45"/>
                        <a:pt x="30" y="46"/>
                        <a:pt x="30" y="46"/>
                      </a:cubicBezTo>
                      <a:cubicBezTo>
                        <a:pt x="29" y="46"/>
                        <a:pt x="29" y="46"/>
                        <a:pt x="29" y="45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5"/>
                        <a:pt x="29" y="44"/>
                      </a:cubicBezTo>
                      <a:cubicBezTo>
                        <a:pt x="29" y="45"/>
                        <a:pt x="30" y="45"/>
                        <a:pt x="30" y="45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lose/>
                      <a:moveTo>
                        <a:pt x="29" y="43"/>
                      </a:moveTo>
                      <a:cubicBezTo>
                        <a:pt x="29" y="43"/>
                        <a:pt x="29" y="43"/>
                        <a:pt x="30" y="43"/>
                      </a:cubicBezTo>
                      <a:cubicBezTo>
                        <a:pt x="30" y="43"/>
                        <a:pt x="30" y="44"/>
                        <a:pt x="30" y="44"/>
                      </a:cubicBezTo>
                      <a:cubicBezTo>
                        <a:pt x="29" y="44"/>
                        <a:pt x="30" y="43"/>
                        <a:pt x="29" y="43"/>
                      </a:cubicBezTo>
                      <a:close/>
                      <a:moveTo>
                        <a:pt x="30" y="33"/>
                      </a:moveTo>
                      <a:cubicBezTo>
                        <a:pt x="30" y="32"/>
                        <a:pt x="30" y="33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lose/>
                      <a:moveTo>
                        <a:pt x="30" y="19"/>
                      </a:move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30" y="20"/>
                        <a:pt x="30" y="19"/>
                      </a:cubicBezTo>
                      <a:close/>
                      <a:moveTo>
                        <a:pt x="31" y="42"/>
                      </a:moveTo>
                      <a:cubicBezTo>
                        <a:pt x="31" y="42"/>
                        <a:pt x="31" y="42"/>
                        <a:pt x="31" y="43"/>
                      </a:cubicBezTo>
                      <a:cubicBezTo>
                        <a:pt x="31" y="43"/>
                        <a:pt x="31" y="42"/>
                        <a:pt x="31" y="42"/>
                      </a:cubicBezTo>
                      <a:cubicBezTo>
                        <a:pt x="31" y="41"/>
                        <a:pt x="31" y="41"/>
                        <a:pt x="31" y="40"/>
                      </a:cubicBezTo>
                      <a:cubicBezTo>
                        <a:pt x="31" y="40"/>
                        <a:pt x="31" y="40"/>
                        <a:pt x="31" y="39"/>
                      </a:cubicBezTo>
                      <a:cubicBezTo>
                        <a:pt x="31" y="39"/>
                        <a:pt x="31" y="40"/>
                        <a:pt x="32" y="40"/>
                      </a:cubicBezTo>
                      <a:cubicBezTo>
                        <a:pt x="32" y="40"/>
                        <a:pt x="31" y="40"/>
                        <a:pt x="31" y="40"/>
                      </a:cubicBezTo>
                      <a:cubicBezTo>
                        <a:pt x="31" y="41"/>
                        <a:pt x="31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ubicBezTo>
                        <a:pt x="32" y="41"/>
                        <a:pt x="32" y="40"/>
                        <a:pt x="32" y="40"/>
                      </a:cubicBezTo>
                      <a:cubicBezTo>
                        <a:pt x="33" y="41"/>
                        <a:pt x="33" y="42"/>
                        <a:pt x="33" y="42"/>
                      </a:cubicBezTo>
                      <a:cubicBezTo>
                        <a:pt x="32" y="42"/>
                        <a:pt x="33" y="41"/>
                        <a:pt x="32" y="41"/>
                      </a:cubicBezTo>
                      <a:cubicBezTo>
                        <a:pt x="32" y="41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1" y="42"/>
                      </a:cubicBezTo>
                      <a:close/>
                      <a:moveTo>
                        <a:pt x="33" y="46"/>
                      </a:move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4"/>
                        <a:pt x="32" y="44"/>
                        <a:pt x="32" y="44"/>
                      </a:cubicBezTo>
                      <a:cubicBezTo>
                        <a:pt x="32" y="44"/>
                        <a:pt x="32" y="43"/>
                        <a:pt x="32" y="43"/>
                      </a:cubicBezTo>
                      <a:cubicBezTo>
                        <a:pt x="32" y="44"/>
                        <a:pt x="33" y="44"/>
                        <a:pt x="33" y="44"/>
                      </a:cubicBezTo>
                      <a:cubicBezTo>
                        <a:pt x="33" y="44"/>
                        <a:pt x="34" y="44"/>
                        <a:pt x="34" y="45"/>
                      </a:cubicBez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5"/>
                        <a:pt x="33" y="46"/>
                        <a:pt x="33" y="46"/>
                      </a:cubicBezTo>
                      <a:close/>
                      <a:moveTo>
                        <a:pt x="32" y="40"/>
                      </a:moveTo>
                      <a:cubicBezTo>
                        <a:pt x="32" y="40"/>
                        <a:pt x="32" y="39"/>
                        <a:pt x="32" y="39"/>
                      </a:cubicBezTo>
                      <a:cubicBezTo>
                        <a:pt x="32" y="39"/>
                        <a:pt x="32" y="39"/>
                        <a:pt x="33" y="39"/>
                      </a:cubicBezTo>
                      <a:cubicBezTo>
                        <a:pt x="33" y="39"/>
                        <a:pt x="33" y="38"/>
                        <a:pt x="33" y="39"/>
                      </a:cubicBezTo>
                      <a:cubicBezTo>
                        <a:pt x="34" y="39"/>
                        <a:pt x="33" y="40"/>
                        <a:pt x="34" y="40"/>
                      </a:cubicBezTo>
                      <a:cubicBezTo>
                        <a:pt x="34" y="41"/>
                        <a:pt x="34" y="40"/>
                        <a:pt x="34" y="40"/>
                      </a:cubicBezTo>
                      <a:cubicBezTo>
                        <a:pt x="34" y="41"/>
                        <a:pt x="33" y="40"/>
                        <a:pt x="32" y="40"/>
                      </a:cubicBezTo>
                      <a:close/>
                      <a:moveTo>
                        <a:pt x="35" y="44"/>
                      </a:move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5"/>
                        <a:pt x="35" y="45"/>
                        <a:pt x="35" y="44"/>
                      </a:cubicBezTo>
                      <a:close/>
                      <a:moveTo>
                        <a:pt x="35" y="48"/>
                      </a:moveTo>
                      <a:cubicBezTo>
                        <a:pt x="35" y="48"/>
                        <a:pt x="35" y="47"/>
                        <a:pt x="35" y="47"/>
                      </a:cubicBezTo>
                      <a:cubicBezTo>
                        <a:pt x="35" y="47"/>
                        <a:pt x="36" y="48"/>
                        <a:pt x="36" y="48"/>
                      </a:cubicBezTo>
                      <a:cubicBezTo>
                        <a:pt x="35" y="48"/>
                        <a:pt x="35" y="48"/>
                        <a:pt x="35" y="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4" name="任意多边形 11343"/>
                <p:cNvSpPr/>
                <p:nvPr/>
              </p:nvSpPr>
              <p:spPr>
                <a:xfrm>
                  <a:off x="3878" y="2667"/>
                  <a:ext cx="310" cy="401"/>
                </a:xfrm>
                <a:custGeom>
                  <a:avLst/>
                  <a:gdLst/>
                  <a:ahLst/>
                  <a:cxnLst/>
                  <a:pathLst>
                    <a:path w="282" h="365">
                      <a:moveTo>
                        <a:pt x="45" y="219"/>
                      </a:moveTo>
                      <a:lnTo>
                        <a:pt x="278" y="365"/>
                      </a:lnTo>
                      <a:lnTo>
                        <a:pt x="282" y="131"/>
                      </a:lnTo>
                      <a:lnTo>
                        <a:pt x="0" y="0"/>
                      </a:lnTo>
                      <a:lnTo>
                        <a:pt x="45" y="21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5" name="任意多边形 11344"/>
                <p:cNvSpPr/>
                <p:nvPr/>
              </p:nvSpPr>
              <p:spPr>
                <a:xfrm>
                  <a:off x="4182" y="2648"/>
                  <a:ext cx="218" cy="420"/>
                </a:xfrm>
                <a:custGeom>
                  <a:avLst/>
                  <a:gdLst/>
                  <a:ahLst/>
                  <a:cxnLst/>
                  <a:pathLst>
                    <a:path w="198" h="382">
                      <a:moveTo>
                        <a:pt x="198" y="0"/>
                      </a:moveTo>
                      <a:lnTo>
                        <a:pt x="4" y="148"/>
                      </a:lnTo>
                      <a:lnTo>
                        <a:pt x="0" y="382"/>
                      </a:lnTo>
                      <a:lnTo>
                        <a:pt x="164" y="214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6" name="任意多边形 11345"/>
                <p:cNvSpPr/>
                <p:nvPr/>
              </p:nvSpPr>
              <p:spPr>
                <a:xfrm>
                  <a:off x="3878" y="2568"/>
                  <a:ext cx="522" cy="242"/>
                </a:xfrm>
                <a:custGeom>
                  <a:avLst/>
                  <a:gdLst/>
                  <a:ahLst/>
                  <a:cxnLst/>
                  <a:pathLst>
                    <a:path w="476" h="221">
                      <a:moveTo>
                        <a:pt x="0" y="90"/>
                      </a:moveTo>
                      <a:lnTo>
                        <a:pt x="244" y="0"/>
                      </a:lnTo>
                      <a:lnTo>
                        <a:pt x="476" y="73"/>
                      </a:lnTo>
                      <a:lnTo>
                        <a:pt x="282" y="221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7" name="任意多边形 11346"/>
                <p:cNvSpPr/>
                <p:nvPr/>
              </p:nvSpPr>
              <p:spPr>
                <a:xfrm>
                  <a:off x="3915" y="2581"/>
                  <a:ext cx="232" cy="92"/>
                </a:xfrm>
                <a:custGeom>
                  <a:avLst/>
                  <a:gdLst/>
                  <a:ahLst/>
                  <a:cxnLst/>
                  <a:pathLst>
                    <a:path w="212" h="85">
                      <a:moveTo>
                        <a:pt x="0" y="81"/>
                      </a:moveTo>
                      <a:lnTo>
                        <a:pt x="212" y="0"/>
                      </a:lnTo>
                      <a:lnTo>
                        <a:pt x="210" y="6"/>
                      </a:lnTo>
                      <a:lnTo>
                        <a:pt x="9" y="85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555248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8" name="任意多边形 11347"/>
                <p:cNvSpPr/>
                <p:nvPr/>
              </p:nvSpPr>
              <p:spPr>
                <a:xfrm>
                  <a:off x="4146" y="2581"/>
                  <a:ext cx="222" cy="77"/>
                </a:xfrm>
                <a:custGeom>
                  <a:avLst/>
                  <a:gdLst/>
                  <a:ahLst/>
                  <a:cxnLst/>
                  <a:pathLst>
                    <a:path w="202" h="70">
                      <a:moveTo>
                        <a:pt x="2" y="0"/>
                      </a:moveTo>
                      <a:lnTo>
                        <a:pt x="202" y="66"/>
                      </a:lnTo>
                      <a:lnTo>
                        <a:pt x="196" y="70"/>
                      </a:lnTo>
                      <a:lnTo>
                        <a:pt x="0" y="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9" name="任意多边形 11348"/>
                <p:cNvSpPr/>
                <p:nvPr/>
              </p:nvSpPr>
              <p:spPr>
                <a:xfrm>
                  <a:off x="3925" y="2658"/>
                  <a:ext cx="436" cy="128"/>
                </a:xfrm>
                <a:custGeom>
                  <a:avLst/>
                  <a:gdLst/>
                  <a:ahLst/>
                  <a:cxnLst/>
                  <a:pathLst>
                    <a:path w="397" h="117">
                      <a:moveTo>
                        <a:pt x="0" y="15"/>
                      </a:moveTo>
                      <a:lnTo>
                        <a:pt x="233" y="117"/>
                      </a:lnTo>
                      <a:lnTo>
                        <a:pt x="397" y="0"/>
                      </a:lnTo>
                      <a:lnTo>
                        <a:pt x="397" y="0"/>
                      </a:lnTo>
                      <a:lnTo>
                        <a:pt x="233" y="115"/>
                      </a:lnTo>
                      <a:lnTo>
                        <a:pt x="2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0" name="任意多边形 11349"/>
                <p:cNvSpPr/>
                <p:nvPr/>
              </p:nvSpPr>
              <p:spPr>
                <a:xfrm>
                  <a:off x="3905" y="2697"/>
                  <a:ext cx="45" cy="209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0" y="0"/>
                      </a:moveTo>
                      <a:lnTo>
                        <a:pt x="35" y="191"/>
                      </a:lnTo>
                      <a:lnTo>
                        <a:pt x="41" y="185"/>
                      </a:lnTo>
                      <a:lnTo>
                        <a:pt x="9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1" name="任意多边形 11350"/>
                <p:cNvSpPr/>
                <p:nvPr/>
              </p:nvSpPr>
              <p:spPr>
                <a:xfrm>
                  <a:off x="3943" y="2899"/>
                  <a:ext cx="221" cy="141"/>
                </a:xfrm>
                <a:custGeom>
                  <a:avLst/>
                  <a:gdLst/>
                  <a:ahLst/>
                  <a:cxnLst/>
                  <a:pathLst>
                    <a:path w="201" h="128">
                      <a:moveTo>
                        <a:pt x="201" y="128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201" y="123"/>
                      </a:lnTo>
                      <a:lnTo>
                        <a:pt x="201" y="128"/>
                      </a:lnTo>
                      <a:close/>
                    </a:path>
                  </a:pathLst>
                </a:custGeom>
                <a:solidFill>
                  <a:srgbClr val="DEC5A7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2" name="任意多边形 11351"/>
                <p:cNvSpPr/>
                <p:nvPr/>
              </p:nvSpPr>
              <p:spPr>
                <a:xfrm>
                  <a:off x="3915" y="2702"/>
                  <a:ext cx="252" cy="338"/>
                </a:xfrm>
                <a:custGeom>
                  <a:avLst/>
                  <a:gdLst/>
                  <a:ahLst/>
                  <a:cxnLst/>
                  <a:pathLst>
                    <a:path w="229" h="308">
                      <a:moveTo>
                        <a:pt x="0" y="0"/>
                      </a:moveTo>
                      <a:lnTo>
                        <a:pt x="227" y="110"/>
                      </a:lnTo>
                      <a:lnTo>
                        <a:pt x="229" y="308"/>
                      </a:lnTo>
                      <a:lnTo>
                        <a:pt x="227" y="308"/>
                      </a:lnTo>
                      <a:lnTo>
                        <a:pt x="225" y="1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3" name="任意多边形 11352"/>
                <p:cNvSpPr/>
                <p:nvPr/>
              </p:nvSpPr>
              <p:spPr>
                <a:xfrm>
                  <a:off x="4351" y="2672"/>
                  <a:ext cx="38" cy="205"/>
                </a:xfrm>
                <a:custGeom>
                  <a:avLst/>
                  <a:gdLst/>
                  <a:ahLst/>
                  <a:cxnLst/>
                  <a:pathLst>
                    <a:path w="34" h="187">
                      <a:moveTo>
                        <a:pt x="34" y="0"/>
                      </a:moveTo>
                      <a:lnTo>
                        <a:pt x="6" y="187"/>
                      </a:lnTo>
                      <a:lnTo>
                        <a:pt x="0" y="185"/>
                      </a:lnTo>
                      <a:lnTo>
                        <a:pt x="26" y="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6C6452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4" name="任意多边形 11353"/>
                <p:cNvSpPr/>
                <p:nvPr/>
              </p:nvSpPr>
              <p:spPr>
                <a:xfrm>
                  <a:off x="4197" y="2874"/>
                  <a:ext cx="160" cy="164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0" y="79"/>
                      </a:moveTo>
                      <a:cubicBezTo>
                        <a:pt x="0" y="78"/>
                        <a:pt x="0" y="74"/>
                        <a:pt x="0" y="7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5" name="任意多边形 11354"/>
                <p:cNvSpPr/>
                <p:nvPr/>
              </p:nvSpPr>
              <p:spPr>
                <a:xfrm>
                  <a:off x="4197" y="2672"/>
                  <a:ext cx="192" cy="357"/>
                </a:xfrm>
                <a:custGeom>
                  <a:avLst/>
                  <a:gdLst/>
                  <a:ahLst/>
                  <a:cxnLst/>
                  <a:pathLst>
                    <a:path w="174" h="325">
                      <a:moveTo>
                        <a:pt x="0" y="325"/>
                      </a:moveTo>
                      <a:lnTo>
                        <a:pt x="4" y="132"/>
                      </a:lnTo>
                      <a:lnTo>
                        <a:pt x="174" y="0"/>
                      </a:lnTo>
                      <a:lnTo>
                        <a:pt x="166" y="8"/>
                      </a:lnTo>
                      <a:lnTo>
                        <a:pt x="6" y="134"/>
                      </a:lnTo>
                      <a:lnTo>
                        <a:pt x="0" y="325"/>
                      </a:lnTo>
                      <a:lnTo>
                        <a:pt x="0" y="32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4763" cap="flat" cmpd="sng">
                  <a:solidFill>
                    <a:srgbClr val="231F20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11431" name="矩形 11430"/>
          <p:cNvSpPr>
            <a:spLocks noChangeAspect="1" noTextEdit="1"/>
          </p:cNvSpPr>
          <p:nvPr/>
        </p:nvSpPr>
        <p:spPr>
          <a:xfrm>
            <a:off x="10045700" y="1968500"/>
            <a:ext cx="280988" cy="2698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2" name="图片 1" descr="设置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25" y="808355"/>
            <a:ext cx="2783840" cy="572389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 flipV="1">
            <a:off x="1217930" y="5637530"/>
            <a:ext cx="401955" cy="9588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标题 11404"/>
          <p:cNvSpPr>
            <a:spLocks noGrp="1"/>
          </p:cNvSpPr>
          <p:nvPr/>
        </p:nvSpPr>
        <p:spPr>
          <a:xfrm>
            <a:off x="1322705" y="5709285"/>
            <a:ext cx="1508760" cy="46482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>
                <a:solidFill>
                  <a:srgbClr val="FF0000"/>
                </a:solidFill>
                <a:sym typeface="+mn-ea"/>
              </a:rPr>
              <a:t>模块入口</a:t>
            </a:r>
            <a:endParaRPr lang="zh-CN" altLang="en-US" sz="14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7" name="图片 6" descr="设置界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070" y="825500"/>
            <a:ext cx="2775585" cy="5706745"/>
          </a:xfrm>
          <a:prstGeom prst="rect">
            <a:avLst/>
          </a:prstGeom>
        </p:spPr>
      </p:pic>
      <p:sp>
        <p:nvSpPr>
          <p:cNvPr id="8" name="标题 11404"/>
          <p:cNvSpPr>
            <a:spLocks noGrp="1"/>
          </p:cNvSpPr>
          <p:nvPr/>
        </p:nvSpPr>
        <p:spPr>
          <a:xfrm>
            <a:off x="6012180" y="1366520"/>
            <a:ext cx="529590" cy="2797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>
                <a:solidFill>
                  <a:srgbClr val="FF0000"/>
                </a:solidFill>
                <a:sym typeface="+mn-ea"/>
              </a:rPr>
              <a:t>设置详细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界面</a:t>
            </a:r>
            <a:endParaRPr lang="zh-CN" altLang="en-US" sz="14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05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03" name="任意多边形 11502"/>
          <p:cNvSpPr/>
          <p:nvPr/>
        </p:nvSpPr>
        <p:spPr>
          <a:xfrm>
            <a:off x="6011863" y="111125"/>
            <a:ext cx="2076450" cy="192088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F1C23F">
                  <a:alpha val="100000"/>
                </a:srgbClr>
              </a:gs>
              <a:gs pos="100000">
                <a:srgbClr val="EDB143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C7871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4" name="任意多边形 11403"/>
          <p:cNvSpPr/>
          <p:nvPr/>
        </p:nvSpPr>
        <p:spPr>
          <a:xfrm>
            <a:off x="6011863" y="615950"/>
            <a:ext cx="2076450" cy="192088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F1C23F">
                  <a:alpha val="100000"/>
                </a:srgbClr>
              </a:gs>
              <a:gs pos="100000">
                <a:srgbClr val="EDB143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C7871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3" name="任意多边形 11402"/>
          <p:cNvSpPr/>
          <p:nvPr/>
        </p:nvSpPr>
        <p:spPr>
          <a:xfrm>
            <a:off x="2411413" y="190500"/>
            <a:ext cx="5676900" cy="527050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979797">
                  <a:alpha val="100000"/>
                </a:srgbClr>
              </a:gs>
              <a:gs pos="100000">
                <a:srgbClr val="7B7B7B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797979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5" name="标题 11404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效果演示</a:t>
            </a:r>
            <a:endParaRPr lang="en-US" altLang="zh-CN"/>
          </a:p>
        </p:txBody>
      </p:sp>
      <p:grpSp>
        <p:nvGrpSpPr>
          <p:cNvPr id="11666" name="组合 11665"/>
          <p:cNvGrpSpPr/>
          <p:nvPr/>
        </p:nvGrpSpPr>
        <p:grpSpPr>
          <a:xfrm>
            <a:off x="0" y="4052888"/>
            <a:ext cx="9271000" cy="2805112"/>
            <a:chOff x="0" y="2553"/>
            <a:chExt cx="5840" cy="1767"/>
          </a:xfrm>
        </p:grpSpPr>
        <p:grpSp>
          <p:nvGrpSpPr>
            <p:cNvPr id="11273" name="组合 11272"/>
            <p:cNvGrpSpPr/>
            <p:nvPr/>
          </p:nvGrpSpPr>
          <p:grpSpPr>
            <a:xfrm>
              <a:off x="5042" y="3530"/>
              <a:ext cx="561" cy="643"/>
              <a:chOff x="5250" y="3618"/>
              <a:chExt cx="658" cy="754"/>
            </a:xfrm>
          </p:grpSpPr>
          <p:sp>
            <p:nvSpPr>
              <p:cNvPr id="11274" name="任意多边形 11273"/>
              <p:cNvSpPr/>
              <p:nvPr/>
            </p:nvSpPr>
            <p:spPr>
              <a:xfrm>
                <a:off x="5494" y="3714"/>
                <a:ext cx="414" cy="658"/>
              </a:xfrm>
              <a:custGeom>
                <a:avLst/>
                <a:gdLst/>
                <a:ahLst/>
                <a:cxnLst/>
                <a:pathLst>
                  <a:path w="414" h="658">
                    <a:moveTo>
                      <a:pt x="0" y="188"/>
                    </a:moveTo>
                    <a:lnTo>
                      <a:pt x="414" y="0"/>
                    </a:lnTo>
                    <a:lnTo>
                      <a:pt x="390" y="450"/>
                    </a:lnTo>
                    <a:lnTo>
                      <a:pt x="2" y="658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6C5938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75" name="任意多边形 11274"/>
              <p:cNvSpPr/>
              <p:nvPr/>
            </p:nvSpPr>
            <p:spPr>
              <a:xfrm>
                <a:off x="5250" y="3618"/>
                <a:ext cx="253" cy="746"/>
              </a:xfrm>
              <a:custGeom>
                <a:avLst/>
                <a:gdLst/>
                <a:ahLst/>
                <a:cxnLst/>
                <a:pathLst>
                  <a:path w="253" h="746">
                    <a:moveTo>
                      <a:pt x="253" y="276"/>
                    </a:moveTo>
                    <a:lnTo>
                      <a:pt x="0" y="0"/>
                    </a:lnTo>
                    <a:lnTo>
                      <a:pt x="24" y="518"/>
                    </a:lnTo>
                    <a:lnTo>
                      <a:pt x="251" y="746"/>
                    </a:lnTo>
                    <a:lnTo>
                      <a:pt x="253" y="276"/>
                    </a:lnTo>
                    <a:close/>
                  </a:path>
                </a:pathLst>
              </a:custGeom>
              <a:solidFill>
                <a:srgbClr val="B39A6D">
                  <a:alpha val="100000"/>
                </a:srgbClr>
              </a:solidFill>
              <a:ln w="8001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1276" name="组合 11275"/>
            <p:cNvGrpSpPr/>
            <p:nvPr/>
          </p:nvGrpSpPr>
          <p:grpSpPr>
            <a:xfrm>
              <a:off x="4782" y="3685"/>
              <a:ext cx="378" cy="305"/>
              <a:chOff x="4612" y="3798"/>
              <a:chExt cx="444" cy="358"/>
            </a:xfrm>
          </p:grpSpPr>
          <p:sp>
            <p:nvSpPr>
              <p:cNvPr id="11277" name="任意多边形 11276"/>
              <p:cNvSpPr/>
              <p:nvPr/>
            </p:nvSpPr>
            <p:spPr>
              <a:xfrm>
                <a:off x="4862" y="3798"/>
                <a:ext cx="194" cy="358"/>
              </a:xfrm>
              <a:custGeom>
                <a:avLst/>
                <a:gdLst/>
                <a:ahLst/>
                <a:cxnLst/>
                <a:pathLst>
                  <a:path w="194" h="358">
                    <a:moveTo>
                      <a:pt x="0" y="176"/>
                    </a:moveTo>
                    <a:lnTo>
                      <a:pt x="178" y="0"/>
                    </a:lnTo>
                    <a:lnTo>
                      <a:pt x="194" y="186"/>
                    </a:lnTo>
                    <a:lnTo>
                      <a:pt x="20" y="358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rgbClr val="9B8E7B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78" name="任意多边形 11277"/>
              <p:cNvSpPr/>
              <p:nvPr/>
            </p:nvSpPr>
            <p:spPr>
              <a:xfrm>
                <a:off x="4612" y="3818"/>
                <a:ext cx="266" cy="330"/>
              </a:xfrm>
              <a:custGeom>
                <a:avLst/>
                <a:gdLst/>
                <a:ahLst/>
                <a:cxnLst/>
                <a:pathLst>
                  <a:path w="266" h="330">
                    <a:moveTo>
                      <a:pt x="0" y="0"/>
                    </a:moveTo>
                    <a:lnTo>
                      <a:pt x="250" y="164"/>
                    </a:lnTo>
                    <a:lnTo>
                      <a:pt x="266" y="330"/>
                    </a:lnTo>
                    <a:lnTo>
                      <a:pt x="2" y="1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CBA4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1281" name="椭圆 11280"/>
            <p:cNvSpPr/>
            <p:nvPr/>
          </p:nvSpPr>
          <p:spPr>
            <a:xfrm>
              <a:off x="4691" y="3548"/>
              <a:ext cx="619" cy="373"/>
            </a:xfrm>
            <a:prstGeom prst="ellipse">
              <a:avLst/>
            </a:prstGeom>
            <a:gradFill rotWithShape="1">
              <a:gsLst>
                <a:gs pos="0">
                  <a:srgbClr val="828282">
                    <a:alpha val="60001"/>
                  </a:srgbClr>
                </a:gs>
                <a:gs pos="100000">
                  <a:srgbClr val="828282">
                    <a:gamma/>
                    <a:tint val="0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1665" name="组合 11664"/>
            <p:cNvGrpSpPr/>
            <p:nvPr/>
          </p:nvGrpSpPr>
          <p:grpSpPr>
            <a:xfrm>
              <a:off x="0" y="2553"/>
              <a:ext cx="5840" cy="1767"/>
              <a:chOff x="0" y="2553"/>
              <a:chExt cx="5840" cy="1767"/>
            </a:xfrm>
          </p:grpSpPr>
          <p:sp>
            <p:nvSpPr>
              <p:cNvPr id="11406" name="矩形 11405"/>
              <p:cNvSpPr/>
              <p:nvPr/>
            </p:nvSpPr>
            <p:spPr>
              <a:xfrm>
                <a:off x="0" y="3113"/>
                <a:ext cx="5760" cy="1207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80" name="椭圆 11279"/>
              <p:cNvSpPr/>
              <p:nvPr/>
            </p:nvSpPr>
            <p:spPr>
              <a:xfrm>
                <a:off x="4693" y="3438"/>
                <a:ext cx="1147" cy="417"/>
              </a:xfrm>
              <a:prstGeom prst="ellipse">
                <a:avLst/>
              </a:prstGeom>
              <a:gradFill rotWithShape="1">
                <a:gsLst>
                  <a:gs pos="0">
                    <a:srgbClr val="828282">
                      <a:alpha val="80000"/>
                    </a:srgbClr>
                  </a:gs>
                  <a:gs pos="100000">
                    <a:srgbClr val="828282">
                      <a:gamma/>
                      <a:tint val="0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1282" name="组合 11281"/>
              <p:cNvGrpSpPr/>
              <p:nvPr/>
            </p:nvGrpSpPr>
            <p:grpSpPr>
              <a:xfrm>
                <a:off x="5009" y="3031"/>
                <a:ext cx="637" cy="737"/>
                <a:chOff x="4933" y="3016"/>
                <a:chExt cx="747" cy="864"/>
              </a:xfrm>
            </p:grpSpPr>
            <p:sp>
              <p:nvSpPr>
                <p:cNvPr id="11283" name="任意多边形 11282"/>
                <p:cNvSpPr/>
                <p:nvPr/>
              </p:nvSpPr>
              <p:spPr>
                <a:xfrm>
                  <a:off x="4933" y="3016"/>
                  <a:ext cx="747" cy="285"/>
                </a:xfrm>
                <a:custGeom>
                  <a:avLst/>
                  <a:gdLst/>
                  <a:ahLst/>
                  <a:cxnLst/>
                  <a:pathLst>
                    <a:path w="680" h="259">
                      <a:moveTo>
                        <a:pt x="680" y="140"/>
                      </a:moveTo>
                      <a:lnTo>
                        <a:pt x="387" y="0"/>
                      </a:lnTo>
                      <a:lnTo>
                        <a:pt x="0" y="68"/>
                      </a:lnTo>
                      <a:lnTo>
                        <a:pt x="246" y="259"/>
                      </a:lnTo>
                      <a:lnTo>
                        <a:pt x="680" y="140"/>
                      </a:lnTo>
                      <a:close/>
                    </a:path>
                  </a:pathLst>
                </a:custGeom>
                <a:solidFill>
                  <a:srgbClr val="AC9265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4" name="任意多边形 11283"/>
                <p:cNvSpPr/>
                <p:nvPr/>
              </p:nvSpPr>
              <p:spPr>
                <a:xfrm>
                  <a:off x="4933" y="3091"/>
                  <a:ext cx="297" cy="789"/>
                </a:xfrm>
                <a:custGeom>
                  <a:avLst/>
                  <a:gdLst/>
                  <a:ahLst/>
                  <a:cxnLst/>
                  <a:pathLst>
                    <a:path w="270" h="718">
                      <a:moveTo>
                        <a:pt x="47" y="463"/>
                      </a:moveTo>
                      <a:lnTo>
                        <a:pt x="270" y="718"/>
                      </a:lnTo>
                      <a:lnTo>
                        <a:pt x="246" y="191"/>
                      </a:lnTo>
                      <a:lnTo>
                        <a:pt x="0" y="0"/>
                      </a:lnTo>
                      <a:lnTo>
                        <a:pt x="47" y="463"/>
                      </a:lnTo>
                      <a:close/>
                    </a:path>
                  </a:pathLst>
                </a:custGeom>
                <a:solidFill>
                  <a:srgbClr val="B39A6D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5" name="任意多边形 11284"/>
                <p:cNvSpPr/>
                <p:nvPr/>
              </p:nvSpPr>
              <p:spPr>
                <a:xfrm>
                  <a:off x="5203" y="3171"/>
                  <a:ext cx="477" cy="709"/>
                </a:xfrm>
                <a:custGeom>
                  <a:avLst/>
                  <a:gdLst/>
                  <a:ahLst/>
                  <a:cxnLst/>
                  <a:pathLst>
                    <a:path w="434" h="646">
                      <a:moveTo>
                        <a:pt x="400" y="478"/>
                      </a:moveTo>
                      <a:lnTo>
                        <a:pt x="434" y="0"/>
                      </a:lnTo>
                      <a:lnTo>
                        <a:pt x="0" y="119"/>
                      </a:lnTo>
                      <a:lnTo>
                        <a:pt x="24" y="646"/>
                      </a:lnTo>
                      <a:lnTo>
                        <a:pt x="400" y="478"/>
                      </a:lnTo>
                      <a:close/>
                    </a:path>
                  </a:pathLst>
                </a:custGeom>
                <a:solidFill>
                  <a:srgbClr val="A88B58">
                    <a:alpha val="100000"/>
                  </a:srgbClr>
                </a:solidFill>
                <a:ln w="8001" cap="flat" cmpd="sng">
                  <a:solidFill>
                    <a:srgbClr val="B0966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6" name="任意多边形 11285"/>
                <p:cNvSpPr/>
                <p:nvPr/>
              </p:nvSpPr>
              <p:spPr>
                <a:xfrm>
                  <a:off x="5055" y="3080"/>
                  <a:ext cx="483" cy="221"/>
                </a:xfrm>
                <a:custGeom>
                  <a:avLst/>
                  <a:gdLst/>
                  <a:ahLst/>
                  <a:cxnLst/>
                  <a:pathLst>
                    <a:path w="440" h="201">
                      <a:moveTo>
                        <a:pt x="32" y="199"/>
                      </a:moveTo>
                      <a:lnTo>
                        <a:pt x="32" y="201"/>
                      </a:lnTo>
                      <a:lnTo>
                        <a:pt x="32" y="195"/>
                      </a:lnTo>
                      <a:lnTo>
                        <a:pt x="28" y="197"/>
                      </a:lnTo>
                      <a:lnTo>
                        <a:pt x="28" y="191"/>
                      </a:lnTo>
                      <a:lnTo>
                        <a:pt x="26" y="193"/>
                      </a:lnTo>
                      <a:lnTo>
                        <a:pt x="26" y="189"/>
                      </a:lnTo>
                      <a:lnTo>
                        <a:pt x="22" y="191"/>
                      </a:lnTo>
                      <a:lnTo>
                        <a:pt x="22" y="185"/>
                      </a:lnTo>
                      <a:lnTo>
                        <a:pt x="20" y="189"/>
                      </a:lnTo>
                      <a:lnTo>
                        <a:pt x="20" y="184"/>
                      </a:lnTo>
                      <a:lnTo>
                        <a:pt x="18" y="187"/>
                      </a:lnTo>
                      <a:lnTo>
                        <a:pt x="18" y="182"/>
                      </a:lnTo>
                      <a:lnTo>
                        <a:pt x="17" y="184"/>
                      </a:lnTo>
                      <a:lnTo>
                        <a:pt x="17" y="180"/>
                      </a:lnTo>
                      <a:lnTo>
                        <a:pt x="13" y="184"/>
                      </a:lnTo>
                      <a:lnTo>
                        <a:pt x="11" y="182"/>
                      </a:lnTo>
                      <a:lnTo>
                        <a:pt x="11" y="176"/>
                      </a:lnTo>
                      <a:lnTo>
                        <a:pt x="9" y="180"/>
                      </a:lnTo>
                      <a:lnTo>
                        <a:pt x="9" y="174"/>
                      </a:lnTo>
                      <a:lnTo>
                        <a:pt x="7" y="176"/>
                      </a:lnTo>
                      <a:lnTo>
                        <a:pt x="7" y="170"/>
                      </a:lnTo>
                      <a:lnTo>
                        <a:pt x="5" y="172"/>
                      </a:lnTo>
                      <a:lnTo>
                        <a:pt x="5" y="167"/>
                      </a:lnTo>
                      <a:lnTo>
                        <a:pt x="1" y="170"/>
                      </a:lnTo>
                      <a:lnTo>
                        <a:pt x="1" y="165"/>
                      </a:lnTo>
                      <a:lnTo>
                        <a:pt x="0" y="167"/>
                      </a:lnTo>
                      <a:lnTo>
                        <a:pt x="0" y="95"/>
                      </a:lnTo>
                      <a:lnTo>
                        <a:pt x="400" y="0"/>
                      </a:lnTo>
                      <a:lnTo>
                        <a:pt x="440" y="19"/>
                      </a:lnTo>
                      <a:lnTo>
                        <a:pt x="32" y="119"/>
                      </a:lnTo>
                      <a:lnTo>
                        <a:pt x="32" y="199"/>
                      </a:lnTo>
                      <a:close/>
                    </a:path>
                  </a:pathLst>
                </a:custGeom>
                <a:solidFill>
                  <a:srgbClr val="D8C9B3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7" name="任意多边形 11286"/>
                <p:cNvSpPr/>
                <p:nvPr/>
              </p:nvSpPr>
              <p:spPr>
                <a:xfrm>
                  <a:off x="5073" y="3091"/>
                  <a:ext cx="445" cy="108"/>
                </a:xfrm>
                <a:custGeom>
                  <a:avLst/>
                  <a:gdLst/>
                  <a:ahLst/>
                  <a:cxnLst/>
                  <a:pathLst>
                    <a:path w="406" h="98">
                      <a:moveTo>
                        <a:pt x="406" y="2"/>
                      </a:moveTo>
                      <a:lnTo>
                        <a:pt x="1" y="98"/>
                      </a:lnTo>
                      <a:lnTo>
                        <a:pt x="0" y="96"/>
                      </a:lnTo>
                      <a:lnTo>
                        <a:pt x="404" y="0"/>
                      </a:lnTo>
                      <a:lnTo>
                        <a:pt x="406" y="2"/>
                      </a:lnTo>
                      <a:close/>
                    </a:path>
                  </a:pathLst>
                </a:custGeom>
                <a:solidFill>
                  <a:srgbClr val="D0C0A8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8" name="任意多边形 11287"/>
                <p:cNvSpPr/>
                <p:nvPr/>
              </p:nvSpPr>
              <p:spPr>
                <a:xfrm>
                  <a:off x="5577" y="3637"/>
                  <a:ext cx="17" cy="14"/>
                </a:xfrm>
                <a:custGeom>
                  <a:avLst/>
                  <a:gdLst/>
                  <a:ahLst/>
                  <a:cxnLst/>
                  <a:pathLst>
                    <a:path w="8" h="7">
                      <a:moveTo>
                        <a:pt x="5" y="6"/>
                      </a:moveTo>
                      <a:cubicBezTo>
                        <a:pt x="3" y="7"/>
                        <a:pt x="2" y="7"/>
                        <a:pt x="1" y="6"/>
                      </a:cubicBezTo>
                      <a:cubicBezTo>
                        <a:pt x="0" y="4"/>
                        <a:pt x="2" y="2"/>
                        <a:pt x="4" y="1"/>
                      </a:cubicBezTo>
                      <a:cubicBezTo>
                        <a:pt x="5" y="0"/>
                        <a:pt x="7" y="0"/>
                        <a:pt x="7" y="1"/>
                      </a:cubicBezTo>
                      <a:cubicBezTo>
                        <a:pt x="8" y="3"/>
                        <a:pt x="6" y="5"/>
                        <a:pt x="5" y="6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9" name="任意多边形 11288"/>
                <p:cNvSpPr/>
                <p:nvPr/>
              </p:nvSpPr>
              <p:spPr>
                <a:xfrm>
                  <a:off x="5579" y="3650"/>
                  <a:ext cx="12" cy="18"/>
                </a:xfrm>
                <a:custGeom>
                  <a:avLst/>
                  <a:gdLst/>
                  <a:ahLst/>
                  <a:cxnLst/>
                  <a:pathLst>
                    <a:path w="6" h="9">
                      <a:moveTo>
                        <a:pt x="6" y="2"/>
                      </a:moveTo>
                      <a:cubicBezTo>
                        <a:pt x="6" y="3"/>
                        <a:pt x="6" y="5"/>
                        <a:pt x="5" y="7"/>
                      </a:cubicBezTo>
                      <a:cubicBezTo>
                        <a:pt x="3" y="8"/>
                        <a:pt x="1" y="9"/>
                        <a:pt x="0" y="8"/>
                      </a:cubicBezTo>
                      <a:cubicBezTo>
                        <a:pt x="0" y="7"/>
                        <a:pt x="0" y="6"/>
                        <a:pt x="0" y="5"/>
                      </a:cubicBezTo>
                      <a:cubicBezTo>
                        <a:pt x="1" y="2"/>
                        <a:pt x="4" y="0"/>
                        <a:pt x="6" y="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0" name="任意多边形 11289"/>
                <p:cNvSpPr>
                  <a:spLocks noEditPoints="1"/>
                </p:cNvSpPr>
                <p:nvPr/>
              </p:nvSpPr>
              <p:spPr>
                <a:xfrm>
                  <a:off x="5451" y="3647"/>
                  <a:ext cx="78" cy="107"/>
                </a:xfrm>
                <a:custGeom>
                  <a:avLst/>
                  <a:gdLst/>
                  <a:ahLst/>
                  <a:cxnLst/>
                  <a:pathLst>
                    <a:path w="37" h="52">
                      <a:moveTo>
                        <a:pt x="1" y="28"/>
                      </a:move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1" y="30"/>
                        <a:pt x="1" y="30"/>
                        <a:pt x="1" y="31"/>
                      </a:cubicBezTo>
                      <a:cubicBezTo>
                        <a:pt x="0" y="34"/>
                        <a:pt x="1" y="37"/>
                        <a:pt x="1" y="40"/>
                      </a:cubicBezTo>
                      <a:cubicBezTo>
                        <a:pt x="1" y="41"/>
                        <a:pt x="1" y="41"/>
                        <a:pt x="1" y="41"/>
                      </a:cubicBezTo>
                      <a:cubicBezTo>
                        <a:pt x="0" y="43"/>
                        <a:pt x="1" y="45"/>
                        <a:pt x="1" y="47"/>
                      </a:cubicBezTo>
                      <a:cubicBezTo>
                        <a:pt x="1" y="48"/>
                        <a:pt x="1" y="50"/>
                        <a:pt x="1" y="52"/>
                      </a:cubicBezTo>
                      <a:cubicBezTo>
                        <a:pt x="2" y="51"/>
                        <a:pt x="3" y="52"/>
                        <a:pt x="4" y="51"/>
                      </a:cubicBezTo>
                      <a:cubicBezTo>
                        <a:pt x="4" y="50"/>
                        <a:pt x="3" y="51"/>
                        <a:pt x="3" y="51"/>
                      </a:cubicBezTo>
                      <a:cubicBezTo>
                        <a:pt x="3" y="50"/>
                        <a:pt x="4" y="50"/>
                        <a:pt x="4" y="50"/>
                      </a:cubicBezTo>
                      <a:cubicBezTo>
                        <a:pt x="4" y="50"/>
                        <a:pt x="4" y="50"/>
                        <a:pt x="4" y="51"/>
                      </a:cubicBezTo>
                      <a:cubicBezTo>
                        <a:pt x="6" y="51"/>
                        <a:pt x="7" y="49"/>
                        <a:pt x="9" y="49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11" y="48"/>
                        <a:pt x="12" y="47"/>
                        <a:pt x="13" y="47"/>
                      </a:cubicBezTo>
                      <a:cubicBezTo>
                        <a:pt x="12" y="47"/>
                        <a:pt x="12" y="47"/>
                        <a:pt x="11" y="47"/>
                      </a:cubicBezTo>
                      <a:cubicBezTo>
                        <a:pt x="12" y="47"/>
                        <a:pt x="12" y="47"/>
                        <a:pt x="12" y="46"/>
                      </a:cubicBezTo>
                      <a:cubicBezTo>
                        <a:pt x="12" y="46"/>
                        <a:pt x="12" y="45"/>
                        <a:pt x="11" y="44"/>
                      </a:cubicBezTo>
                      <a:cubicBezTo>
                        <a:pt x="12" y="44"/>
                        <a:pt x="13" y="44"/>
                        <a:pt x="13" y="43"/>
                      </a:cubicBezTo>
                      <a:cubicBezTo>
                        <a:pt x="13" y="43"/>
                        <a:pt x="12" y="43"/>
                        <a:pt x="12" y="42"/>
                      </a:cubicBezTo>
                      <a:cubicBezTo>
                        <a:pt x="12" y="42"/>
                        <a:pt x="13" y="42"/>
                        <a:pt x="12" y="41"/>
                      </a:cubicBezTo>
                      <a:cubicBezTo>
                        <a:pt x="12" y="41"/>
                        <a:pt x="12" y="41"/>
                        <a:pt x="12" y="42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0"/>
                        <a:pt x="12" y="41"/>
                        <a:pt x="12" y="41"/>
                      </a:cubicBezTo>
                      <a:cubicBezTo>
                        <a:pt x="12" y="41"/>
                        <a:pt x="12" y="41"/>
                        <a:pt x="12" y="41"/>
                      </a:cubicBezTo>
                      <a:cubicBezTo>
                        <a:pt x="13" y="40"/>
                        <a:pt x="12" y="40"/>
                        <a:pt x="12" y="40"/>
                      </a:cubicBezTo>
                      <a:cubicBezTo>
                        <a:pt x="12" y="39"/>
                        <a:pt x="13" y="40"/>
                        <a:pt x="13" y="39"/>
                      </a:cubicBezTo>
                      <a:cubicBezTo>
                        <a:pt x="13" y="39"/>
                        <a:pt x="13" y="39"/>
                        <a:pt x="13" y="38"/>
                      </a:cubicBezTo>
                      <a:cubicBezTo>
                        <a:pt x="13" y="38"/>
                        <a:pt x="13" y="38"/>
                        <a:pt x="13" y="38"/>
                      </a:cubicBezTo>
                      <a:cubicBezTo>
                        <a:pt x="13" y="38"/>
                        <a:pt x="13" y="38"/>
                        <a:pt x="13" y="39"/>
                      </a:cubicBezTo>
                      <a:cubicBezTo>
                        <a:pt x="14" y="39"/>
                        <a:pt x="13" y="41"/>
                        <a:pt x="14" y="42"/>
                      </a:cubicBezTo>
                      <a:cubicBezTo>
                        <a:pt x="14" y="42"/>
                        <a:pt x="13" y="43"/>
                        <a:pt x="13" y="43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4"/>
                        <a:pt x="13" y="44"/>
                        <a:pt x="12" y="44"/>
                      </a:cubicBezTo>
                      <a:cubicBezTo>
                        <a:pt x="12" y="45"/>
                        <a:pt x="13" y="45"/>
                        <a:pt x="13" y="45"/>
                      </a:cubicBezTo>
                      <a:cubicBezTo>
                        <a:pt x="14" y="45"/>
                        <a:pt x="14" y="46"/>
                        <a:pt x="14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47"/>
                        <a:pt x="16" y="46"/>
                        <a:pt x="16" y="45"/>
                      </a:cubicBezTo>
                      <a:cubicBezTo>
                        <a:pt x="16" y="45"/>
                        <a:pt x="16" y="45"/>
                        <a:pt x="16" y="45"/>
                      </a:cubicBezTo>
                      <a:cubicBezTo>
                        <a:pt x="16" y="45"/>
                        <a:pt x="17" y="45"/>
                        <a:pt x="17" y="44"/>
                      </a:cubicBezTo>
                      <a:cubicBezTo>
                        <a:pt x="17" y="44"/>
                        <a:pt x="17" y="44"/>
                        <a:pt x="18" y="43"/>
                      </a:cubicBezTo>
                      <a:cubicBezTo>
                        <a:pt x="19" y="43"/>
                        <a:pt x="20" y="43"/>
                        <a:pt x="21" y="42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3"/>
                        <a:pt x="21" y="43"/>
                        <a:pt x="20" y="43"/>
                      </a:cubicBezTo>
                      <a:cubicBezTo>
                        <a:pt x="20" y="43"/>
                        <a:pt x="20" y="43"/>
                        <a:pt x="20" y="44"/>
                      </a:cubicBezTo>
                      <a:cubicBezTo>
                        <a:pt x="20" y="44"/>
                        <a:pt x="21" y="43"/>
                        <a:pt x="22" y="43"/>
                      </a:cubicBezTo>
                      <a:cubicBezTo>
                        <a:pt x="22" y="43"/>
                        <a:pt x="21" y="43"/>
                        <a:pt x="22" y="42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4" y="42"/>
                        <a:pt x="26" y="41"/>
                        <a:pt x="28" y="40"/>
                      </a:cubicBezTo>
                      <a:cubicBezTo>
                        <a:pt x="28" y="40"/>
                        <a:pt x="28" y="40"/>
                        <a:pt x="28" y="40"/>
                      </a:cubicBezTo>
                      <a:cubicBezTo>
                        <a:pt x="28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0" y="39"/>
                      </a:cubicBezTo>
                      <a:cubicBezTo>
                        <a:pt x="30" y="39"/>
                        <a:pt x="31" y="39"/>
                        <a:pt x="31" y="38"/>
                      </a:cubicBezTo>
                      <a:cubicBezTo>
                        <a:pt x="32" y="38"/>
                        <a:pt x="32" y="39"/>
                        <a:pt x="32" y="38"/>
                      </a:cubicBezTo>
                      <a:cubicBezTo>
                        <a:pt x="33" y="38"/>
                        <a:pt x="32" y="38"/>
                        <a:pt x="33" y="38"/>
                      </a:cubicBez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4" y="38"/>
                        <a:pt x="33" y="37"/>
                        <a:pt x="33" y="37"/>
                      </a:cubicBezTo>
                      <a:cubicBezTo>
                        <a:pt x="34" y="36"/>
                        <a:pt x="35" y="36"/>
                        <a:pt x="35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6" y="36"/>
                        <a:pt x="35" y="36"/>
                        <a:pt x="36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6" y="36"/>
                        <a:pt x="36" y="36"/>
                      </a:cubicBezTo>
                      <a:cubicBezTo>
                        <a:pt x="35" y="34"/>
                        <a:pt x="37" y="31"/>
                        <a:pt x="36" y="30"/>
                      </a:cubicBezTo>
                      <a:cubicBezTo>
                        <a:pt x="36" y="28"/>
                        <a:pt x="36" y="26"/>
                        <a:pt x="36" y="24"/>
                      </a:cubicBezTo>
                      <a:cubicBezTo>
                        <a:pt x="36" y="21"/>
                        <a:pt x="37" y="17"/>
                        <a:pt x="36" y="15"/>
                      </a:cubicBezTo>
                      <a:cubicBezTo>
                        <a:pt x="37" y="12"/>
                        <a:pt x="37" y="10"/>
                        <a:pt x="36" y="8"/>
                      </a:cubicBezTo>
                      <a:cubicBezTo>
                        <a:pt x="36" y="8"/>
                        <a:pt x="36" y="9"/>
                        <a:pt x="36" y="9"/>
                      </a:cubicBezTo>
                      <a:cubicBezTo>
                        <a:pt x="36" y="10"/>
                        <a:pt x="36" y="9"/>
                        <a:pt x="36" y="10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6" y="10"/>
                        <a:pt x="36" y="11"/>
                      </a:cubicBezTo>
                      <a:cubicBezTo>
                        <a:pt x="36" y="11"/>
                        <a:pt x="36" y="11"/>
                        <a:pt x="35" y="11"/>
                      </a:cubicBezTo>
                      <a:cubicBezTo>
                        <a:pt x="35" y="11"/>
                        <a:pt x="34" y="12"/>
                        <a:pt x="34" y="13"/>
                      </a:cubicBezTo>
                      <a:cubicBezTo>
                        <a:pt x="34" y="13"/>
                        <a:pt x="34" y="13"/>
                        <a:pt x="34" y="13"/>
                      </a:cubicBezTo>
                      <a:cubicBezTo>
                        <a:pt x="34" y="12"/>
                        <a:pt x="34" y="12"/>
                        <a:pt x="35" y="11"/>
                      </a:cubicBezTo>
                      <a:cubicBezTo>
                        <a:pt x="34" y="11"/>
                        <a:pt x="34" y="10"/>
                        <a:pt x="35" y="9"/>
                      </a:cubicBezTo>
                      <a:cubicBezTo>
                        <a:pt x="34" y="10"/>
                        <a:pt x="34" y="10"/>
                        <a:pt x="33" y="10"/>
                      </a:cubicBezTo>
                      <a:cubicBezTo>
                        <a:pt x="33" y="11"/>
                        <a:pt x="32" y="11"/>
                        <a:pt x="32" y="12"/>
                      </a:cubicBezTo>
                      <a:cubicBezTo>
                        <a:pt x="32" y="11"/>
                        <a:pt x="31" y="11"/>
                        <a:pt x="31" y="10"/>
                      </a:cubicBezTo>
                      <a:cubicBezTo>
                        <a:pt x="31" y="10"/>
                        <a:pt x="32" y="11"/>
                        <a:pt x="32" y="11"/>
                      </a:cubicBezTo>
                      <a:cubicBezTo>
                        <a:pt x="33" y="10"/>
                        <a:pt x="32" y="9"/>
                        <a:pt x="33" y="9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3" y="7"/>
                        <a:pt x="31" y="7"/>
                        <a:pt x="32" y="6"/>
                      </a:cubicBezTo>
                      <a:cubicBezTo>
                        <a:pt x="32" y="6"/>
                        <a:pt x="32" y="6"/>
                        <a:pt x="33" y="6"/>
                      </a:cubicBezTo>
                      <a:cubicBezTo>
                        <a:pt x="33" y="6"/>
                        <a:pt x="33" y="6"/>
                        <a:pt x="34" y="6"/>
                      </a:cubicBezTo>
                      <a:cubicBezTo>
                        <a:pt x="33" y="5"/>
                        <a:pt x="34" y="4"/>
                        <a:pt x="34" y="3"/>
                      </a:cubicBezTo>
                      <a:cubicBezTo>
                        <a:pt x="34" y="3"/>
                        <a:pt x="34" y="4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6" y="4"/>
                        <a:pt x="35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4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6"/>
                        <a:pt x="35" y="6"/>
                      </a:cubicBezTo>
                      <a:cubicBezTo>
                        <a:pt x="36" y="5"/>
                        <a:pt x="35" y="7"/>
                        <a:pt x="36" y="6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8"/>
                        <a:pt x="35" y="8"/>
                        <a:pt x="35" y="9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7"/>
                        <a:pt x="36" y="8"/>
                        <a:pt x="36" y="7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36" y="5"/>
                        <a:pt x="37" y="5"/>
                        <a:pt x="37" y="5"/>
                      </a:cubicBezTo>
                      <a:cubicBezTo>
                        <a:pt x="36" y="4"/>
                        <a:pt x="36" y="1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4" y="1"/>
                        <a:pt x="31" y="2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4"/>
                        <a:pt x="26" y="3"/>
                      </a:cubicBezTo>
                      <a:cubicBezTo>
                        <a:pt x="23" y="5"/>
                        <a:pt x="19" y="6"/>
                        <a:pt x="16" y="8"/>
                      </a:cubicBezTo>
                      <a:cubicBezTo>
                        <a:pt x="15" y="7"/>
                        <a:pt x="13" y="9"/>
                        <a:pt x="11" y="9"/>
                      </a:cubicBezTo>
                      <a:cubicBezTo>
                        <a:pt x="8" y="11"/>
                        <a:pt x="4" y="12"/>
                        <a:pt x="1" y="14"/>
                      </a:cubicBezTo>
                      <a:cubicBezTo>
                        <a:pt x="0" y="18"/>
                        <a:pt x="1" y="22"/>
                        <a:pt x="1" y="25"/>
                      </a:cubicBezTo>
                      <a:cubicBezTo>
                        <a:pt x="1" y="26"/>
                        <a:pt x="1" y="27"/>
                        <a:pt x="1" y="28"/>
                      </a:cubicBezTo>
                      <a:close/>
                      <a:moveTo>
                        <a:pt x="35" y="2"/>
                      </a:move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5" y="2"/>
                        <a:pt x="35" y="2"/>
                        <a:pt x="35" y="2"/>
                      </a:cubicBezTo>
                      <a:close/>
                      <a:moveTo>
                        <a:pt x="32" y="5"/>
                      </a:move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lose/>
                      <a:moveTo>
                        <a:pt x="32" y="4"/>
                      </a:moveTo>
                      <a:cubicBezTo>
                        <a:pt x="32" y="4"/>
                        <a:pt x="32" y="4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lose/>
                      <a:moveTo>
                        <a:pt x="31" y="4"/>
                      </a:moveTo>
                      <a:cubicBezTo>
                        <a:pt x="31" y="4"/>
                        <a:pt x="32" y="3"/>
                        <a:pt x="32" y="4"/>
                      </a:cubicBezTo>
                      <a:cubicBezTo>
                        <a:pt x="32" y="4"/>
                        <a:pt x="32" y="4"/>
                        <a:pt x="31" y="4"/>
                      </a:cubicBezTo>
                      <a:close/>
                      <a:moveTo>
                        <a:pt x="31" y="9"/>
                      </a:moveTo>
                      <a:cubicBezTo>
                        <a:pt x="32" y="9"/>
                        <a:pt x="32" y="9"/>
                        <a:pt x="32" y="9"/>
                      </a:cubicBezTo>
                      <a:cubicBezTo>
                        <a:pt x="32" y="9"/>
                        <a:pt x="32" y="10"/>
                        <a:pt x="32" y="10"/>
                      </a:cubicBezTo>
                      <a:cubicBezTo>
                        <a:pt x="31" y="10"/>
                        <a:pt x="31" y="9"/>
                        <a:pt x="31" y="9"/>
                      </a:cubicBezTo>
                      <a:close/>
                      <a:moveTo>
                        <a:pt x="11" y="44"/>
                      </a:moveTo>
                      <a:cubicBezTo>
                        <a:pt x="11" y="43"/>
                        <a:pt x="11" y="43"/>
                        <a:pt x="12" y="42"/>
                      </a:cubicBezTo>
                      <a:cubicBezTo>
                        <a:pt x="12" y="43"/>
                        <a:pt x="12" y="43"/>
                        <a:pt x="12" y="44"/>
                      </a:cubicBezTo>
                      <a:cubicBezTo>
                        <a:pt x="12" y="44"/>
                        <a:pt x="11" y="44"/>
                        <a:pt x="11" y="44"/>
                      </a:cubicBezTo>
                      <a:close/>
                      <a:moveTo>
                        <a:pt x="2" y="18"/>
                      </a:moveTo>
                      <a:cubicBezTo>
                        <a:pt x="2" y="18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lose/>
                      <a:moveTo>
                        <a:pt x="2" y="20"/>
                      </a:moveTo>
                      <a:cubicBezTo>
                        <a:pt x="2" y="20"/>
                        <a:pt x="2" y="19"/>
                        <a:pt x="2" y="19"/>
                      </a:cubicBezTo>
                      <a:cubicBezTo>
                        <a:pt x="3" y="19"/>
                        <a:pt x="3" y="20"/>
                        <a:pt x="2" y="20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21"/>
                        <a:pt x="4" y="21"/>
                      </a:cubicBezTo>
                      <a:cubicBezTo>
                        <a:pt x="4" y="21"/>
                        <a:pt x="3" y="21"/>
                        <a:pt x="3" y="21"/>
                      </a:cubicBezTo>
                      <a:cubicBezTo>
                        <a:pt x="3" y="21"/>
                        <a:pt x="4" y="21"/>
                        <a:pt x="4" y="20"/>
                      </a:cubicBezTo>
                      <a:close/>
                      <a:moveTo>
                        <a:pt x="1" y="35"/>
                      </a:move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5"/>
                        <a:pt x="2" y="34"/>
                      </a:cubicBezTo>
                      <a:cubicBezTo>
                        <a:pt x="3" y="35"/>
                        <a:pt x="2" y="35"/>
                        <a:pt x="1" y="35"/>
                      </a:cubicBezTo>
                      <a:close/>
                      <a:moveTo>
                        <a:pt x="2" y="42"/>
                      </a:moveTo>
                      <a:cubicBezTo>
                        <a:pt x="2" y="42"/>
                        <a:pt x="2" y="41"/>
                        <a:pt x="2" y="41"/>
                      </a:cubicBezTo>
                      <a:cubicBezTo>
                        <a:pt x="2" y="42"/>
                        <a:pt x="2" y="42"/>
                        <a:pt x="2" y="43"/>
                      </a:cubicBezTo>
                      <a:cubicBezTo>
                        <a:pt x="2" y="43"/>
                        <a:pt x="2" y="42"/>
                        <a:pt x="2" y="42"/>
                      </a:cubicBezTo>
                      <a:close/>
                      <a:moveTo>
                        <a:pt x="5" y="26"/>
                      </a:moveTo>
                      <a:cubicBezTo>
                        <a:pt x="4" y="26"/>
                        <a:pt x="5" y="27"/>
                        <a:pt x="4" y="27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4" y="26"/>
                        <a:pt x="4" y="26"/>
                        <a:pt x="5" y="25"/>
                      </a:cubicBezTo>
                      <a:cubicBezTo>
                        <a:pt x="5" y="26"/>
                        <a:pt x="5" y="26"/>
                        <a:pt x="5" y="26"/>
                      </a:cubicBezTo>
                      <a:close/>
                      <a:moveTo>
                        <a:pt x="4" y="24"/>
                      </a:moveTo>
                      <a:cubicBezTo>
                        <a:pt x="4" y="24"/>
                        <a:pt x="5" y="24"/>
                        <a:pt x="5" y="24"/>
                      </a:cubicBezTo>
                      <a:cubicBezTo>
                        <a:pt x="4" y="25"/>
                        <a:pt x="4" y="24"/>
                        <a:pt x="4" y="24"/>
                      </a:cubicBezTo>
                      <a:close/>
                      <a:moveTo>
                        <a:pt x="3" y="37"/>
                      </a:moveTo>
                      <a:cubicBezTo>
                        <a:pt x="3" y="38"/>
                        <a:pt x="3" y="38"/>
                        <a:pt x="2" y="38"/>
                      </a:cubicBezTo>
                      <a:cubicBezTo>
                        <a:pt x="2" y="38"/>
                        <a:pt x="2" y="38"/>
                        <a:pt x="2" y="37"/>
                      </a:cubicBezTo>
                      <a:cubicBezTo>
                        <a:pt x="3" y="37"/>
                        <a:pt x="3" y="37"/>
                        <a:pt x="3" y="37"/>
                      </a:cubicBezTo>
                      <a:close/>
                      <a:moveTo>
                        <a:pt x="3" y="36"/>
                      </a:move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lose/>
                      <a:moveTo>
                        <a:pt x="2" y="34"/>
                      </a:moveTo>
                      <a:cubicBezTo>
                        <a:pt x="2" y="34"/>
                        <a:pt x="2" y="34"/>
                        <a:pt x="2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2"/>
                        <a:pt x="3" y="32"/>
                      </a:cubicBezTo>
                      <a:cubicBezTo>
                        <a:pt x="3" y="32"/>
                        <a:pt x="3" y="32"/>
                        <a:pt x="3" y="32"/>
                      </a:cubicBezTo>
                      <a:cubicBezTo>
                        <a:pt x="4" y="32"/>
                        <a:pt x="4" y="32"/>
                        <a:pt x="3" y="32"/>
                      </a:cubicBezTo>
                      <a:cubicBezTo>
                        <a:pt x="4" y="33"/>
                        <a:pt x="5" y="33"/>
                        <a:pt x="4" y="34"/>
                      </a:cubicBezTo>
                      <a:cubicBezTo>
                        <a:pt x="4" y="34"/>
                        <a:pt x="4" y="33"/>
                        <a:pt x="3" y="33"/>
                      </a:cubicBezTo>
                      <a:cubicBezTo>
                        <a:pt x="3" y="33"/>
                        <a:pt x="3" y="34"/>
                        <a:pt x="2" y="34"/>
                      </a:cubicBezTo>
                      <a:close/>
                      <a:moveTo>
                        <a:pt x="4" y="38"/>
                      </a:moveTo>
                      <a:cubicBezTo>
                        <a:pt x="4" y="38"/>
                        <a:pt x="4" y="38"/>
                        <a:pt x="4" y="38"/>
                      </a:cubicBezTo>
                      <a:cubicBezTo>
                        <a:pt x="5" y="38"/>
                        <a:pt x="4" y="38"/>
                        <a:pt x="4" y="38"/>
                      </a:cubicBezTo>
                      <a:close/>
                      <a:moveTo>
                        <a:pt x="4" y="37"/>
                      </a:moveTo>
                      <a:cubicBezTo>
                        <a:pt x="4" y="37"/>
                        <a:pt x="4" y="37"/>
                        <a:pt x="5" y="36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lose/>
                      <a:moveTo>
                        <a:pt x="3" y="37"/>
                      </a:move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3" y="38"/>
                        <a:pt x="3" y="37"/>
                      </a:cubicBezTo>
                      <a:close/>
                      <a:moveTo>
                        <a:pt x="2" y="33"/>
                      </a:moveTo>
                      <a:cubicBezTo>
                        <a:pt x="2" y="33"/>
                        <a:pt x="2" y="32"/>
                        <a:pt x="3" y="32"/>
                      </a:cubicBezTo>
                      <a:cubicBezTo>
                        <a:pt x="3" y="33"/>
                        <a:pt x="2" y="33"/>
                        <a:pt x="2" y="33"/>
                      </a:cubicBezTo>
                      <a:close/>
                      <a:moveTo>
                        <a:pt x="2" y="24"/>
                      </a:moveTo>
                      <a:cubicBezTo>
                        <a:pt x="2" y="24"/>
                        <a:pt x="2" y="23"/>
                        <a:pt x="2" y="23"/>
                      </a:cubicBezTo>
                      <a:cubicBezTo>
                        <a:pt x="2" y="23"/>
                        <a:pt x="2" y="23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lose/>
                      <a:moveTo>
                        <a:pt x="2" y="32"/>
                      </a:moveTo>
                      <a:cubicBezTo>
                        <a:pt x="2" y="31"/>
                        <a:pt x="3" y="31"/>
                        <a:pt x="3" y="30"/>
                      </a:cubicBezTo>
                      <a:cubicBezTo>
                        <a:pt x="3" y="30"/>
                        <a:pt x="3" y="30"/>
                        <a:pt x="4" y="30"/>
                      </a:cubicBezTo>
                      <a:cubicBezTo>
                        <a:pt x="4" y="31"/>
                        <a:pt x="3" y="31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lose/>
                      <a:moveTo>
                        <a:pt x="3" y="26"/>
                      </a:moveTo>
                      <a:cubicBezTo>
                        <a:pt x="3" y="26"/>
                        <a:pt x="4" y="25"/>
                        <a:pt x="4" y="25"/>
                      </a:cubicBezTo>
                      <a:cubicBezTo>
                        <a:pt x="4" y="26"/>
                        <a:pt x="4" y="26"/>
                        <a:pt x="3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lose/>
                      <a:moveTo>
                        <a:pt x="5" y="30"/>
                      </a:move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5" y="30"/>
                        <a:pt x="5" y="30"/>
                        <a:pt x="5" y="30"/>
                      </a:cubicBezTo>
                      <a:close/>
                      <a:moveTo>
                        <a:pt x="5" y="39"/>
                      </a:moveTo>
                      <a:cubicBezTo>
                        <a:pt x="5" y="40"/>
                        <a:pt x="4" y="40"/>
                        <a:pt x="4" y="40"/>
                      </a:cubicBezTo>
                      <a:cubicBezTo>
                        <a:pt x="4" y="39"/>
                        <a:pt x="5" y="39"/>
                        <a:pt x="5" y="39"/>
                      </a:cubicBezTo>
                      <a:close/>
                      <a:moveTo>
                        <a:pt x="4" y="40"/>
                      </a:moveTo>
                      <a:cubicBezTo>
                        <a:pt x="4" y="41"/>
                        <a:pt x="4" y="41"/>
                        <a:pt x="3" y="41"/>
                      </a:cubicBezTo>
                      <a:cubicBezTo>
                        <a:pt x="3" y="41"/>
                        <a:pt x="3" y="40"/>
                        <a:pt x="3" y="40"/>
                      </a:cubicBezTo>
                      <a:cubicBezTo>
                        <a:pt x="3" y="40"/>
                        <a:pt x="3" y="40"/>
                        <a:pt x="3" y="40"/>
                      </a:cubicBezTo>
                      <a:cubicBezTo>
                        <a:pt x="4" y="40"/>
                        <a:pt x="3" y="41"/>
                        <a:pt x="4" y="40"/>
                      </a:cubicBezTo>
                      <a:cubicBezTo>
                        <a:pt x="4" y="40"/>
                        <a:pt x="4" y="40"/>
                        <a:pt x="4" y="40"/>
                      </a:cubicBezTo>
                      <a:cubicBezTo>
                        <a:pt x="4" y="40"/>
                        <a:pt x="4" y="40"/>
                        <a:pt x="4" y="40"/>
                      </a:cubicBezTo>
                      <a:close/>
                      <a:moveTo>
                        <a:pt x="3" y="41"/>
                      </a:moveTo>
                      <a:cubicBezTo>
                        <a:pt x="3" y="41"/>
                        <a:pt x="2" y="41"/>
                        <a:pt x="2" y="41"/>
                      </a:cubicBezTo>
                      <a:cubicBezTo>
                        <a:pt x="2" y="41"/>
                        <a:pt x="3" y="41"/>
                        <a:pt x="3" y="41"/>
                      </a:cubicBezTo>
                      <a:cubicBezTo>
                        <a:pt x="3" y="41"/>
                        <a:pt x="3" y="41"/>
                        <a:pt x="3" y="41"/>
                      </a:cubicBezTo>
                      <a:close/>
                      <a:moveTo>
                        <a:pt x="2" y="22"/>
                      </a:move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2" y="22"/>
                        <a:pt x="2" y="22"/>
                        <a:pt x="3" y="22"/>
                      </a:cubicBezTo>
                      <a:cubicBezTo>
                        <a:pt x="3" y="22"/>
                        <a:pt x="3" y="22"/>
                        <a:pt x="2" y="23"/>
                      </a:cubicBezTo>
                      <a:cubicBezTo>
                        <a:pt x="2" y="22"/>
                        <a:pt x="2" y="23"/>
                        <a:pt x="2" y="22"/>
                      </a:cubicBezTo>
                      <a:close/>
                      <a:moveTo>
                        <a:pt x="4" y="23"/>
                      </a:moveTo>
                      <a:cubicBezTo>
                        <a:pt x="4" y="23"/>
                        <a:pt x="3" y="23"/>
                        <a:pt x="3" y="23"/>
                      </a:cubicBezTo>
                      <a:cubicBezTo>
                        <a:pt x="3" y="22"/>
                        <a:pt x="4" y="23"/>
                        <a:pt x="5" y="22"/>
                      </a:cubicBezTo>
                      <a:cubicBezTo>
                        <a:pt x="5" y="22"/>
                        <a:pt x="5" y="22"/>
                        <a:pt x="5" y="23"/>
                      </a:cubicBezTo>
                      <a:cubicBezTo>
                        <a:pt x="5" y="23"/>
                        <a:pt x="5" y="23"/>
                        <a:pt x="5" y="24"/>
                      </a:cubicBezTo>
                      <a:cubicBezTo>
                        <a:pt x="4" y="24"/>
                        <a:pt x="5" y="23"/>
                        <a:pt x="4" y="23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4"/>
                        <a:pt x="2" y="24"/>
                        <a:pt x="3" y="24"/>
                      </a:cubicBezTo>
                      <a:cubicBezTo>
                        <a:pt x="3" y="23"/>
                        <a:pt x="3" y="24"/>
                        <a:pt x="4" y="23"/>
                      </a:cubicBezTo>
                      <a:close/>
                      <a:moveTo>
                        <a:pt x="3" y="22"/>
                      </a:move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3" y="22"/>
                        <a:pt x="4" y="22"/>
                        <a:pt x="4" y="22"/>
                      </a:cubicBezTo>
                      <a:cubicBezTo>
                        <a:pt x="4" y="22"/>
                        <a:pt x="3" y="22"/>
                        <a:pt x="3" y="22"/>
                      </a:cubicBezTo>
                      <a:close/>
                      <a:moveTo>
                        <a:pt x="3" y="19"/>
                      </a:move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3" y="19"/>
                        <a:pt x="3" y="19"/>
                        <a:pt x="3" y="20"/>
                      </a:cubicBezTo>
                      <a:cubicBezTo>
                        <a:pt x="3" y="20"/>
                        <a:pt x="3" y="20"/>
                        <a:pt x="3" y="19"/>
                      </a:cubicBezTo>
                      <a:close/>
                      <a:moveTo>
                        <a:pt x="4" y="16"/>
                      </a:moveTo>
                      <a:cubicBezTo>
                        <a:pt x="4" y="17"/>
                        <a:pt x="4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6"/>
                        <a:pt x="4" y="16"/>
                        <a:pt x="4" y="16"/>
                      </a:cubicBezTo>
                      <a:close/>
                      <a:moveTo>
                        <a:pt x="5" y="16"/>
                      </a:moveTo>
                      <a:cubicBezTo>
                        <a:pt x="4" y="16"/>
                        <a:pt x="4" y="17"/>
                        <a:pt x="4" y="17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7"/>
                        <a:pt x="4" y="15"/>
                        <a:pt x="5" y="16"/>
                      </a:cubicBezTo>
                      <a:close/>
                      <a:moveTo>
                        <a:pt x="5" y="20"/>
                      </a:move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lose/>
                      <a:moveTo>
                        <a:pt x="6" y="15"/>
                      </a:move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6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lose/>
                      <a:moveTo>
                        <a:pt x="6" y="45"/>
                      </a:moveTo>
                      <a:cubicBezTo>
                        <a:pt x="6" y="45"/>
                        <a:pt x="7" y="45"/>
                        <a:pt x="7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lose/>
                      <a:moveTo>
                        <a:pt x="7" y="17"/>
                      </a:moveTo>
                      <a:cubicBezTo>
                        <a:pt x="7" y="18"/>
                        <a:pt x="7" y="18"/>
                        <a:pt x="6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6" y="17"/>
                        <a:pt x="7" y="17"/>
                      </a:cubicBezTo>
                      <a:close/>
                      <a:moveTo>
                        <a:pt x="7" y="39"/>
                      </a:move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39"/>
                        <a:pt x="7" y="39"/>
                        <a:pt x="7" y="40"/>
                      </a:cubicBezTo>
                      <a:cubicBezTo>
                        <a:pt x="7" y="40"/>
                        <a:pt x="7" y="40"/>
                        <a:pt x="6" y="40"/>
                      </a:cubicBezTo>
                      <a:cubicBezTo>
                        <a:pt x="6" y="40"/>
                        <a:pt x="7" y="40"/>
                        <a:pt x="7" y="39"/>
                      </a:cubicBezTo>
                      <a:close/>
                      <a:moveTo>
                        <a:pt x="10" y="41"/>
                      </a:moveTo>
                      <a:cubicBezTo>
                        <a:pt x="10" y="41"/>
                        <a:pt x="10" y="42"/>
                        <a:pt x="9" y="41"/>
                      </a:cubicBezTo>
                      <a:cubicBezTo>
                        <a:pt x="9" y="41"/>
                        <a:pt x="10" y="41"/>
                        <a:pt x="10" y="41"/>
                      </a:cubicBezTo>
                      <a:close/>
                      <a:moveTo>
                        <a:pt x="9" y="23"/>
                      </a:moveTo>
                      <a:cubicBezTo>
                        <a:pt x="9" y="23"/>
                        <a:pt x="9" y="23"/>
                        <a:pt x="10" y="23"/>
                      </a:cubicBezTo>
                      <a:cubicBezTo>
                        <a:pt x="10" y="23"/>
                        <a:pt x="10" y="23"/>
                        <a:pt x="9" y="23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3"/>
                        <a:pt x="10" y="33"/>
                        <a:pt x="9" y="34"/>
                      </a:cubicBezTo>
                      <a:close/>
                      <a:moveTo>
                        <a:pt x="9" y="43"/>
                      </a:moveTo>
                      <a:cubicBezTo>
                        <a:pt x="8" y="43"/>
                        <a:pt x="8" y="44"/>
                        <a:pt x="8" y="43"/>
                      </a:cubicBezTo>
                      <a:cubicBezTo>
                        <a:pt x="8" y="43"/>
                        <a:pt x="9" y="43"/>
                        <a:pt x="9" y="43"/>
                      </a:cubicBezTo>
                      <a:cubicBezTo>
                        <a:pt x="9" y="43"/>
                        <a:pt x="9" y="43"/>
                        <a:pt x="9" y="43"/>
                      </a:cubicBezTo>
                      <a:close/>
                      <a:moveTo>
                        <a:pt x="8" y="20"/>
                      </a:move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8" y="21"/>
                        <a:pt x="8" y="21"/>
                        <a:pt x="8" y="20"/>
                      </a:cubicBezTo>
                      <a:close/>
                      <a:moveTo>
                        <a:pt x="8" y="21"/>
                      </a:move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lose/>
                      <a:moveTo>
                        <a:pt x="8" y="22"/>
                      </a:moveTo>
                      <a:cubicBezTo>
                        <a:pt x="7" y="23"/>
                        <a:pt x="7" y="24"/>
                        <a:pt x="7" y="24"/>
                      </a:cubicBezTo>
                      <a:cubicBezTo>
                        <a:pt x="7" y="23"/>
                        <a:pt x="7" y="23"/>
                        <a:pt x="7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lose/>
                      <a:moveTo>
                        <a:pt x="7" y="18"/>
                      </a:moveTo>
                      <a:cubicBezTo>
                        <a:pt x="7" y="18"/>
                        <a:pt x="7" y="19"/>
                        <a:pt x="7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lose/>
                      <a:moveTo>
                        <a:pt x="8" y="13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lose/>
                      <a:moveTo>
                        <a:pt x="8" y="16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7" y="17"/>
                        <a:pt x="7" y="16"/>
                        <a:pt x="8" y="16"/>
                      </a:cubicBezTo>
                      <a:close/>
                      <a:moveTo>
                        <a:pt x="10" y="11"/>
                      </a:move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9" y="12"/>
                        <a:pt x="9" y="12"/>
                        <a:pt x="9" y="11"/>
                      </a:cubicBezTo>
                      <a:cubicBezTo>
                        <a:pt x="9" y="11"/>
                        <a:pt x="9" y="12"/>
                        <a:pt x="10" y="11"/>
                      </a:cubicBezTo>
                      <a:close/>
                      <a:moveTo>
                        <a:pt x="10" y="13"/>
                      </a:moveTo>
                      <a:cubicBezTo>
                        <a:pt x="10" y="14"/>
                        <a:pt x="10" y="13"/>
                        <a:pt x="9" y="14"/>
                      </a:cubicBezTo>
                      <a:cubicBezTo>
                        <a:pt x="9" y="13"/>
                        <a:pt x="9" y="13"/>
                        <a:pt x="10" y="12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lose/>
                      <a:moveTo>
                        <a:pt x="13" y="18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3" y="19"/>
                        <a:pt x="13" y="20"/>
                        <a:pt x="13" y="20"/>
                      </a:cubicBezTo>
                      <a:cubicBezTo>
                        <a:pt x="12" y="21"/>
                        <a:pt x="13" y="20"/>
                        <a:pt x="12" y="20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3" y="18"/>
                        <a:pt x="12" y="16"/>
                        <a:pt x="11" y="15"/>
                      </a:cubicBezTo>
                      <a:cubicBezTo>
                        <a:pt x="11" y="16"/>
                        <a:pt x="10" y="17"/>
                        <a:pt x="11" y="18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8"/>
                      </a:cubicBezTo>
                      <a:cubicBezTo>
                        <a:pt x="12" y="18"/>
                        <a:pt x="11" y="18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8"/>
                        <a:pt x="10" y="18"/>
                        <a:pt x="10" y="19"/>
                      </a:cubicBezTo>
                      <a:cubicBezTo>
                        <a:pt x="10" y="19"/>
                        <a:pt x="10" y="18"/>
                        <a:pt x="10" y="18"/>
                      </a:cubicBezTo>
                      <a:cubicBezTo>
                        <a:pt x="9" y="19"/>
                        <a:pt x="9" y="19"/>
                        <a:pt x="9" y="20"/>
                      </a:cubicBezTo>
                      <a:cubicBezTo>
                        <a:pt x="10" y="19"/>
                        <a:pt x="10" y="20"/>
                        <a:pt x="10" y="20"/>
                      </a:cubicBezTo>
                      <a:cubicBezTo>
                        <a:pt x="10" y="20"/>
                        <a:pt x="9" y="20"/>
                        <a:pt x="9" y="20"/>
                      </a:cubicBezTo>
                      <a:cubicBezTo>
                        <a:pt x="9" y="19"/>
                        <a:pt x="8" y="19"/>
                        <a:pt x="8" y="19"/>
                      </a:cubicBezTo>
                      <a:cubicBezTo>
                        <a:pt x="8" y="20"/>
                        <a:pt x="8" y="21"/>
                        <a:pt x="7" y="20"/>
                      </a:cubicBezTo>
                      <a:cubicBezTo>
                        <a:pt x="7" y="20"/>
                        <a:pt x="8" y="20"/>
                        <a:pt x="8" y="19"/>
                      </a:cubicBezTo>
                      <a:cubicBezTo>
                        <a:pt x="8" y="19"/>
                        <a:pt x="7" y="20"/>
                        <a:pt x="7" y="19"/>
                      </a:cubicBezTo>
                      <a:cubicBezTo>
                        <a:pt x="7" y="19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7" y="17"/>
                        <a:pt x="8" y="17"/>
                      </a:cubicBezTo>
                      <a:cubicBezTo>
                        <a:pt x="8" y="17"/>
                        <a:pt x="9" y="17"/>
                        <a:pt x="9" y="17"/>
                      </a:cubicBezTo>
                      <a:cubicBezTo>
                        <a:pt x="9" y="16"/>
                        <a:pt x="10" y="16"/>
                        <a:pt x="10" y="16"/>
                      </a:cubicBezTo>
                      <a:cubicBezTo>
                        <a:pt x="9" y="15"/>
                        <a:pt x="9" y="15"/>
                        <a:pt x="9" y="16"/>
                      </a:cubicBezTo>
                      <a:cubicBezTo>
                        <a:pt x="9" y="15"/>
                        <a:pt x="9" y="15"/>
                        <a:pt x="9" y="14"/>
                      </a:cubicBezTo>
                      <a:cubicBezTo>
                        <a:pt x="9" y="14"/>
                        <a:pt x="10" y="14"/>
                        <a:pt x="10" y="14"/>
                      </a:cubicBezTo>
                      <a:cubicBezTo>
                        <a:pt x="10" y="13"/>
                        <a:pt x="10" y="13"/>
                        <a:pt x="11" y="12"/>
                      </a:cubicBezTo>
                      <a:cubicBezTo>
                        <a:pt x="11" y="12"/>
                        <a:pt x="11" y="13"/>
                        <a:pt x="11" y="14"/>
                      </a:cubicBezTo>
                      <a:cubicBezTo>
                        <a:pt x="11" y="13"/>
                        <a:pt x="12" y="13"/>
                        <a:pt x="12" y="12"/>
                      </a:cubicBezTo>
                      <a:cubicBezTo>
                        <a:pt x="12" y="12"/>
                        <a:pt x="12" y="13"/>
                        <a:pt x="11" y="13"/>
                      </a:cubicBezTo>
                      <a:cubicBezTo>
                        <a:pt x="11" y="12"/>
                        <a:pt x="12" y="12"/>
                        <a:pt x="12" y="11"/>
                      </a:cubicBezTo>
                      <a:cubicBezTo>
                        <a:pt x="12" y="11"/>
                        <a:pt x="11" y="12"/>
                        <a:pt x="11" y="11"/>
                      </a:cubicBezTo>
                      <a:cubicBezTo>
                        <a:pt x="12" y="11"/>
                        <a:pt x="12" y="11"/>
                        <a:pt x="12" y="10"/>
                      </a:cubicBezTo>
                      <a:cubicBezTo>
                        <a:pt x="12" y="11"/>
                        <a:pt x="13" y="12"/>
                        <a:pt x="13" y="13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3" y="14"/>
                        <a:pt x="13" y="15"/>
                        <a:pt x="13" y="16"/>
                      </a:cubicBezTo>
                      <a:cubicBezTo>
                        <a:pt x="14" y="16"/>
                        <a:pt x="13" y="18"/>
                        <a:pt x="13" y="18"/>
                      </a:cubicBezTo>
                      <a:close/>
                      <a:moveTo>
                        <a:pt x="11" y="20"/>
                      </a:move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20"/>
                        <a:pt x="11" y="20"/>
                        <a:pt x="12" y="20"/>
                      </a:cubicBezTo>
                      <a:cubicBezTo>
                        <a:pt x="12" y="20"/>
                        <a:pt x="11" y="20"/>
                        <a:pt x="11" y="20"/>
                      </a:cubicBezTo>
                      <a:close/>
                      <a:moveTo>
                        <a:pt x="12" y="21"/>
                      </a:move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21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lose/>
                      <a:moveTo>
                        <a:pt x="11" y="22"/>
                      </a:moveTo>
                      <a:cubicBezTo>
                        <a:pt x="11" y="23"/>
                        <a:pt x="10" y="23"/>
                        <a:pt x="10" y="23"/>
                      </a:cubicBezTo>
                      <a:cubicBezTo>
                        <a:pt x="10" y="23"/>
                        <a:pt x="11" y="23"/>
                        <a:pt x="11" y="22"/>
                      </a:cubicBezTo>
                      <a:close/>
                      <a:moveTo>
                        <a:pt x="15" y="17"/>
                      </a:move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6"/>
                        <a:pt x="15" y="17"/>
                        <a:pt x="15" y="17"/>
                      </a:cubicBezTo>
                      <a:close/>
                      <a:moveTo>
                        <a:pt x="14" y="15"/>
                      </a:move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5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lose/>
                      <a:moveTo>
                        <a:pt x="17" y="10"/>
                      </a:moveTo>
                      <a:cubicBezTo>
                        <a:pt x="17" y="11"/>
                        <a:pt x="17" y="11"/>
                        <a:pt x="17" y="12"/>
                      </a:cubicBezTo>
                      <a:cubicBezTo>
                        <a:pt x="17" y="13"/>
                        <a:pt x="17" y="12"/>
                        <a:pt x="16" y="12"/>
                      </a:cubicBezTo>
                      <a:cubicBezTo>
                        <a:pt x="16" y="12"/>
                        <a:pt x="16" y="12"/>
                        <a:pt x="15" y="12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15" y="14"/>
                        <a:pt x="15" y="14"/>
                        <a:pt x="14" y="14"/>
                      </a:cubicBezTo>
                      <a:cubicBezTo>
                        <a:pt x="14" y="13"/>
                        <a:pt x="14" y="13"/>
                        <a:pt x="14" y="12"/>
                      </a:cubicBezTo>
                      <a:cubicBezTo>
                        <a:pt x="14" y="11"/>
                        <a:pt x="15" y="12"/>
                        <a:pt x="15" y="12"/>
                      </a:cubicBezTo>
                      <a:cubicBezTo>
                        <a:pt x="16" y="11"/>
                        <a:pt x="17" y="12"/>
                        <a:pt x="17" y="11"/>
                      </a:cubicBezTo>
                      <a:cubicBezTo>
                        <a:pt x="16" y="11"/>
                        <a:pt x="16" y="10"/>
                        <a:pt x="16" y="9"/>
                      </a:cubicBezTo>
                      <a:cubicBezTo>
                        <a:pt x="17" y="9"/>
                        <a:pt x="17" y="10"/>
                        <a:pt x="17" y="10"/>
                      </a:cubicBezTo>
                      <a:close/>
                      <a:moveTo>
                        <a:pt x="17" y="17"/>
                      </a:move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7" y="17"/>
                        <a:pt x="17" y="17"/>
                      </a:cubicBezTo>
                      <a:close/>
                      <a:moveTo>
                        <a:pt x="15" y="15"/>
                      </a:moveTo>
                      <a:cubicBezTo>
                        <a:pt x="16" y="14"/>
                        <a:pt x="17" y="14"/>
                        <a:pt x="17" y="16"/>
                      </a:cubicBezTo>
                      <a:cubicBezTo>
                        <a:pt x="17" y="16"/>
                        <a:pt x="17" y="16"/>
                        <a:pt x="16" y="16"/>
                      </a:cubicBezTo>
                      <a:cubicBezTo>
                        <a:pt x="16" y="16"/>
                        <a:pt x="16" y="16"/>
                        <a:pt x="15" y="15"/>
                      </a:cubicBezTo>
                      <a:close/>
                      <a:moveTo>
                        <a:pt x="16" y="12"/>
                      </a:moveTo>
                      <a:cubicBezTo>
                        <a:pt x="17" y="12"/>
                        <a:pt x="16" y="14"/>
                        <a:pt x="17" y="14"/>
                      </a:cubicBezTo>
                      <a:cubicBezTo>
                        <a:pt x="16" y="14"/>
                        <a:pt x="16" y="13"/>
                        <a:pt x="16" y="12"/>
                      </a:cubicBezTo>
                      <a:close/>
                      <a:moveTo>
                        <a:pt x="18" y="14"/>
                      </a:moveTo>
                      <a:cubicBezTo>
                        <a:pt x="18" y="14"/>
                        <a:pt x="18" y="14"/>
                        <a:pt x="18" y="15"/>
                      </a:cubicBezTo>
                      <a:cubicBezTo>
                        <a:pt x="17" y="15"/>
                        <a:pt x="17" y="14"/>
                        <a:pt x="18" y="14"/>
                      </a:cubicBezTo>
                      <a:close/>
                      <a:moveTo>
                        <a:pt x="18" y="9"/>
                      </a:move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9"/>
                        <a:pt x="18" y="8"/>
                        <a:pt x="18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9" y="8"/>
                      </a:moveTo>
                      <a:cubicBezTo>
                        <a:pt x="19" y="8"/>
                        <a:pt x="19" y="8"/>
                        <a:pt x="19" y="9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19" y="8"/>
                        <a:pt x="19" y="8"/>
                        <a:pt x="19" y="8"/>
                      </a:cubicBezTo>
                      <a:close/>
                      <a:moveTo>
                        <a:pt x="20" y="13"/>
                      </a:moveTo>
                      <a:cubicBezTo>
                        <a:pt x="19" y="14"/>
                        <a:pt x="19" y="14"/>
                        <a:pt x="19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9" y="14"/>
                        <a:pt x="18" y="12"/>
                        <a:pt x="17" y="13"/>
                      </a:cubicBezTo>
                      <a:cubicBezTo>
                        <a:pt x="18" y="12"/>
                        <a:pt x="19" y="12"/>
                        <a:pt x="19" y="12"/>
                      </a:cubicBezTo>
                      <a:cubicBezTo>
                        <a:pt x="19" y="12"/>
                        <a:pt x="19" y="12"/>
                        <a:pt x="19" y="12"/>
                      </a:cubicBezTo>
                      <a:cubicBezTo>
                        <a:pt x="19" y="13"/>
                        <a:pt x="19" y="13"/>
                        <a:pt x="20" y="13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4"/>
                        <a:pt x="19" y="14"/>
                      </a:cubicBez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0" y="14"/>
                        <a:pt x="20" y="14"/>
                      </a:cubicBezTo>
                      <a:close/>
                      <a:moveTo>
                        <a:pt x="22" y="12"/>
                      </a:moveTo>
                      <a:cubicBezTo>
                        <a:pt x="22" y="12"/>
                        <a:pt x="22" y="12"/>
                        <a:pt x="22" y="13"/>
                      </a:cubicBezTo>
                      <a:cubicBezTo>
                        <a:pt x="22" y="12"/>
                        <a:pt x="22" y="12"/>
                        <a:pt x="22" y="11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close/>
                      <a:moveTo>
                        <a:pt x="23" y="14"/>
                      </a:moveTo>
                      <a:cubicBezTo>
                        <a:pt x="23" y="14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2" y="15"/>
                      </a:cubicBezTo>
                      <a:cubicBezTo>
                        <a:pt x="22" y="14"/>
                        <a:pt x="23" y="14"/>
                        <a:pt x="23" y="14"/>
                      </a:cubicBezTo>
                      <a:close/>
                      <a:moveTo>
                        <a:pt x="23" y="11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0"/>
                        <a:pt x="24" y="11"/>
                        <a:pt x="23" y="11"/>
                      </a:cubicBezTo>
                      <a:close/>
                      <a:moveTo>
                        <a:pt x="24" y="13"/>
                      </a:moveTo>
                      <a:cubicBezTo>
                        <a:pt x="24" y="13"/>
                        <a:pt x="24" y="13"/>
                        <a:pt x="24" y="14"/>
                      </a:cubicBezTo>
                      <a:cubicBezTo>
                        <a:pt x="23" y="14"/>
                        <a:pt x="23" y="13"/>
                        <a:pt x="23" y="13"/>
                      </a:cubicBezTo>
                      <a:cubicBezTo>
                        <a:pt x="24" y="12"/>
                        <a:pt x="24" y="13"/>
                        <a:pt x="24" y="13"/>
                      </a:cubicBezTo>
                      <a:close/>
                      <a:moveTo>
                        <a:pt x="24" y="16"/>
                      </a:moveTo>
                      <a:cubicBezTo>
                        <a:pt x="24" y="16"/>
                        <a:pt x="25" y="16"/>
                        <a:pt x="25" y="16"/>
                      </a:cubicBezTo>
                      <a:cubicBezTo>
                        <a:pt x="24" y="16"/>
                        <a:pt x="24" y="16"/>
                        <a:pt x="24" y="16"/>
                      </a:cubicBezTo>
                      <a:close/>
                      <a:moveTo>
                        <a:pt x="25" y="9"/>
                      </a:moveTo>
                      <a:cubicBezTo>
                        <a:pt x="25" y="9"/>
                        <a:pt x="24" y="9"/>
                        <a:pt x="24" y="8"/>
                      </a:cubicBezTo>
                      <a:cubicBezTo>
                        <a:pt x="25" y="8"/>
                        <a:pt x="26" y="9"/>
                        <a:pt x="25" y="9"/>
                      </a:cubicBezTo>
                      <a:close/>
                      <a:moveTo>
                        <a:pt x="26" y="12"/>
                      </a:moveTo>
                      <a:cubicBezTo>
                        <a:pt x="25" y="12"/>
                        <a:pt x="25" y="12"/>
                        <a:pt x="25" y="13"/>
                      </a:cubicBezTo>
                      <a:cubicBezTo>
                        <a:pt x="25" y="12"/>
                        <a:pt x="25" y="12"/>
                        <a:pt x="25" y="11"/>
                      </a:cubicBezTo>
                      <a:cubicBezTo>
                        <a:pt x="25" y="12"/>
                        <a:pt x="25" y="12"/>
                        <a:pt x="26" y="12"/>
                      </a:cubicBezTo>
                      <a:close/>
                      <a:moveTo>
                        <a:pt x="25" y="16"/>
                      </a:move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5" y="15"/>
                        <a:pt x="25" y="15"/>
                        <a:pt x="25" y="16"/>
                      </a:cubicBezTo>
                      <a:close/>
                      <a:moveTo>
                        <a:pt x="28" y="5"/>
                      </a:move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4"/>
                        <a:pt x="29" y="5"/>
                        <a:pt x="28" y="5"/>
                      </a:cubicBezTo>
                      <a:close/>
                      <a:moveTo>
                        <a:pt x="30" y="6"/>
                      </a:moveTo>
                      <a:cubicBezTo>
                        <a:pt x="30" y="7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8"/>
                        <a:pt x="29" y="9"/>
                        <a:pt x="29" y="9"/>
                      </a:cubicBezTo>
                      <a:cubicBezTo>
                        <a:pt x="28" y="10"/>
                        <a:pt x="29" y="10"/>
                        <a:pt x="29" y="11"/>
                      </a:cubicBezTo>
                      <a:cubicBezTo>
                        <a:pt x="28" y="11"/>
                        <a:pt x="28" y="10"/>
                        <a:pt x="28" y="11"/>
                      </a:cubicBezTo>
                      <a:cubicBezTo>
                        <a:pt x="27" y="11"/>
                        <a:pt x="27" y="9"/>
                        <a:pt x="27" y="10"/>
                      </a:cubicBezTo>
                      <a:cubicBezTo>
                        <a:pt x="26" y="10"/>
                        <a:pt x="27" y="11"/>
                        <a:pt x="27" y="11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6" y="13"/>
                        <a:pt x="26" y="12"/>
                        <a:pt x="26" y="11"/>
                      </a:cubicBez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7" y="9"/>
                        <a:pt x="26" y="9"/>
                        <a:pt x="26" y="8"/>
                      </a:cubicBezTo>
                      <a:cubicBezTo>
                        <a:pt x="26" y="8"/>
                        <a:pt x="26" y="7"/>
                        <a:pt x="27" y="7"/>
                      </a:cubicBezTo>
                      <a:cubicBezTo>
                        <a:pt x="27" y="7"/>
                        <a:pt x="27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7" y="7"/>
                        <a:pt x="26" y="6"/>
                        <a:pt x="26" y="7"/>
                      </a:cubicBezTo>
                      <a:cubicBezTo>
                        <a:pt x="26" y="6"/>
                        <a:pt x="26" y="5"/>
                        <a:pt x="26" y="5"/>
                      </a:cubicBezTo>
                      <a:cubicBezTo>
                        <a:pt x="26" y="5"/>
                        <a:pt x="26" y="4"/>
                        <a:pt x="27" y="4"/>
                      </a:cubicBezTo>
                      <a:cubicBezTo>
                        <a:pt x="27" y="5"/>
                        <a:pt x="26" y="5"/>
                        <a:pt x="26" y="5"/>
                      </a:cubicBezTo>
                      <a:cubicBezTo>
                        <a:pt x="27" y="5"/>
                        <a:pt x="27" y="6"/>
                        <a:pt x="28" y="6"/>
                      </a:cubicBezTo>
                      <a:cubicBezTo>
                        <a:pt x="28" y="5"/>
                        <a:pt x="28" y="6"/>
                        <a:pt x="28" y="5"/>
                      </a:cubicBezTo>
                      <a:cubicBezTo>
                        <a:pt x="28" y="5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5"/>
                      </a:cubicBezTo>
                      <a:cubicBezTo>
                        <a:pt x="28" y="5"/>
                        <a:pt x="28" y="5"/>
                        <a:pt x="29" y="5"/>
                      </a:cubicBezTo>
                      <a:cubicBezTo>
                        <a:pt x="29" y="5"/>
                        <a:pt x="28" y="5"/>
                        <a:pt x="28" y="6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30" y="6"/>
                      </a:cubicBezTo>
                      <a:close/>
                      <a:moveTo>
                        <a:pt x="28" y="34"/>
                      </a:moveTo>
                      <a:cubicBezTo>
                        <a:pt x="29" y="34"/>
                        <a:pt x="28" y="35"/>
                        <a:pt x="28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lose/>
                      <a:moveTo>
                        <a:pt x="28" y="32"/>
                      </a:moveTo>
                      <a:cubicBezTo>
                        <a:pt x="28" y="32"/>
                        <a:pt x="29" y="31"/>
                        <a:pt x="29" y="31"/>
                      </a:cubicBezTo>
                      <a:cubicBezTo>
                        <a:pt x="29" y="32"/>
                        <a:pt x="28" y="32"/>
                        <a:pt x="28" y="32"/>
                      </a:cubicBezTo>
                      <a:close/>
                      <a:moveTo>
                        <a:pt x="27" y="15"/>
                      </a:move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8" y="13"/>
                        <a:pt x="28" y="12"/>
                        <a:pt x="29" y="12"/>
                      </a:cubicBezTo>
                      <a:cubicBezTo>
                        <a:pt x="29" y="12"/>
                        <a:pt x="29" y="13"/>
                        <a:pt x="29" y="13"/>
                      </a:cubicBezTo>
                      <a:cubicBezTo>
                        <a:pt x="29" y="13"/>
                        <a:pt x="29" y="12"/>
                        <a:pt x="30" y="12"/>
                      </a:cubicBezTo>
                      <a:cubicBezTo>
                        <a:pt x="30" y="13"/>
                        <a:pt x="29" y="13"/>
                        <a:pt x="29" y="14"/>
                      </a:cubicBezTo>
                      <a:cubicBezTo>
                        <a:pt x="28" y="14"/>
                        <a:pt x="28" y="14"/>
                        <a:pt x="27" y="15"/>
                      </a:cubicBezTo>
                      <a:close/>
                      <a:moveTo>
                        <a:pt x="29" y="10"/>
                      </a:moveTo>
                      <a:cubicBezTo>
                        <a:pt x="30" y="9"/>
                        <a:pt x="30" y="10"/>
                        <a:pt x="30" y="10"/>
                      </a:cubicBezTo>
                      <a:cubicBezTo>
                        <a:pt x="29" y="10"/>
                        <a:pt x="29" y="10"/>
                        <a:pt x="29" y="10"/>
                      </a:cubicBezTo>
                      <a:close/>
                      <a:moveTo>
                        <a:pt x="28" y="13"/>
                      </a:moveTo>
                      <a:cubicBezTo>
                        <a:pt x="28" y="13"/>
                        <a:pt x="28" y="13"/>
                        <a:pt x="27" y="12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29" y="12"/>
                        <a:pt x="28" y="13"/>
                        <a:pt x="28" y="13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6"/>
                        <a:pt x="27" y="16"/>
                      </a:cubicBezTo>
                      <a:close/>
                      <a:moveTo>
                        <a:pt x="27" y="34"/>
                      </a:moveTo>
                      <a:cubicBezTo>
                        <a:pt x="27" y="33"/>
                        <a:pt x="28" y="33"/>
                        <a:pt x="27" y="34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6" y="15"/>
                        <a:pt x="26" y="15"/>
                      </a:cubicBezTo>
                      <a:cubicBezTo>
                        <a:pt x="26" y="14"/>
                        <a:pt x="27" y="14"/>
                        <a:pt x="27" y="15"/>
                      </a:cubicBezTo>
                      <a:close/>
                      <a:moveTo>
                        <a:pt x="27" y="37"/>
                      </a:move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7" y="38"/>
                        <a:pt x="27" y="38"/>
                        <a:pt x="27" y="37"/>
                      </a:cubicBezTo>
                      <a:close/>
                      <a:moveTo>
                        <a:pt x="30" y="10"/>
                      </a:moveTo>
                      <a:cubicBezTo>
                        <a:pt x="30" y="9"/>
                        <a:pt x="30" y="9"/>
                        <a:pt x="30" y="9"/>
                      </a:cubicBezTo>
                      <a:cubicBezTo>
                        <a:pt x="30" y="9"/>
                        <a:pt x="29" y="9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30" y="9"/>
                        <a:pt x="30" y="9"/>
                        <a:pt x="30" y="10"/>
                      </a:cubicBezTo>
                      <a:close/>
                      <a:moveTo>
                        <a:pt x="30" y="11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0"/>
                        <a:pt x="31" y="10"/>
                        <a:pt x="30" y="11"/>
                      </a:cubicBezTo>
                      <a:close/>
                      <a:moveTo>
                        <a:pt x="32" y="12"/>
                      </a:move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31" y="12"/>
                        <a:pt x="32" y="12"/>
                        <a:pt x="32" y="12"/>
                      </a:cubicBezTo>
                      <a:close/>
                      <a:moveTo>
                        <a:pt x="32" y="13"/>
                      </a:move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lose/>
                      <a:moveTo>
                        <a:pt x="32" y="23"/>
                      </a:moveTo>
                      <a:cubicBezTo>
                        <a:pt x="32" y="23"/>
                        <a:pt x="32" y="22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lose/>
                      <a:moveTo>
                        <a:pt x="32" y="23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lose/>
                      <a:moveTo>
                        <a:pt x="33" y="31"/>
                      </a:moveTo>
                      <a:cubicBezTo>
                        <a:pt x="33" y="31"/>
                        <a:pt x="33" y="32"/>
                        <a:pt x="34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0"/>
                        <a:pt x="33" y="31"/>
                        <a:pt x="33" y="30"/>
                      </a:cubicBezTo>
                      <a:cubicBezTo>
                        <a:pt x="34" y="30"/>
                        <a:pt x="34" y="30"/>
                        <a:pt x="34" y="29"/>
                      </a:cubicBezTo>
                      <a:cubicBezTo>
                        <a:pt x="35" y="30"/>
                        <a:pt x="34" y="31"/>
                        <a:pt x="34" y="31"/>
                      </a:cubicBezTo>
                      <a:cubicBezTo>
                        <a:pt x="34" y="31"/>
                        <a:pt x="34" y="32"/>
                        <a:pt x="33" y="32"/>
                      </a:cubicBezTo>
                      <a:cubicBezTo>
                        <a:pt x="33" y="32"/>
                        <a:pt x="33" y="33"/>
                        <a:pt x="33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3" y="32"/>
                        <a:pt x="33" y="32"/>
                        <a:pt x="33" y="31"/>
                      </a:cubicBezTo>
                      <a:close/>
                      <a:moveTo>
                        <a:pt x="33" y="30"/>
                      </a:moveTo>
                      <a:cubicBezTo>
                        <a:pt x="33" y="29"/>
                        <a:pt x="33" y="29"/>
                        <a:pt x="33" y="28"/>
                      </a:cubicBezTo>
                      <a:cubicBezTo>
                        <a:pt x="33" y="28"/>
                        <a:pt x="34" y="28"/>
                        <a:pt x="34" y="28"/>
                      </a:cubicBezTo>
                      <a:cubicBezTo>
                        <a:pt x="34" y="29"/>
                        <a:pt x="34" y="29"/>
                        <a:pt x="33" y="30"/>
                      </a:cubicBezTo>
                      <a:close/>
                      <a:moveTo>
                        <a:pt x="33" y="33"/>
                      </a:moveTo>
                      <a:cubicBezTo>
                        <a:pt x="33" y="33"/>
                        <a:pt x="33" y="33"/>
                        <a:pt x="32" y="33"/>
                      </a:cubicBezTo>
                      <a:cubicBezTo>
                        <a:pt x="32" y="33"/>
                        <a:pt x="32" y="33"/>
                        <a:pt x="33" y="32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2" y="30"/>
                        <a:pt x="33" y="30"/>
                      </a:cubicBezTo>
                      <a:cubicBezTo>
                        <a:pt x="33" y="31"/>
                        <a:pt x="33" y="31"/>
                        <a:pt x="32" y="31"/>
                      </a:cubicBezTo>
                      <a:close/>
                      <a:moveTo>
                        <a:pt x="32" y="32"/>
                      </a:move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2" y="31"/>
                        <a:pt x="33" y="31"/>
                        <a:pt x="32" y="32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20"/>
                        <a:pt x="33" y="20"/>
                      </a:cubicBezTo>
                      <a:cubicBezTo>
                        <a:pt x="32" y="20"/>
                        <a:pt x="32" y="19"/>
                        <a:pt x="33" y="19"/>
                      </a:cubicBezTo>
                      <a:close/>
                      <a:moveTo>
                        <a:pt x="33" y="23"/>
                      </a:moveTo>
                      <a:cubicBezTo>
                        <a:pt x="33" y="24"/>
                        <a:pt x="33" y="24"/>
                        <a:pt x="33" y="25"/>
                      </a:cubicBezTo>
                      <a:cubicBezTo>
                        <a:pt x="33" y="25"/>
                        <a:pt x="33" y="25"/>
                        <a:pt x="32" y="25"/>
                      </a:cubicBezTo>
                      <a:cubicBezTo>
                        <a:pt x="32" y="24"/>
                        <a:pt x="32" y="24"/>
                        <a:pt x="33" y="23"/>
                      </a:cubicBezTo>
                      <a:close/>
                      <a:moveTo>
                        <a:pt x="33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lose/>
                      <a:moveTo>
                        <a:pt x="33" y="25"/>
                      </a:move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5"/>
                        <a:pt x="34" y="25"/>
                        <a:pt x="35" y="25"/>
                      </a:cubicBezTo>
                      <a:cubicBezTo>
                        <a:pt x="35" y="26"/>
                        <a:pt x="35" y="26"/>
                        <a:pt x="34" y="26"/>
                      </a:cubicBezTo>
                      <a:cubicBezTo>
                        <a:pt x="34" y="26"/>
                        <a:pt x="34" y="25"/>
                        <a:pt x="33" y="25"/>
                      </a:cubicBezTo>
                      <a:close/>
                      <a:moveTo>
                        <a:pt x="34" y="20"/>
                      </a:moveTo>
                      <a:cubicBezTo>
                        <a:pt x="34" y="20"/>
                        <a:pt x="34" y="20"/>
                        <a:pt x="34" y="20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1"/>
                        <a:pt x="33" y="21"/>
                        <a:pt x="34" y="20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lose/>
                      <a:moveTo>
                        <a:pt x="34" y="14"/>
                      </a:moveTo>
                      <a:cubicBezTo>
                        <a:pt x="34" y="14"/>
                        <a:pt x="33" y="14"/>
                        <a:pt x="34" y="14"/>
                      </a:cubicBezTo>
                      <a:cubicBezTo>
                        <a:pt x="34" y="13"/>
                        <a:pt x="34" y="14"/>
                        <a:pt x="34" y="14"/>
                      </a:cubicBezTo>
                      <a:close/>
                      <a:moveTo>
                        <a:pt x="35" y="16"/>
                      </a:moveTo>
                      <a:cubicBezTo>
                        <a:pt x="34" y="16"/>
                        <a:pt x="33" y="17"/>
                        <a:pt x="33" y="16"/>
                      </a:cubicBezTo>
                      <a:cubicBezTo>
                        <a:pt x="34" y="16"/>
                        <a:pt x="35" y="15"/>
                        <a:pt x="35" y="16"/>
                      </a:cubicBezTo>
                      <a:close/>
                      <a:moveTo>
                        <a:pt x="35" y="13"/>
                      </a:moveTo>
                      <a:cubicBezTo>
                        <a:pt x="34" y="14"/>
                        <a:pt x="34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6" y="12"/>
                      </a:moveTo>
                      <a:cubicBezTo>
                        <a:pt x="36" y="12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lose/>
                      <a:moveTo>
                        <a:pt x="36" y="14"/>
                      </a:moveTo>
                      <a:cubicBezTo>
                        <a:pt x="35" y="14"/>
                        <a:pt x="35" y="15"/>
                        <a:pt x="35" y="14"/>
                      </a:cubicBezTo>
                      <a:cubicBezTo>
                        <a:pt x="35" y="14"/>
                        <a:pt x="35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6" y="17"/>
                      </a:cubicBezTo>
                      <a:cubicBezTo>
                        <a:pt x="36" y="18"/>
                        <a:pt x="36" y="18"/>
                        <a:pt x="35" y="18"/>
                      </a:cubicBezTo>
                      <a:close/>
                      <a:moveTo>
                        <a:pt x="35" y="19"/>
                      </a:move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4" y="28"/>
                      </a:cubicBezTo>
                      <a:cubicBezTo>
                        <a:pt x="35" y="28"/>
                        <a:pt x="36" y="28"/>
                        <a:pt x="35" y="29"/>
                      </a:cubicBezTo>
                      <a:cubicBezTo>
                        <a:pt x="35" y="29"/>
                        <a:pt x="35" y="29"/>
                        <a:pt x="34" y="29"/>
                      </a:cubicBezTo>
                      <a:close/>
                      <a:moveTo>
                        <a:pt x="33" y="35"/>
                      </a:moveTo>
                      <a:cubicBezTo>
                        <a:pt x="33" y="34"/>
                        <a:pt x="34" y="33"/>
                        <a:pt x="34" y="33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4" y="34"/>
                        <a:pt x="34" y="35"/>
                      </a:cubicBezTo>
                      <a:cubicBezTo>
                        <a:pt x="34" y="35"/>
                        <a:pt x="34" y="36"/>
                        <a:pt x="33" y="36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lose/>
                      <a:moveTo>
                        <a:pt x="31" y="36"/>
                      </a:moveTo>
                      <a:cubicBezTo>
                        <a:pt x="31" y="36"/>
                        <a:pt x="32" y="35"/>
                        <a:pt x="32" y="35"/>
                      </a:cubicBezTo>
                      <a:cubicBezTo>
                        <a:pt x="32" y="35"/>
                        <a:pt x="32" y="35"/>
                        <a:pt x="32" y="34"/>
                      </a:cubicBezTo>
                      <a:cubicBezTo>
                        <a:pt x="32" y="34"/>
                        <a:pt x="31" y="34"/>
                        <a:pt x="31" y="34"/>
                      </a:cubicBezTo>
                      <a:cubicBezTo>
                        <a:pt x="31" y="33"/>
                        <a:pt x="32" y="33"/>
                        <a:pt x="32" y="33"/>
                      </a:cubicBezTo>
                      <a:cubicBezTo>
                        <a:pt x="32" y="32"/>
                        <a:pt x="32" y="33"/>
                        <a:pt x="32" y="34"/>
                      </a:cubicBezTo>
                      <a:cubicBezTo>
                        <a:pt x="32" y="34"/>
                        <a:pt x="32" y="33"/>
                        <a:pt x="33" y="33"/>
                      </a:cubicBezTo>
                      <a:cubicBezTo>
                        <a:pt x="33" y="34"/>
                        <a:pt x="32" y="35"/>
                        <a:pt x="32" y="36"/>
                      </a:cubicBezTo>
                      <a:cubicBezTo>
                        <a:pt x="32" y="37"/>
                        <a:pt x="31" y="36"/>
                        <a:pt x="31" y="3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2" y="18"/>
                      </a:cubicBezTo>
                      <a:cubicBezTo>
                        <a:pt x="31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6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2" y="15"/>
                        <a:pt x="31" y="15"/>
                        <a:pt x="31" y="14"/>
                      </a:cubicBezTo>
                      <a:cubicBezTo>
                        <a:pt x="31" y="15"/>
                        <a:pt x="32" y="16"/>
                        <a:pt x="33" y="15"/>
                      </a:cubicBezTo>
                      <a:cubicBezTo>
                        <a:pt x="33" y="16"/>
                        <a:pt x="32" y="17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lose/>
                      <a:moveTo>
                        <a:pt x="31" y="26"/>
                      </a:move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lose/>
                      <a:moveTo>
                        <a:pt x="31" y="6"/>
                      </a:move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lose/>
                      <a:moveTo>
                        <a:pt x="30" y="35"/>
                      </a:moveTo>
                      <a:cubicBezTo>
                        <a:pt x="30" y="35"/>
                        <a:pt x="29" y="36"/>
                        <a:pt x="29" y="36"/>
                      </a:cubicBezTo>
                      <a:cubicBezTo>
                        <a:pt x="29" y="36"/>
                        <a:pt x="29" y="35"/>
                        <a:pt x="29" y="36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8" y="35"/>
                        <a:pt x="28" y="35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9" y="35"/>
                        <a:pt x="29" y="34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9" y="34"/>
                        <a:pt x="29" y="33"/>
                        <a:pt x="29" y="33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30" y="34"/>
                        <a:pt x="30" y="34"/>
                        <a:pt x="31" y="34"/>
                      </a:cubicBezTo>
                      <a:cubicBezTo>
                        <a:pt x="31" y="34"/>
                        <a:pt x="30" y="35"/>
                        <a:pt x="30" y="35"/>
                      </a:cubicBezTo>
                      <a:cubicBezTo>
                        <a:pt x="30" y="35"/>
                        <a:pt x="30" y="35"/>
                        <a:pt x="30" y="35"/>
                      </a:cubicBezTo>
                      <a:close/>
                      <a:moveTo>
                        <a:pt x="28" y="37"/>
                      </a:moveTo>
                      <a:cubicBezTo>
                        <a:pt x="28" y="36"/>
                        <a:pt x="29" y="37"/>
                        <a:pt x="29" y="37"/>
                      </a:cubicBezTo>
                      <a:cubicBezTo>
                        <a:pt x="30" y="36"/>
                        <a:pt x="30" y="38"/>
                        <a:pt x="29" y="38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8"/>
                        <a:pt x="28" y="38"/>
                        <a:pt x="28" y="38"/>
                      </a:cubicBezTo>
                      <a:cubicBezTo>
                        <a:pt x="28" y="38"/>
                        <a:pt x="28" y="37"/>
                        <a:pt x="28" y="37"/>
                      </a:cubicBezTo>
                      <a:close/>
                      <a:moveTo>
                        <a:pt x="28" y="35"/>
                      </a:moveTo>
                      <a:cubicBezTo>
                        <a:pt x="28" y="35"/>
                        <a:pt x="27" y="36"/>
                        <a:pt x="27" y="36"/>
                      </a:cubicBezTo>
                      <a:cubicBezTo>
                        <a:pt x="27" y="35"/>
                        <a:pt x="27" y="35"/>
                        <a:pt x="28" y="35"/>
                      </a:cubicBezTo>
                      <a:close/>
                      <a:moveTo>
                        <a:pt x="26" y="41"/>
                      </a:moveTo>
                      <a:cubicBezTo>
                        <a:pt x="27" y="40"/>
                        <a:pt x="27" y="40"/>
                        <a:pt x="28" y="40"/>
                      </a:cubicBezTo>
                      <a:cubicBezTo>
                        <a:pt x="27" y="40"/>
                        <a:pt x="27" y="40"/>
                        <a:pt x="26" y="41"/>
                      </a:cubicBezTo>
                      <a:close/>
                      <a:moveTo>
                        <a:pt x="26" y="37"/>
                      </a:moveTo>
                      <a:cubicBezTo>
                        <a:pt x="26" y="37"/>
                        <a:pt x="25" y="37"/>
                        <a:pt x="26" y="36"/>
                      </a:cubicBezTo>
                      <a:cubicBezTo>
                        <a:pt x="26" y="36"/>
                        <a:pt x="26" y="36"/>
                        <a:pt x="27" y="36"/>
                      </a:cubicBezTo>
                      <a:cubicBezTo>
                        <a:pt x="27" y="36"/>
                        <a:pt x="27" y="37"/>
                        <a:pt x="26" y="37"/>
                      </a:cubicBezTo>
                      <a:close/>
                      <a:moveTo>
                        <a:pt x="25" y="41"/>
                      </a:moveTo>
                      <a:cubicBezTo>
                        <a:pt x="25" y="40"/>
                        <a:pt x="26" y="40"/>
                        <a:pt x="26" y="41"/>
                      </a:cubicBezTo>
                      <a:cubicBezTo>
                        <a:pt x="26" y="41"/>
                        <a:pt x="25" y="41"/>
                        <a:pt x="25" y="41"/>
                      </a:cubicBezTo>
                      <a:close/>
                      <a:moveTo>
                        <a:pt x="25" y="35"/>
                      </a:moveTo>
                      <a:cubicBezTo>
                        <a:pt x="25" y="34"/>
                        <a:pt x="26" y="34"/>
                        <a:pt x="26" y="34"/>
                      </a:cubicBezTo>
                      <a:cubicBezTo>
                        <a:pt x="25" y="35"/>
                        <a:pt x="25" y="35"/>
                        <a:pt x="25" y="35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9"/>
                      </a:cubicBezTo>
                      <a:cubicBezTo>
                        <a:pt x="25" y="39"/>
                        <a:pt x="25" y="38"/>
                        <a:pt x="25" y="38"/>
                      </a:cubicBezTo>
                      <a:close/>
                      <a:moveTo>
                        <a:pt x="25" y="37"/>
                      </a:moveTo>
                      <a:cubicBezTo>
                        <a:pt x="25" y="36"/>
                        <a:pt x="25" y="37"/>
                        <a:pt x="25" y="37"/>
                      </a:cubicBezTo>
                      <a:cubicBezTo>
                        <a:pt x="25" y="37"/>
                        <a:pt x="25" y="37"/>
                        <a:pt x="25" y="37"/>
                      </a:cubicBezTo>
                      <a:close/>
                      <a:moveTo>
                        <a:pt x="23" y="42"/>
                      </a:moveTo>
                      <a:cubicBezTo>
                        <a:pt x="24" y="41"/>
                        <a:pt x="24" y="41"/>
                        <a:pt x="24" y="42"/>
                      </a:cubicBezTo>
                      <a:cubicBezTo>
                        <a:pt x="24" y="42"/>
                        <a:pt x="23" y="42"/>
                        <a:pt x="23" y="42"/>
                      </a:cubicBezTo>
                      <a:close/>
                      <a:moveTo>
                        <a:pt x="23" y="42"/>
                      </a:move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lose/>
                      <a:moveTo>
                        <a:pt x="18" y="43"/>
                      </a:moveTo>
                      <a:cubicBezTo>
                        <a:pt x="18" y="43"/>
                        <a:pt x="18" y="42"/>
                        <a:pt x="18" y="42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cubicBezTo>
                        <a:pt x="18" y="42"/>
                        <a:pt x="18" y="43"/>
                        <a:pt x="18" y="43"/>
                      </a:cubicBezTo>
                      <a:close/>
                      <a:moveTo>
                        <a:pt x="16" y="25"/>
                      </a:move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6"/>
                        <a:pt x="16" y="26"/>
                        <a:pt x="16" y="25"/>
                      </a:cubicBezTo>
                      <a:close/>
                      <a:moveTo>
                        <a:pt x="16" y="42"/>
                      </a:moveTo>
                      <a:cubicBezTo>
                        <a:pt x="16" y="42"/>
                        <a:pt x="16" y="42"/>
                        <a:pt x="16" y="42"/>
                      </a:cubicBezTo>
                      <a:cubicBezTo>
                        <a:pt x="16" y="42"/>
                        <a:pt x="16" y="42"/>
                        <a:pt x="16" y="42"/>
                      </a:cubicBezTo>
                      <a:close/>
                      <a:moveTo>
                        <a:pt x="16" y="39"/>
                      </a:move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8"/>
                        <a:pt x="16" y="38"/>
                        <a:pt x="16" y="39"/>
                      </a:cubicBezTo>
                      <a:close/>
                      <a:moveTo>
                        <a:pt x="15" y="44"/>
                      </a:moveTo>
                      <a:cubicBezTo>
                        <a:pt x="16" y="44"/>
                        <a:pt x="16" y="43"/>
                        <a:pt x="16" y="43"/>
                      </a:cubicBezTo>
                      <a:cubicBezTo>
                        <a:pt x="16" y="44"/>
                        <a:pt x="15" y="44"/>
                        <a:pt x="15" y="44"/>
                      </a:cubicBezTo>
                      <a:close/>
                      <a:moveTo>
                        <a:pt x="15" y="45"/>
                      </a:moveTo>
                      <a:cubicBezTo>
                        <a:pt x="15" y="45"/>
                        <a:pt x="16" y="45"/>
                        <a:pt x="16" y="45"/>
                      </a:cubicBezTo>
                      <a:cubicBezTo>
                        <a:pt x="16" y="45"/>
                        <a:pt x="15" y="46"/>
                        <a:pt x="15" y="45"/>
                      </a:cubicBezTo>
                      <a:close/>
                      <a:moveTo>
                        <a:pt x="15" y="39"/>
                      </a:move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lose/>
                      <a:moveTo>
                        <a:pt x="12" y="36"/>
                      </a:moveTo>
                      <a:cubicBezTo>
                        <a:pt x="13" y="35"/>
                        <a:pt x="14" y="35"/>
                        <a:pt x="13" y="36"/>
                      </a:cubicBezTo>
                      <a:cubicBezTo>
                        <a:pt x="13" y="36"/>
                        <a:pt x="13" y="37"/>
                        <a:pt x="12" y="3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3" y="34"/>
                        <a:pt x="13" y="34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3" y="35"/>
                      </a:moveTo>
                      <a:cubicBezTo>
                        <a:pt x="13" y="35"/>
                        <a:pt x="13" y="35"/>
                        <a:pt x="12" y="36"/>
                      </a:cubicBezTo>
                      <a:cubicBezTo>
                        <a:pt x="13" y="35"/>
                        <a:pt x="12" y="35"/>
                        <a:pt x="12" y="35"/>
                      </a:cubicBezTo>
                      <a:cubicBezTo>
                        <a:pt x="13" y="35"/>
                        <a:pt x="13" y="35"/>
                        <a:pt x="13" y="35"/>
                      </a:cubicBezTo>
                      <a:close/>
                      <a:moveTo>
                        <a:pt x="12" y="38"/>
                      </a:moveTo>
                      <a:cubicBezTo>
                        <a:pt x="12" y="38"/>
                        <a:pt x="12" y="38"/>
                        <a:pt x="12" y="37"/>
                      </a:cubicBezTo>
                      <a:cubicBezTo>
                        <a:pt x="12" y="37"/>
                        <a:pt x="12" y="37"/>
                        <a:pt x="12" y="37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lose/>
                      <a:moveTo>
                        <a:pt x="10" y="26"/>
                      </a:moveTo>
                      <a:cubicBezTo>
                        <a:pt x="11" y="25"/>
                        <a:pt x="10" y="26"/>
                        <a:pt x="10" y="25"/>
                      </a:cubicBezTo>
                      <a:cubicBezTo>
                        <a:pt x="10" y="24"/>
                        <a:pt x="11" y="25"/>
                        <a:pt x="11" y="25"/>
                      </a:cubicBezTo>
                      <a:cubicBezTo>
                        <a:pt x="11" y="23"/>
                        <a:pt x="13" y="23"/>
                        <a:pt x="13" y="21"/>
                      </a:cubicBezTo>
                      <a:cubicBezTo>
                        <a:pt x="13" y="21"/>
                        <a:pt x="13" y="22"/>
                        <a:pt x="14" y="21"/>
                      </a:cubicBezTo>
                      <a:cubicBezTo>
                        <a:pt x="15" y="20"/>
                        <a:pt x="17" y="19"/>
                        <a:pt x="18" y="18"/>
                      </a:cubicBezTo>
                      <a:cubicBezTo>
                        <a:pt x="18" y="17"/>
                        <a:pt x="18" y="18"/>
                        <a:pt x="18" y="17"/>
                      </a:cubicBezTo>
                      <a:cubicBezTo>
                        <a:pt x="18" y="17"/>
                        <a:pt x="19" y="17"/>
                        <a:pt x="19" y="17"/>
                      </a:cubicBezTo>
                      <a:cubicBezTo>
                        <a:pt x="19" y="17"/>
                        <a:pt x="19" y="17"/>
                        <a:pt x="19" y="18"/>
                      </a:cubicBezTo>
                      <a:cubicBezTo>
                        <a:pt x="20" y="18"/>
                        <a:pt x="21" y="17"/>
                        <a:pt x="21" y="17"/>
                      </a:cubicBezTo>
                      <a:cubicBezTo>
                        <a:pt x="23" y="18"/>
                        <a:pt x="26" y="17"/>
                        <a:pt x="27" y="19"/>
                      </a:cubicBezTo>
                      <a:cubicBezTo>
                        <a:pt x="26" y="19"/>
                        <a:pt x="24" y="20"/>
                        <a:pt x="24" y="21"/>
                      </a:cubicBezTo>
                      <a:cubicBezTo>
                        <a:pt x="23" y="20"/>
                        <a:pt x="21" y="21"/>
                        <a:pt x="20" y="23"/>
                      </a:cubicBezTo>
                      <a:cubicBezTo>
                        <a:pt x="20" y="22"/>
                        <a:pt x="20" y="22"/>
                        <a:pt x="19" y="22"/>
                      </a:cubicBezTo>
                      <a:cubicBezTo>
                        <a:pt x="19" y="25"/>
                        <a:pt x="19" y="27"/>
                        <a:pt x="19" y="30"/>
                      </a:cubicBezTo>
                      <a:cubicBezTo>
                        <a:pt x="19" y="32"/>
                        <a:pt x="19" y="35"/>
                        <a:pt x="19" y="38"/>
                      </a:cubicBezTo>
                      <a:cubicBezTo>
                        <a:pt x="19" y="38"/>
                        <a:pt x="20" y="38"/>
                        <a:pt x="20" y="38"/>
                      </a:cubicBezTo>
                      <a:cubicBezTo>
                        <a:pt x="18" y="40"/>
                        <a:pt x="21" y="41"/>
                        <a:pt x="22" y="39"/>
                      </a:cubicBezTo>
                      <a:cubicBezTo>
                        <a:pt x="23" y="38"/>
                        <a:pt x="23" y="37"/>
                        <a:pt x="24" y="37"/>
                      </a:cubicBezTo>
                      <a:cubicBezTo>
                        <a:pt x="24" y="39"/>
                        <a:pt x="22" y="41"/>
                        <a:pt x="20" y="42"/>
                      </a:cubicBezTo>
                      <a:cubicBezTo>
                        <a:pt x="20" y="42"/>
                        <a:pt x="18" y="42"/>
                        <a:pt x="18" y="41"/>
                      </a:cubicBezTo>
                      <a:cubicBezTo>
                        <a:pt x="17" y="39"/>
                        <a:pt x="18" y="36"/>
                        <a:pt x="18" y="34"/>
                      </a:cubicBezTo>
                      <a:cubicBezTo>
                        <a:pt x="18" y="33"/>
                        <a:pt x="18" y="33"/>
                        <a:pt x="18" y="32"/>
                      </a:cubicBezTo>
                      <a:cubicBezTo>
                        <a:pt x="18" y="32"/>
                        <a:pt x="18" y="31"/>
                        <a:pt x="18" y="30"/>
                      </a:cubicBezTo>
                      <a:cubicBezTo>
                        <a:pt x="18" y="28"/>
                        <a:pt x="18" y="26"/>
                        <a:pt x="18" y="24"/>
                      </a:cubicBezTo>
                      <a:cubicBezTo>
                        <a:pt x="18" y="24"/>
                        <a:pt x="18" y="23"/>
                        <a:pt x="18" y="23"/>
                      </a:cubicBezTo>
                      <a:cubicBezTo>
                        <a:pt x="17" y="23"/>
                        <a:pt x="17" y="24"/>
                        <a:pt x="17" y="24"/>
                      </a:cubicBezTo>
                      <a:cubicBezTo>
                        <a:pt x="16" y="24"/>
                        <a:pt x="15" y="23"/>
                        <a:pt x="14" y="24"/>
                      </a:cubicBezTo>
                      <a:cubicBezTo>
                        <a:pt x="14" y="25"/>
                        <a:pt x="14" y="25"/>
                        <a:pt x="13" y="26"/>
                      </a:cubicBezTo>
                      <a:cubicBezTo>
                        <a:pt x="13" y="25"/>
                        <a:pt x="11" y="25"/>
                        <a:pt x="10" y="26"/>
                      </a:cubicBezTo>
                      <a:close/>
                      <a:moveTo>
                        <a:pt x="23" y="34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lose/>
                      <a:moveTo>
                        <a:pt x="20" y="35"/>
                      </a:moveTo>
                      <a:cubicBezTo>
                        <a:pt x="20" y="35"/>
                        <a:pt x="20" y="35"/>
                        <a:pt x="20" y="35"/>
                      </a:cubicBezTo>
                      <a:cubicBezTo>
                        <a:pt x="20" y="35"/>
                        <a:pt x="20" y="35"/>
                        <a:pt x="20" y="35"/>
                      </a:cubicBezTo>
                      <a:close/>
                      <a:moveTo>
                        <a:pt x="10" y="42"/>
                      </a:moveTo>
                      <a:cubicBezTo>
                        <a:pt x="10" y="42"/>
                        <a:pt x="10" y="42"/>
                        <a:pt x="10" y="42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1" y="43"/>
                        <a:pt x="10" y="42"/>
                        <a:pt x="10" y="42"/>
                      </a:cubicBezTo>
                      <a:close/>
                      <a:moveTo>
                        <a:pt x="9" y="47"/>
                      </a:move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9" y="47"/>
                        <a:pt x="9" y="47"/>
                        <a:pt x="9" y="47"/>
                      </a:cubicBezTo>
                      <a:close/>
                      <a:moveTo>
                        <a:pt x="8" y="46"/>
                      </a:moveTo>
                      <a:cubicBezTo>
                        <a:pt x="8" y="46"/>
                        <a:pt x="8" y="45"/>
                        <a:pt x="8" y="45"/>
                      </a:cubicBezTo>
                      <a:cubicBezTo>
                        <a:pt x="8" y="45"/>
                        <a:pt x="8" y="46"/>
                        <a:pt x="8" y="46"/>
                      </a:cubicBezTo>
                      <a:close/>
                      <a:moveTo>
                        <a:pt x="8" y="45"/>
                      </a:moveTo>
                      <a:cubicBezTo>
                        <a:pt x="8" y="45"/>
                        <a:pt x="8" y="44"/>
                        <a:pt x="9" y="44"/>
                      </a:cubicBez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9" y="44"/>
                        <a:pt x="10" y="44"/>
                        <a:pt x="10" y="43"/>
                      </a:cubicBezTo>
                      <a:cubicBezTo>
                        <a:pt x="10" y="43"/>
                        <a:pt x="10" y="43"/>
                        <a:pt x="11" y="44"/>
                      </a:cubicBezTo>
                      <a:cubicBezTo>
                        <a:pt x="10" y="44"/>
                        <a:pt x="10" y="45"/>
                        <a:pt x="10" y="45"/>
                      </a:cubicBezTo>
                      <a:cubicBezTo>
                        <a:pt x="10" y="46"/>
                        <a:pt x="10" y="45"/>
                        <a:pt x="10" y="45"/>
                      </a:cubicBezTo>
                      <a:cubicBezTo>
                        <a:pt x="9" y="45"/>
                        <a:pt x="9" y="44"/>
                        <a:pt x="9" y="44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8" y="45"/>
                        <a:pt x="8" y="45"/>
                        <a:pt x="8" y="45"/>
                      </a:cubicBezTo>
                      <a:close/>
                      <a:moveTo>
                        <a:pt x="7" y="45"/>
                      </a:moveTo>
                      <a:cubicBezTo>
                        <a:pt x="7" y="44"/>
                        <a:pt x="7" y="44"/>
                        <a:pt x="8" y="43"/>
                      </a:cubicBezTo>
                      <a:cubicBezTo>
                        <a:pt x="7" y="44"/>
                        <a:pt x="7" y="44"/>
                        <a:pt x="7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lose/>
                      <a:moveTo>
                        <a:pt x="6" y="48"/>
                      </a:moveTo>
                      <a:cubicBezTo>
                        <a:pt x="6" y="47"/>
                        <a:pt x="6" y="46"/>
                        <a:pt x="6" y="46"/>
                      </a:cubicBezTo>
                      <a:cubicBezTo>
                        <a:pt x="7" y="45"/>
                        <a:pt x="6" y="47"/>
                        <a:pt x="6" y="48"/>
                      </a:cubicBezTo>
                      <a:close/>
                      <a:moveTo>
                        <a:pt x="5" y="38"/>
                      </a:moveTo>
                      <a:cubicBezTo>
                        <a:pt x="5" y="38"/>
                        <a:pt x="5" y="38"/>
                        <a:pt x="5" y="38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5" y="37"/>
                        <a:pt x="5" y="37"/>
                        <a:pt x="5" y="38"/>
                      </a:cubicBezTo>
                      <a:close/>
                      <a:moveTo>
                        <a:pt x="2" y="49"/>
                      </a:move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3" y="48"/>
                        <a:pt x="3" y="49"/>
                        <a:pt x="2" y="49"/>
                      </a:cubicBezTo>
                      <a:close/>
                      <a:moveTo>
                        <a:pt x="2" y="49"/>
                      </a:moveTo>
                      <a:cubicBezTo>
                        <a:pt x="2" y="49"/>
                        <a:pt x="2" y="50"/>
                        <a:pt x="2" y="50"/>
                      </a:cubicBezTo>
                      <a:cubicBezTo>
                        <a:pt x="2" y="50"/>
                        <a:pt x="2" y="49"/>
                        <a:pt x="2" y="49"/>
                      </a:cubicBezTo>
                      <a:close/>
                      <a:moveTo>
                        <a:pt x="2" y="45"/>
                      </a:moveTo>
                      <a:cubicBezTo>
                        <a:pt x="2" y="45"/>
                        <a:pt x="1" y="45"/>
                        <a:pt x="1" y="45"/>
                      </a:cubicBezTo>
                      <a:cubicBezTo>
                        <a:pt x="2" y="44"/>
                        <a:pt x="2" y="44"/>
                        <a:pt x="2" y="43"/>
                      </a:cubicBezTo>
                      <a:cubicBezTo>
                        <a:pt x="2" y="44"/>
                        <a:pt x="2" y="44"/>
                        <a:pt x="3" y="44"/>
                      </a:cubicBezTo>
                      <a:cubicBezTo>
                        <a:pt x="3" y="44"/>
                        <a:pt x="3" y="44"/>
                        <a:pt x="3" y="43"/>
                      </a:cubicBezTo>
                      <a:cubicBezTo>
                        <a:pt x="3" y="43"/>
                        <a:pt x="2" y="43"/>
                        <a:pt x="3" y="43"/>
                      </a:cubicBezTo>
                      <a:cubicBezTo>
                        <a:pt x="3" y="42"/>
                        <a:pt x="3" y="43"/>
                        <a:pt x="3" y="43"/>
                      </a:cubicBezTo>
                      <a:cubicBezTo>
                        <a:pt x="3" y="43"/>
                        <a:pt x="3" y="43"/>
                        <a:pt x="4" y="43"/>
                      </a:cubicBezTo>
                      <a:cubicBezTo>
                        <a:pt x="3" y="43"/>
                        <a:pt x="3" y="43"/>
                        <a:pt x="3" y="42"/>
                      </a:cubicBezTo>
                      <a:cubicBezTo>
                        <a:pt x="3" y="42"/>
                        <a:pt x="4" y="42"/>
                        <a:pt x="4" y="42"/>
                      </a:cubicBezTo>
                      <a:cubicBezTo>
                        <a:pt x="4" y="43"/>
                        <a:pt x="4" y="42"/>
                        <a:pt x="4" y="43"/>
                      </a:cubicBezTo>
                      <a:cubicBezTo>
                        <a:pt x="4" y="43"/>
                        <a:pt x="4" y="44"/>
                        <a:pt x="4" y="44"/>
                      </a:cubicBezTo>
                      <a:cubicBezTo>
                        <a:pt x="4" y="44"/>
                        <a:pt x="4" y="43"/>
                        <a:pt x="5" y="43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5" y="44"/>
                        <a:pt x="5" y="45"/>
                        <a:pt x="5" y="44"/>
                      </a:cubicBezTo>
                      <a:cubicBezTo>
                        <a:pt x="5" y="45"/>
                        <a:pt x="5" y="46"/>
                        <a:pt x="5" y="46"/>
                      </a:cubicBezTo>
                      <a:cubicBezTo>
                        <a:pt x="5" y="46"/>
                        <a:pt x="5" y="46"/>
                        <a:pt x="5" y="46"/>
                      </a:cubicBezTo>
                      <a:cubicBezTo>
                        <a:pt x="5" y="46"/>
                        <a:pt x="4" y="47"/>
                        <a:pt x="4" y="47"/>
                      </a:cubicBezTo>
                      <a:cubicBezTo>
                        <a:pt x="5" y="47"/>
                        <a:pt x="5" y="47"/>
                        <a:pt x="5" y="47"/>
                      </a:cubicBezTo>
                      <a:cubicBezTo>
                        <a:pt x="5" y="47"/>
                        <a:pt x="5" y="47"/>
                        <a:pt x="4" y="48"/>
                      </a:cubicBezTo>
                      <a:cubicBezTo>
                        <a:pt x="5" y="48"/>
                        <a:pt x="5" y="47"/>
                        <a:pt x="5" y="47"/>
                      </a:cubicBezTo>
                      <a:cubicBezTo>
                        <a:pt x="5" y="48"/>
                        <a:pt x="5" y="48"/>
                        <a:pt x="5" y="48"/>
                      </a:cubicBezTo>
                      <a:cubicBezTo>
                        <a:pt x="5" y="48"/>
                        <a:pt x="4" y="49"/>
                        <a:pt x="4" y="49"/>
                      </a:cubicBezTo>
                      <a:cubicBezTo>
                        <a:pt x="4" y="49"/>
                        <a:pt x="4" y="48"/>
                        <a:pt x="4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3" y="49"/>
                        <a:pt x="3" y="49"/>
                        <a:pt x="3" y="49"/>
                      </a:cubicBezTo>
                      <a:cubicBezTo>
                        <a:pt x="4" y="48"/>
                        <a:pt x="3" y="48"/>
                        <a:pt x="3" y="48"/>
                      </a:cubicBezTo>
                      <a:cubicBezTo>
                        <a:pt x="3" y="48"/>
                        <a:pt x="4" y="48"/>
                        <a:pt x="4" y="47"/>
                      </a:cubicBezTo>
                      <a:cubicBezTo>
                        <a:pt x="4" y="47"/>
                        <a:pt x="4" y="47"/>
                        <a:pt x="4" y="47"/>
                      </a:cubicBezTo>
                      <a:cubicBezTo>
                        <a:pt x="4" y="47"/>
                        <a:pt x="4" y="47"/>
                        <a:pt x="3" y="47"/>
                      </a:cubicBezTo>
                      <a:cubicBezTo>
                        <a:pt x="3" y="47"/>
                        <a:pt x="3" y="47"/>
                        <a:pt x="2" y="4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2" y="47"/>
                        <a:pt x="1" y="46"/>
                        <a:pt x="2" y="45"/>
                      </a:cubicBezTo>
                      <a:close/>
                      <a:moveTo>
                        <a:pt x="1" y="22"/>
                      </a:moveTo>
                      <a:cubicBezTo>
                        <a:pt x="1" y="21"/>
                        <a:pt x="2" y="20"/>
                        <a:pt x="3" y="20"/>
                      </a:cubicBezTo>
                      <a:cubicBezTo>
                        <a:pt x="3" y="21"/>
                        <a:pt x="2" y="20"/>
                        <a:pt x="2" y="21"/>
                      </a:cubicBezTo>
                      <a:cubicBezTo>
                        <a:pt x="2" y="21"/>
                        <a:pt x="2" y="21"/>
                        <a:pt x="2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1" name="任意多边形 11290"/>
                <p:cNvSpPr>
                  <a:spLocks noEditPoints="1"/>
                </p:cNvSpPr>
                <p:nvPr/>
              </p:nvSpPr>
              <p:spPr>
                <a:xfrm>
                  <a:off x="5355" y="3686"/>
                  <a:ext cx="77" cy="113"/>
                </a:xfrm>
                <a:custGeom>
                  <a:avLst/>
                  <a:gdLst/>
                  <a:ahLst/>
                  <a:cxnLst/>
                  <a:pathLst>
                    <a:path w="37" h="54">
                      <a:moveTo>
                        <a:pt x="0" y="15"/>
                      </a:moveTo>
                      <a:cubicBezTo>
                        <a:pt x="1" y="16"/>
                        <a:pt x="0" y="19"/>
                        <a:pt x="0" y="21"/>
                      </a:cubicBezTo>
                      <a:cubicBezTo>
                        <a:pt x="0" y="21"/>
                        <a:pt x="0" y="22"/>
                        <a:pt x="1" y="22"/>
                      </a:cubicBezTo>
                      <a:cubicBezTo>
                        <a:pt x="1" y="23"/>
                        <a:pt x="0" y="24"/>
                        <a:pt x="1" y="25"/>
                      </a:cubicBezTo>
                      <a:cubicBezTo>
                        <a:pt x="1" y="27"/>
                        <a:pt x="0" y="30"/>
                        <a:pt x="1" y="32"/>
                      </a:cubicBezTo>
                      <a:cubicBezTo>
                        <a:pt x="1" y="33"/>
                        <a:pt x="1" y="33"/>
                        <a:pt x="1" y="34"/>
                      </a:cubicBezTo>
                      <a:cubicBezTo>
                        <a:pt x="1" y="35"/>
                        <a:pt x="1" y="37"/>
                        <a:pt x="1" y="39"/>
                      </a:cubicBezTo>
                      <a:cubicBezTo>
                        <a:pt x="1" y="41"/>
                        <a:pt x="1" y="42"/>
                        <a:pt x="1" y="43"/>
                      </a:cubicBezTo>
                      <a:cubicBezTo>
                        <a:pt x="1" y="46"/>
                        <a:pt x="1" y="48"/>
                        <a:pt x="1" y="50"/>
                      </a:cubicBezTo>
                      <a:cubicBezTo>
                        <a:pt x="1" y="51"/>
                        <a:pt x="2" y="52"/>
                        <a:pt x="1" y="53"/>
                      </a:cubicBezTo>
                      <a:cubicBezTo>
                        <a:pt x="2" y="54"/>
                        <a:pt x="4" y="52"/>
                        <a:pt x="5" y="52"/>
                      </a:cubicBezTo>
                      <a:cubicBezTo>
                        <a:pt x="6" y="52"/>
                        <a:pt x="6" y="52"/>
                        <a:pt x="6" y="52"/>
                      </a:cubicBezTo>
                      <a:cubicBezTo>
                        <a:pt x="7" y="51"/>
                        <a:pt x="9" y="50"/>
                        <a:pt x="11" y="50"/>
                      </a:cubicBezTo>
                      <a:cubicBezTo>
                        <a:pt x="11" y="49"/>
                        <a:pt x="10" y="49"/>
                        <a:pt x="10" y="49"/>
                      </a:cubicBezTo>
                      <a:cubicBezTo>
                        <a:pt x="10" y="49"/>
                        <a:pt x="11" y="49"/>
                        <a:pt x="11" y="49"/>
                      </a:cubicBezTo>
                      <a:cubicBezTo>
                        <a:pt x="12" y="49"/>
                        <a:pt x="11" y="49"/>
                        <a:pt x="11" y="49"/>
                      </a:cubicBezTo>
                      <a:cubicBezTo>
                        <a:pt x="12" y="50"/>
                        <a:pt x="13" y="49"/>
                        <a:pt x="13" y="49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3" y="48"/>
                        <a:pt x="14" y="48"/>
                        <a:pt x="14" y="48"/>
                      </a:cubicBezTo>
                      <a:cubicBezTo>
                        <a:pt x="14" y="48"/>
                        <a:pt x="14" y="47"/>
                        <a:pt x="15" y="47"/>
                      </a:cubicBezTo>
                      <a:cubicBezTo>
                        <a:pt x="14" y="46"/>
                        <a:pt x="13" y="46"/>
                        <a:pt x="13" y="45"/>
                      </a:cubicBezTo>
                      <a:cubicBezTo>
                        <a:pt x="13" y="45"/>
                        <a:pt x="14" y="44"/>
                        <a:pt x="14" y="44"/>
                      </a:cubicBezTo>
                      <a:cubicBezTo>
                        <a:pt x="14" y="44"/>
                        <a:pt x="14" y="43"/>
                        <a:pt x="14" y="43"/>
                      </a:cubicBezTo>
                      <a:cubicBezTo>
                        <a:pt x="14" y="43"/>
                        <a:pt x="13" y="43"/>
                        <a:pt x="13" y="43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4"/>
                        <a:pt x="13" y="43"/>
                        <a:pt x="13" y="42"/>
                      </a:cubicBezTo>
                      <a:cubicBezTo>
                        <a:pt x="13" y="42"/>
                        <a:pt x="14" y="42"/>
                        <a:pt x="14" y="41"/>
                      </a:cubicBezTo>
                      <a:cubicBezTo>
                        <a:pt x="15" y="42"/>
                        <a:pt x="15" y="42"/>
                        <a:pt x="16" y="42"/>
                      </a:cubicBezTo>
                      <a:cubicBezTo>
                        <a:pt x="16" y="42"/>
                        <a:pt x="15" y="43"/>
                        <a:pt x="15" y="44"/>
                      </a:cubicBezTo>
                      <a:cubicBezTo>
                        <a:pt x="16" y="43"/>
                        <a:pt x="17" y="42"/>
                        <a:pt x="18" y="42"/>
                      </a:cubicBezTo>
                      <a:cubicBezTo>
                        <a:pt x="18" y="38"/>
                        <a:pt x="18" y="33"/>
                        <a:pt x="18" y="28"/>
                      </a:cubicBezTo>
                      <a:cubicBezTo>
                        <a:pt x="15" y="29"/>
                        <a:pt x="14" y="28"/>
                        <a:pt x="13" y="26"/>
                      </a:cubicBezTo>
                      <a:cubicBezTo>
                        <a:pt x="13" y="22"/>
                        <a:pt x="13" y="19"/>
                        <a:pt x="13" y="16"/>
                      </a:cubicBezTo>
                      <a:cubicBezTo>
                        <a:pt x="13" y="16"/>
                        <a:pt x="12" y="16"/>
                        <a:pt x="12" y="16"/>
                      </a:cubicBezTo>
                      <a:cubicBezTo>
                        <a:pt x="13" y="14"/>
                        <a:pt x="13" y="13"/>
                        <a:pt x="12" y="12"/>
                      </a:cubicBezTo>
                      <a:cubicBezTo>
                        <a:pt x="13" y="12"/>
                        <a:pt x="13" y="12"/>
                        <a:pt x="13" y="11"/>
                      </a:cubicBezTo>
                      <a:cubicBezTo>
                        <a:pt x="15" y="11"/>
                        <a:pt x="16" y="10"/>
                        <a:pt x="17" y="10"/>
                      </a:cubicBezTo>
                      <a:cubicBezTo>
                        <a:pt x="17" y="10"/>
                        <a:pt x="17" y="9"/>
                        <a:pt x="18" y="9"/>
                      </a:cubicBezTo>
                      <a:cubicBezTo>
                        <a:pt x="18" y="9"/>
                        <a:pt x="18" y="9"/>
                        <a:pt x="18" y="10"/>
                      </a:cubicBezTo>
                      <a:cubicBezTo>
                        <a:pt x="19" y="9"/>
                        <a:pt x="19" y="8"/>
                        <a:pt x="20" y="9"/>
                      </a:cubicBezTo>
                      <a:cubicBezTo>
                        <a:pt x="21" y="8"/>
                        <a:pt x="22" y="8"/>
                        <a:pt x="23" y="7"/>
                      </a:cubicBezTo>
                      <a:cubicBezTo>
                        <a:pt x="24" y="8"/>
                        <a:pt x="24" y="8"/>
                        <a:pt x="24" y="9"/>
                      </a:cubicBezTo>
                      <a:cubicBezTo>
                        <a:pt x="23" y="12"/>
                        <a:pt x="24" y="14"/>
                        <a:pt x="24" y="17"/>
                      </a:cubicBezTo>
                      <a:cubicBezTo>
                        <a:pt x="24" y="17"/>
                        <a:pt x="24" y="17"/>
                        <a:pt x="24" y="18"/>
                      </a:cubicBezTo>
                      <a:cubicBezTo>
                        <a:pt x="24" y="18"/>
                        <a:pt x="24" y="19"/>
                        <a:pt x="24" y="20"/>
                      </a:cubicBezTo>
                      <a:cubicBezTo>
                        <a:pt x="24" y="21"/>
                        <a:pt x="23" y="23"/>
                        <a:pt x="23" y="24"/>
                      </a:cubicBezTo>
                      <a:cubicBezTo>
                        <a:pt x="21" y="26"/>
                        <a:pt x="21" y="27"/>
                        <a:pt x="19" y="28"/>
                      </a:cubicBezTo>
                      <a:cubicBezTo>
                        <a:pt x="19" y="32"/>
                        <a:pt x="19" y="37"/>
                        <a:pt x="20" y="41"/>
                      </a:cubicBezTo>
                      <a:cubicBezTo>
                        <a:pt x="22" y="40"/>
                        <a:pt x="24" y="40"/>
                        <a:pt x="25" y="41"/>
                      </a:cubicBezTo>
                      <a:cubicBezTo>
                        <a:pt x="25" y="41"/>
                        <a:pt x="24" y="42"/>
                        <a:pt x="24" y="43"/>
                      </a:cubicBezTo>
                      <a:cubicBezTo>
                        <a:pt x="23" y="43"/>
                        <a:pt x="24" y="41"/>
                        <a:pt x="25" y="41"/>
                      </a:cubicBezTo>
                      <a:cubicBezTo>
                        <a:pt x="24" y="41"/>
                        <a:pt x="23" y="42"/>
                        <a:pt x="22" y="42"/>
                      </a:cubicBezTo>
                      <a:cubicBezTo>
                        <a:pt x="21" y="42"/>
                        <a:pt x="20" y="43"/>
                        <a:pt x="19" y="44"/>
                      </a:cubicBezTo>
                      <a:cubicBezTo>
                        <a:pt x="18" y="43"/>
                        <a:pt x="17" y="44"/>
                        <a:pt x="16" y="44"/>
                      </a:cubicBezTo>
                      <a:cubicBezTo>
                        <a:pt x="16" y="45"/>
                        <a:pt x="16" y="45"/>
                        <a:pt x="17" y="45"/>
                      </a:cubicBezTo>
                      <a:cubicBezTo>
                        <a:pt x="17" y="45"/>
                        <a:pt x="16" y="46"/>
                        <a:pt x="16" y="46"/>
                      </a:cubicBezTo>
                      <a:cubicBezTo>
                        <a:pt x="16" y="46"/>
                        <a:pt x="16" y="46"/>
                        <a:pt x="16" y="46"/>
                      </a:cubicBezTo>
                      <a:cubicBezTo>
                        <a:pt x="17" y="46"/>
                        <a:pt x="18" y="46"/>
                        <a:pt x="19" y="46"/>
                      </a:cubicBezTo>
                      <a:cubicBezTo>
                        <a:pt x="19" y="45"/>
                        <a:pt x="20" y="45"/>
                        <a:pt x="20" y="45"/>
                      </a:cubicBezTo>
                      <a:cubicBezTo>
                        <a:pt x="20" y="46"/>
                        <a:pt x="19" y="45"/>
                        <a:pt x="19" y="46"/>
                      </a:cubicBezTo>
                      <a:cubicBezTo>
                        <a:pt x="19" y="47"/>
                        <a:pt x="19" y="46"/>
                        <a:pt x="20" y="46"/>
                      </a:cubicBezTo>
                      <a:cubicBezTo>
                        <a:pt x="20" y="46"/>
                        <a:pt x="22" y="45"/>
                        <a:pt x="22" y="44"/>
                      </a:cubicBezTo>
                      <a:cubicBezTo>
                        <a:pt x="21" y="45"/>
                        <a:pt x="21" y="45"/>
                        <a:pt x="20" y="45"/>
                      </a:cubicBezTo>
                      <a:cubicBezTo>
                        <a:pt x="21" y="44"/>
                        <a:pt x="22" y="43"/>
                        <a:pt x="22" y="44"/>
                      </a:cubicBezTo>
                      <a:cubicBezTo>
                        <a:pt x="23" y="44"/>
                        <a:pt x="23" y="43"/>
                        <a:pt x="23" y="43"/>
                      </a:cubicBezTo>
                      <a:cubicBezTo>
                        <a:pt x="23" y="43"/>
                        <a:pt x="24" y="43"/>
                        <a:pt x="24" y="43"/>
                      </a:cubicBezTo>
                      <a:cubicBezTo>
                        <a:pt x="23" y="44"/>
                        <a:pt x="23" y="44"/>
                        <a:pt x="22" y="44"/>
                      </a:cubicBezTo>
                      <a:cubicBezTo>
                        <a:pt x="22" y="45"/>
                        <a:pt x="24" y="44"/>
                        <a:pt x="24" y="44"/>
                      </a:cubicBezTo>
                      <a:cubicBezTo>
                        <a:pt x="25" y="44"/>
                        <a:pt x="26" y="43"/>
                        <a:pt x="26" y="43"/>
                      </a:cubicBezTo>
                      <a:cubicBezTo>
                        <a:pt x="26" y="43"/>
                        <a:pt x="25" y="43"/>
                        <a:pt x="25" y="43"/>
                      </a:cubicBezTo>
                      <a:cubicBezTo>
                        <a:pt x="25" y="43"/>
                        <a:pt x="25" y="43"/>
                        <a:pt x="25" y="43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1"/>
                        <a:pt x="26" y="40"/>
                      </a:cubicBezTo>
                      <a:cubicBezTo>
                        <a:pt x="26" y="39"/>
                        <a:pt x="25" y="40"/>
                        <a:pt x="25" y="39"/>
                      </a:cubicBezTo>
                      <a:cubicBezTo>
                        <a:pt x="25" y="39"/>
                        <a:pt x="25" y="39"/>
                        <a:pt x="26" y="39"/>
                      </a:cubicBezTo>
                      <a:cubicBezTo>
                        <a:pt x="26" y="39"/>
                        <a:pt x="26" y="38"/>
                        <a:pt x="27" y="38"/>
                      </a:cubicBezTo>
                      <a:cubicBezTo>
                        <a:pt x="27" y="38"/>
                        <a:pt x="27" y="39"/>
                        <a:pt x="27" y="39"/>
                      </a:cubicBezTo>
                      <a:cubicBezTo>
                        <a:pt x="27" y="39"/>
                        <a:pt x="27" y="38"/>
                        <a:pt x="28" y="38"/>
                      </a:cubicBezTo>
                      <a:cubicBezTo>
                        <a:pt x="28" y="39"/>
                        <a:pt x="27" y="40"/>
                        <a:pt x="28" y="41"/>
                      </a:cubicBezTo>
                      <a:cubicBezTo>
                        <a:pt x="28" y="41"/>
                        <a:pt x="29" y="41"/>
                        <a:pt x="29" y="41"/>
                      </a:cubicBezTo>
                      <a:cubicBezTo>
                        <a:pt x="29" y="42"/>
                        <a:pt x="28" y="41"/>
                        <a:pt x="28" y="42"/>
                      </a:cubicBezTo>
                      <a:cubicBezTo>
                        <a:pt x="29" y="42"/>
                        <a:pt x="30" y="42"/>
                        <a:pt x="30" y="41"/>
                      </a:cubicBezTo>
                      <a:cubicBezTo>
                        <a:pt x="30" y="41"/>
                        <a:pt x="30" y="41"/>
                        <a:pt x="30" y="40"/>
                      </a:cubicBezTo>
                      <a:cubicBezTo>
                        <a:pt x="29" y="40"/>
                        <a:pt x="29" y="39"/>
                        <a:pt x="29" y="38"/>
                      </a:cubicBezTo>
                      <a:cubicBezTo>
                        <a:pt x="29" y="38"/>
                        <a:pt x="29" y="39"/>
                        <a:pt x="29" y="38"/>
                      </a:cubicBezTo>
                      <a:cubicBezTo>
                        <a:pt x="29" y="38"/>
                        <a:pt x="29" y="36"/>
                        <a:pt x="29" y="35"/>
                      </a:cubicBezTo>
                      <a:cubicBezTo>
                        <a:pt x="30" y="35"/>
                        <a:pt x="30" y="36"/>
                        <a:pt x="30" y="36"/>
                      </a:cubicBezTo>
                      <a:cubicBezTo>
                        <a:pt x="30" y="35"/>
                        <a:pt x="29" y="34"/>
                        <a:pt x="29" y="34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4"/>
                        <a:pt x="29" y="33"/>
                        <a:pt x="30" y="32"/>
                      </a:cubicBezTo>
                      <a:cubicBezTo>
                        <a:pt x="30" y="32"/>
                        <a:pt x="30" y="33"/>
                        <a:pt x="30" y="32"/>
                      </a:cubicBezTo>
                      <a:cubicBezTo>
                        <a:pt x="31" y="31"/>
                        <a:pt x="31" y="32"/>
                        <a:pt x="32" y="32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3" y="32"/>
                        <a:pt x="33" y="32"/>
                        <a:pt x="33" y="33"/>
                      </a:cubicBezTo>
                      <a:cubicBezTo>
                        <a:pt x="33" y="33"/>
                        <a:pt x="33" y="33"/>
                        <a:pt x="34" y="33"/>
                      </a:cubicBezTo>
                      <a:cubicBezTo>
                        <a:pt x="34" y="33"/>
                        <a:pt x="34" y="32"/>
                        <a:pt x="34" y="32"/>
                      </a:cubicBezTo>
                      <a:cubicBezTo>
                        <a:pt x="34" y="32"/>
                        <a:pt x="35" y="32"/>
                        <a:pt x="35" y="32"/>
                      </a:cubicBezTo>
                      <a:cubicBezTo>
                        <a:pt x="35" y="33"/>
                        <a:pt x="35" y="33"/>
                        <a:pt x="35" y="34"/>
                      </a:cubicBezTo>
                      <a:cubicBezTo>
                        <a:pt x="35" y="34"/>
                        <a:pt x="35" y="33"/>
                        <a:pt x="35" y="33"/>
                      </a:cubicBezTo>
                      <a:cubicBezTo>
                        <a:pt x="36" y="34"/>
                        <a:pt x="35" y="35"/>
                        <a:pt x="35" y="36"/>
                      </a:cubicBezTo>
                      <a:cubicBezTo>
                        <a:pt x="35" y="36"/>
                        <a:pt x="35" y="35"/>
                        <a:pt x="34" y="36"/>
                      </a:cubicBezTo>
                      <a:cubicBezTo>
                        <a:pt x="34" y="36"/>
                        <a:pt x="34" y="36"/>
                        <a:pt x="34" y="37"/>
                      </a:cubicBezTo>
                      <a:cubicBezTo>
                        <a:pt x="34" y="37"/>
                        <a:pt x="33" y="37"/>
                        <a:pt x="33" y="38"/>
                      </a:cubicBezTo>
                      <a:cubicBezTo>
                        <a:pt x="32" y="38"/>
                        <a:pt x="32" y="39"/>
                        <a:pt x="32" y="38"/>
                      </a:cubicBezTo>
                      <a:cubicBezTo>
                        <a:pt x="32" y="38"/>
                        <a:pt x="32" y="38"/>
                        <a:pt x="32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2" y="36"/>
                        <a:pt x="32" y="37"/>
                        <a:pt x="32" y="37"/>
                      </a:cubicBezTo>
                      <a:cubicBezTo>
                        <a:pt x="32" y="37"/>
                        <a:pt x="31" y="37"/>
                        <a:pt x="31" y="37"/>
                      </a:cubicBezTo>
                      <a:cubicBezTo>
                        <a:pt x="31" y="37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2" y="39"/>
                        <a:pt x="31" y="39"/>
                        <a:pt x="31" y="39"/>
                      </a:cubicBezTo>
                      <a:cubicBezTo>
                        <a:pt x="31" y="39"/>
                        <a:pt x="31" y="40"/>
                        <a:pt x="31" y="40"/>
                      </a:cubicBezTo>
                      <a:cubicBezTo>
                        <a:pt x="31" y="40"/>
                        <a:pt x="31" y="39"/>
                        <a:pt x="32" y="40"/>
                      </a:cubicBezTo>
                      <a:cubicBezTo>
                        <a:pt x="32" y="40"/>
                        <a:pt x="31" y="40"/>
                        <a:pt x="32" y="41"/>
                      </a:cubicBezTo>
                      <a:cubicBezTo>
                        <a:pt x="32" y="40"/>
                        <a:pt x="33" y="40"/>
                        <a:pt x="33" y="40"/>
                      </a:cubicBezTo>
                      <a:cubicBezTo>
                        <a:pt x="34" y="40"/>
                        <a:pt x="34" y="39"/>
                        <a:pt x="34" y="39"/>
                      </a:cubicBezTo>
                      <a:cubicBezTo>
                        <a:pt x="34" y="39"/>
                        <a:pt x="34" y="39"/>
                        <a:pt x="35" y="39"/>
                      </a:cubicBezTo>
                      <a:cubicBezTo>
                        <a:pt x="35" y="39"/>
                        <a:pt x="36" y="38"/>
                        <a:pt x="36" y="38"/>
                      </a:cubicBezTo>
                      <a:cubicBezTo>
                        <a:pt x="36" y="36"/>
                        <a:pt x="37" y="33"/>
                        <a:pt x="36" y="31"/>
                      </a:cubicBezTo>
                      <a:cubicBezTo>
                        <a:pt x="36" y="27"/>
                        <a:pt x="37" y="24"/>
                        <a:pt x="36" y="21"/>
                      </a:cubicBezTo>
                      <a:cubicBezTo>
                        <a:pt x="36" y="21"/>
                        <a:pt x="36" y="21"/>
                        <a:pt x="36" y="21"/>
                      </a:cubicBezTo>
                      <a:cubicBezTo>
                        <a:pt x="36" y="17"/>
                        <a:pt x="37" y="12"/>
                        <a:pt x="36" y="9"/>
                      </a:cubicBezTo>
                      <a:cubicBezTo>
                        <a:pt x="36" y="9"/>
                        <a:pt x="36" y="10"/>
                        <a:pt x="35" y="10"/>
                      </a:cubicBezTo>
                      <a:cubicBezTo>
                        <a:pt x="35" y="10"/>
                        <a:pt x="36" y="10"/>
                        <a:pt x="36" y="11"/>
                      </a:cubicBezTo>
                      <a:cubicBezTo>
                        <a:pt x="35" y="11"/>
                        <a:pt x="35" y="10"/>
                        <a:pt x="35" y="11"/>
                      </a:cubicBezTo>
                      <a:cubicBezTo>
                        <a:pt x="34" y="10"/>
                        <a:pt x="35" y="8"/>
                        <a:pt x="35" y="9"/>
                      </a:cubicBezTo>
                      <a:cubicBezTo>
                        <a:pt x="36" y="9"/>
                        <a:pt x="35" y="8"/>
                        <a:pt x="35" y="8"/>
                      </a:cubicBezTo>
                      <a:cubicBezTo>
                        <a:pt x="35" y="9"/>
                        <a:pt x="34" y="9"/>
                        <a:pt x="33" y="10"/>
                      </a:cubicBezTo>
                      <a:cubicBezTo>
                        <a:pt x="33" y="10"/>
                        <a:pt x="32" y="9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8"/>
                        <a:pt x="32" y="8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4" y="7"/>
                        <a:pt x="34" y="6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5" y="5"/>
                        <a:pt x="34" y="6"/>
                        <a:pt x="35" y="6"/>
                      </a:cubicBezTo>
                      <a:cubicBezTo>
                        <a:pt x="34" y="6"/>
                        <a:pt x="34" y="8"/>
                        <a:pt x="35" y="8"/>
                      </a:cubicBezTo>
                      <a:cubicBezTo>
                        <a:pt x="35" y="8"/>
                        <a:pt x="35" y="7"/>
                        <a:pt x="35" y="7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6" y="6"/>
                        <a:pt x="36" y="4"/>
                        <a:pt x="36" y="3"/>
                      </a:cubicBezTo>
                      <a:cubicBezTo>
                        <a:pt x="36" y="2"/>
                        <a:pt x="35" y="1"/>
                        <a:pt x="36" y="0"/>
                      </a:cubicBezTo>
                      <a:cubicBezTo>
                        <a:pt x="33" y="1"/>
                        <a:pt x="31" y="2"/>
                        <a:pt x="28" y="2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3"/>
                        <a:pt x="26" y="3"/>
                      </a:cubicBezTo>
                      <a:cubicBezTo>
                        <a:pt x="26" y="3"/>
                        <a:pt x="26" y="4"/>
                        <a:pt x="26" y="4"/>
                      </a:cubicBezTo>
                      <a:cubicBezTo>
                        <a:pt x="24" y="4"/>
                        <a:pt x="23" y="4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1" y="6"/>
                        <a:pt x="20" y="6"/>
                        <a:pt x="19" y="6"/>
                      </a:cubicBezTo>
                      <a:cubicBezTo>
                        <a:pt x="19" y="6"/>
                        <a:pt x="19" y="7"/>
                        <a:pt x="18" y="7"/>
                      </a:cubicBezTo>
                      <a:cubicBezTo>
                        <a:pt x="18" y="7"/>
                        <a:pt x="17" y="7"/>
                        <a:pt x="16" y="7"/>
                      </a:cubicBezTo>
                      <a:cubicBezTo>
                        <a:pt x="15" y="8"/>
                        <a:pt x="13" y="9"/>
                        <a:pt x="12" y="9"/>
                      </a:cubicBezTo>
                      <a:cubicBezTo>
                        <a:pt x="11" y="9"/>
                        <a:pt x="11" y="9"/>
                        <a:pt x="10" y="9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9" y="10"/>
                        <a:pt x="9" y="10"/>
                        <a:pt x="8" y="10"/>
                      </a:cubicBezTo>
                      <a:cubicBezTo>
                        <a:pt x="8" y="11"/>
                        <a:pt x="7" y="11"/>
                        <a:pt x="7" y="11"/>
                      </a:cubicBezTo>
                      <a:cubicBezTo>
                        <a:pt x="7" y="11"/>
                        <a:pt x="7" y="12"/>
                        <a:pt x="6" y="12"/>
                      </a:cubicBezTo>
                      <a:cubicBezTo>
                        <a:pt x="6" y="11"/>
                        <a:pt x="4" y="12"/>
                        <a:pt x="4" y="13"/>
                      </a:cubicBezTo>
                      <a:cubicBezTo>
                        <a:pt x="3" y="12"/>
                        <a:pt x="2" y="14"/>
                        <a:pt x="1" y="14"/>
                      </a:cubicBezTo>
                      <a:cubicBezTo>
                        <a:pt x="0" y="14"/>
                        <a:pt x="0" y="14"/>
                        <a:pt x="0" y="15"/>
                      </a:cubicBezTo>
                      <a:close/>
                      <a:moveTo>
                        <a:pt x="30" y="6"/>
                      </a:move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lose/>
                      <a:moveTo>
                        <a:pt x="29" y="15"/>
                      </a:moveTo>
                      <a:cubicBezTo>
                        <a:pt x="29" y="15"/>
                        <a:pt x="30" y="15"/>
                        <a:pt x="30" y="15"/>
                      </a:cubicBezTo>
                      <a:cubicBezTo>
                        <a:pt x="30" y="15"/>
                        <a:pt x="29" y="15"/>
                        <a:pt x="29" y="15"/>
                      </a:cubicBezTo>
                      <a:close/>
                      <a:moveTo>
                        <a:pt x="30" y="24"/>
                      </a:moveTo>
                      <a:cubicBezTo>
                        <a:pt x="30" y="24"/>
                        <a:pt x="30" y="25"/>
                        <a:pt x="29" y="24"/>
                      </a:cubicBezTo>
                      <a:cubicBezTo>
                        <a:pt x="29" y="24"/>
                        <a:pt x="30" y="24"/>
                        <a:pt x="30" y="24"/>
                      </a:cubicBezTo>
                      <a:close/>
                      <a:moveTo>
                        <a:pt x="30" y="12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lose/>
                      <a:moveTo>
                        <a:pt x="30" y="9"/>
                      </a:moveTo>
                      <a:cubicBezTo>
                        <a:pt x="30" y="9"/>
                        <a:pt x="30" y="10"/>
                        <a:pt x="31" y="10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9"/>
                        <a:pt x="32" y="9"/>
                        <a:pt x="32" y="10"/>
                      </a:cubicBezTo>
                      <a:cubicBezTo>
                        <a:pt x="31" y="10"/>
                        <a:pt x="31" y="10"/>
                        <a:pt x="30" y="10"/>
                      </a:cubicBezTo>
                      <a:cubicBezTo>
                        <a:pt x="30" y="10"/>
                        <a:pt x="30" y="10"/>
                        <a:pt x="29" y="9"/>
                      </a:cubicBezTo>
                      <a:cubicBezTo>
                        <a:pt x="30" y="9"/>
                        <a:pt x="30" y="8"/>
                        <a:pt x="30" y="8"/>
                      </a:cubicBezTo>
                      <a:cubicBezTo>
                        <a:pt x="30" y="9"/>
                        <a:pt x="30" y="9"/>
                        <a:pt x="30" y="10"/>
                      </a:cubicBezTo>
                      <a:cubicBezTo>
                        <a:pt x="30" y="10"/>
                        <a:pt x="30" y="9"/>
                        <a:pt x="30" y="9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2" y="11"/>
                        <a:pt x="32" y="11"/>
                      </a:cubicBezTo>
                      <a:cubicBezTo>
                        <a:pt x="32" y="11"/>
                        <a:pt x="32" y="12"/>
                        <a:pt x="32" y="12"/>
                      </a:cubicBezTo>
                      <a:cubicBezTo>
                        <a:pt x="32" y="12"/>
                        <a:pt x="32" y="13"/>
                        <a:pt x="31" y="12"/>
                      </a:cubicBezTo>
                      <a:cubicBezTo>
                        <a:pt x="32" y="12"/>
                        <a:pt x="31" y="12"/>
                        <a:pt x="31" y="11"/>
                      </a:cubicBezTo>
                      <a:close/>
                      <a:moveTo>
                        <a:pt x="31" y="6"/>
                      </a:move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6"/>
                        <a:pt x="30" y="6"/>
                        <a:pt x="30" y="6"/>
                      </a:cubicBezTo>
                      <a:cubicBezTo>
                        <a:pt x="31" y="5"/>
                        <a:pt x="31" y="6"/>
                        <a:pt x="31" y="6"/>
                      </a:cubicBezTo>
                      <a:close/>
                      <a:moveTo>
                        <a:pt x="34" y="3"/>
                      </a:moveTo>
                      <a:cubicBezTo>
                        <a:pt x="34" y="3"/>
                        <a:pt x="33" y="3"/>
                        <a:pt x="33" y="2"/>
                      </a:cubicBezTo>
                      <a:cubicBezTo>
                        <a:pt x="33" y="2"/>
                        <a:pt x="34" y="2"/>
                        <a:pt x="34" y="3"/>
                      </a:cubicBezTo>
                      <a:close/>
                      <a:moveTo>
                        <a:pt x="33" y="5"/>
                      </a:moveTo>
                      <a:cubicBezTo>
                        <a:pt x="33" y="4"/>
                        <a:pt x="33" y="4"/>
                        <a:pt x="34" y="4"/>
                      </a:cubicBezTo>
                      <a:cubicBezTo>
                        <a:pt x="34" y="4"/>
                        <a:pt x="34" y="5"/>
                        <a:pt x="34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4"/>
                        <a:pt x="33" y="5"/>
                        <a:pt x="33" y="5"/>
                      </a:cubicBezTo>
                      <a:close/>
                      <a:moveTo>
                        <a:pt x="32" y="7"/>
                      </a:moveTo>
                      <a:cubicBezTo>
                        <a:pt x="31" y="7"/>
                        <a:pt x="32" y="9"/>
                        <a:pt x="31" y="9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2" y="7"/>
                        <a:pt x="32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2" y="6"/>
                        <a:pt x="32" y="7"/>
                        <a:pt x="32" y="7"/>
                      </a:cubicBezTo>
                      <a:close/>
                      <a:moveTo>
                        <a:pt x="32" y="13"/>
                      </a:moveTo>
                      <a:cubicBezTo>
                        <a:pt x="32" y="13"/>
                        <a:pt x="32" y="12"/>
                        <a:pt x="32" y="12"/>
                      </a:cubicBezTo>
                      <a:cubicBezTo>
                        <a:pt x="33" y="12"/>
                        <a:pt x="33" y="13"/>
                        <a:pt x="32" y="13"/>
                      </a:cubicBezTo>
                      <a:close/>
                      <a:moveTo>
                        <a:pt x="32" y="18"/>
                      </a:move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6"/>
                        <a:pt x="30" y="15"/>
                        <a:pt x="31" y="14"/>
                      </a:cubicBezTo>
                      <a:cubicBezTo>
                        <a:pt x="31" y="14"/>
                        <a:pt x="32" y="14"/>
                        <a:pt x="32" y="15"/>
                      </a:cubicBezTo>
                      <a:cubicBezTo>
                        <a:pt x="32" y="15"/>
                        <a:pt x="32" y="15"/>
                        <a:pt x="32" y="16"/>
                      </a:cubicBezTo>
                      <a:cubicBezTo>
                        <a:pt x="32" y="16"/>
                        <a:pt x="32" y="16"/>
                        <a:pt x="32" y="17"/>
                      </a:cubicBezTo>
                      <a:cubicBezTo>
                        <a:pt x="32" y="16"/>
                        <a:pt x="33" y="16"/>
                        <a:pt x="33" y="16"/>
                      </a:cubicBezTo>
                      <a:cubicBezTo>
                        <a:pt x="33" y="16"/>
                        <a:pt x="33" y="17"/>
                        <a:pt x="32" y="18"/>
                      </a:cubicBezTo>
                      <a:close/>
                      <a:moveTo>
                        <a:pt x="34" y="17"/>
                      </a:moveTo>
                      <a:cubicBezTo>
                        <a:pt x="33" y="17"/>
                        <a:pt x="34" y="16"/>
                        <a:pt x="34" y="16"/>
                      </a:cubicBezTo>
                      <a:cubicBezTo>
                        <a:pt x="33" y="15"/>
                        <a:pt x="34" y="14"/>
                        <a:pt x="33" y="14"/>
                      </a:cubicBezTo>
                      <a:cubicBezTo>
                        <a:pt x="33" y="13"/>
                        <a:pt x="33" y="12"/>
                        <a:pt x="33" y="12"/>
                      </a:cubicBezTo>
                      <a:cubicBezTo>
                        <a:pt x="33" y="12"/>
                        <a:pt x="34" y="12"/>
                        <a:pt x="34" y="12"/>
                      </a:cubicBezTo>
                      <a:cubicBezTo>
                        <a:pt x="34" y="12"/>
                        <a:pt x="34" y="13"/>
                        <a:pt x="34" y="13"/>
                      </a:cubicBezTo>
                      <a:cubicBezTo>
                        <a:pt x="35" y="14"/>
                        <a:pt x="33" y="17"/>
                        <a:pt x="34" y="17"/>
                      </a:cubicBezTo>
                      <a:close/>
                      <a:moveTo>
                        <a:pt x="35" y="11"/>
                      </a:moveTo>
                      <a:cubicBezTo>
                        <a:pt x="35" y="11"/>
                        <a:pt x="34" y="11"/>
                        <a:pt x="34" y="12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1"/>
                        <a:pt x="34" y="11"/>
                        <a:pt x="35" y="11"/>
                      </a:cubicBezTo>
                      <a:close/>
                      <a:moveTo>
                        <a:pt x="35" y="16"/>
                      </a:moveTo>
                      <a:cubicBezTo>
                        <a:pt x="34" y="16"/>
                        <a:pt x="34" y="16"/>
                        <a:pt x="34" y="15"/>
                      </a:cubicBezTo>
                      <a:cubicBezTo>
                        <a:pt x="34" y="15"/>
                        <a:pt x="35" y="15"/>
                        <a:pt x="35" y="15"/>
                      </a:cubicBezTo>
                      <a:cubicBezTo>
                        <a:pt x="35" y="15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6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4" y="13"/>
                        <a:pt x="35" y="13"/>
                        <a:pt x="35" y="13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2"/>
                        <a:pt x="35" y="12"/>
                      </a:cubicBezTo>
                      <a:cubicBezTo>
                        <a:pt x="35" y="12"/>
                        <a:pt x="35" y="11"/>
                        <a:pt x="36" y="11"/>
                      </a:cubicBezTo>
                      <a:cubicBezTo>
                        <a:pt x="36" y="12"/>
                        <a:pt x="35" y="12"/>
                        <a:pt x="35" y="13"/>
                      </a:cubicBezTo>
                      <a:close/>
                      <a:moveTo>
                        <a:pt x="35" y="21"/>
                      </a:moveTo>
                      <a:cubicBezTo>
                        <a:pt x="35" y="20"/>
                        <a:pt x="35" y="20"/>
                        <a:pt x="35" y="19"/>
                      </a:cubicBezTo>
                      <a:cubicBezTo>
                        <a:pt x="35" y="20"/>
                        <a:pt x="34" y="20"/>
                        <a:pt x="34" y="20"/>
                      </a:cubicBezTo>
                      <a:cubicBezTo>
                        <a:pt x="34" y="20"/>
                        <a:pt x="34" y="20"/>
                        <a:pt x="34" y="19"/>
                      </a:cubicBezTo>
                      <a:cubicBezTo>
                        <a:pt x="34" y="19"/>
                        <a:pt x="34" y="18"/>
                        <a:pt x="34" y="18"/>
                      </a:cubicBezTo>
                      <a:cubicBezTo>
                        <a:pt x="35" y="18"/>
                        <a:pt x="35" y="19"/>
                        <a:pt x="35" y="19"/>
                      </a:cubicBezTo>
                      <a:cubicBezTo>
                        <a:pt x="35" y="19"/>
                        <a:pt x="35" y="18"/>
                        <a:pt x="35" y="18"/>
                      </a:cubicBezTo>
                      <a:cubicBezTo>
                        <a:pt x="35" y="19"/>
                        <a:pt x="37" y="21"/>
                        <a:pt x="35" y="21"/>
                      </a:cubicBezTo>
                      <a:close/>
                      <a:moveTo>
                        <a:pt x="35" y="24"/>
                      </a:moveTo>
                      <a:cubicBezTo>
                        <a:pt x="35" y="24"/>
                        <a:pt x="35" y="24"/>
                        <a:pt x="34" y="24"/>
                      </a:cubicBezTo>
                      <a:cubicBezTo>
                        <a:pt x="34" y="24"/>
                        <a:pt x="35" y="23"/>
                        <a:pt x="35" y="24"/>
                      </a:cubicBezTo>
                      <a:close/>
                      <a:moveTo>
                        <a:pt x="36" y="32"/>
                      </a:moveTo>
                      <a:cubicBezTo>
                        <a:pt x="36" y="32"/>
                        <a:pt x="36" y="33"/>
                        <a:pt x="35" y="33"/>
                      </a:cubicBezTo>
                      <a:cubicBezTo>
                        <a:pt x="35" y="32"/>
                        <a:pt x="35" y="32"/>
                        <a:pt x="36" y="32"/>
                      </a:cubicBezTo>
                      <a:close/>
                      <a:moveTo>
                        <a:pt x="35" y="26"/>
                      </a:move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6"/>
                        <a:pt x="35" y="27"/>
                        <a:pt x="35" y="27"/>
                      </a:cubicBezTo>
                      <a:cubicBezTo>
                        <a:pt x="35" y="27"/>
                        <a:pt x="35" y="27"/>
                        <a:pt x="35" y="26"/>
                      </a:cubicBezTo>
                      <a:close/>
                      <a:moveTo>
                        <a:pt x="33" y="30"/>
                      </a:move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4" y="28"/>
                        <a:pt x="35" y="30"/>
                        <a:pt x="34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1"/>
                        <a:pt x="34" y="31"/>
                        <a:pt x="33" y="31"/>
                      </a:cubicBezTo>
                      <a:cubicBezTo>
                        <a:pt x="34" y="31"/>
                        <a:pt x="34" y="30"/>
                        <a:pt x="34" y="30"/>
                      </a:cubicBezTo>
                      <a:cubicBezTo>
                        <a:pt x="34" y="30"/>
                        <a:pt x="34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4"/>
                        <a:pt x="34" y="24"/>
                      </a:cubicBezTo>
                      <a:cubicBezTo>
                        <a:pt x="33" y="24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3" y="25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2" y="24"/>
                      </a:moveTo>
                      <a:cubicBezTo>
                        <a:pt x="33" y="24"/>
                        <a:pt x="33" y="24"/>
                        <a:pt x="33" y="24"/>
                      </a:cubicBezTo>
                      <a:cubicBezTo>
                        <a:pt x="33" y="24"/>
                        <a:pt x="32" y="25"/>
                        <a:pt x="32" y="24"/>
                      </a:cubicBez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2"/>
                      </a:cubicBezTo>
                      <a:cubicBezTo>
                        <a:pt x="32" y="32"/>
                        <a:pt x="32" y="31"/>
                        <a:pt x="33" y="31"/>
                      </a:cubicBezTo>
                      <a:close/>
                      <a:moveTo>
                        <a:pt x="32" y="29"/>
                      </a:move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2" y="29"/>
                        <a:pt x="31" y="29"/>
                        <a:pt x="32" y="29"/>
                      </a:cubicBezTo>
                      <a:close/>
                      <a:moveTo>
                        <a:pt x="31" y="24"/>
                      </a:moveTo>
                      <a:cubicBezTo>
                        <a:pt x="31" y="23"/>
                        <a:pt x="31" y="23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2" y="23"/>
                        <a:pt x="32" y="23"/>
                        <a:pt x="32" y="22"/>
                      </a:cubicBezTo>
                      <a:cubicBezTo>
                        <a:pt x="32" y="21"/>
                        <a:pt x="32" y="20"/>
                        <a:pt x="33" y="19"/>
                      </a:cubicBezTo>
                      <a:cubicBezTo>
                        <a:pt x="33" y="19"/>
                        <a:pt x="34" y="19"/>
                        <a:pt x="33" y="20"/>
                      </a:cubicBezTo>
                      <a:cubicBezTo>
                        <a:pt x="33" y="20"/>
                        <a:pt x="33" y="19"/>
                        <a:pt x="33" y="20"/>
                      </a:cubicBezTo>
                      <a:cubicBezTo>
                        <a:pt x="33" y="20"/>
                        <a:pt x="33" y="21"/>
                        <a:pt x="32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2"/>
                        <a:pt x="33" y="21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1"/>
                      </a:cubicBezTo>
                      <a:cubicBezTo>
                        <a:pt x="34" y="21"/>
                        <a:pt x="34" y="21"/>
                        <a:pt x="34" y="22"/>
                      </a:cubicBezTo>
                      <a:cubicBezTo>
                        <a:pt x="35" y="22"/>
                        <a:pt x="35" y="21"/>
                        <a:pt x="35" y="22"/>
                      </a:cubicBezTo>
                      <a:cubicBezTo>
                        <a:pt x="35" y="22"/>
                        <a:pt x="34" y="22"/>
                        <a:pt x="34" y="23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2" y="24"/>
                        <a:pt x="32" y="23"/>
                        <a:pt x="31" y="24"/>
                      </a:cubicBezTo>
                      <a:close/>
                      <a:moveTo>
                        <a:pt x="31" y="27"/>
                      </a:move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8"/>
                        <a:pt x="31" y="27"/>
                        <a:pt x="31" y="27"/>
                      </a:cubicBezTo>
                      <a:close/>
                      <a:moveTo>
                        <a:pt x="31" y="26"/>
                      </a:moveTo>
                      <a:cubicBezTo>
                        <a:pt x="31" y="26"/>
                        <a:pt x="31" y="26"/>
                        <a:pt x="31" y="25"/>
                      </a:cubicBezTo>
                      <a:cubicBezTo>
                        <a:pt x="31" y="25"/>
                        <a:pt x="31" y="25"/>
                        <a:pt x="31" y="25"/>
                      </a:cubicBezTo>
                      <a:cubicBezTo>
                        <a:pt x="31" y="25"/>
                        <a:pt x="31" y="25"/>
                        <a:pt x="31" y="26"/>
                      </a:cubicBezTo>
                      <a:close/>
                      <a:moveTo>
                        <a:pt x="30" y="21"/>
                      </a:moveTo>
                      <a:cubicBezTo>
                        <a:pt x="31" y="21"/>
                        <a:pt x="31" y="21"/>
                        <a:pt x="31" y="20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31" y="22"/>
                        <a:pt x="32" y="22"/>
                        <a:pt x="32" y="22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31" y="22"/>
                        <a:pt x="31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5"/>
                        <a:pt x="31" y="15"/>
                      </a:cubicBezTo>
                      <a:cubicBezTo>
                        <a:pt x="31" y="16"/>
                        <a:pt x="31" y="16"/>
                        <a:pt x="31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lose/>
                      <a:moveTo>
                        <a:pt x="30" y="26"/>
                      </a:moveTo>
                      <a:cubicBezTo>
                        <a:pt x="29" y="26"/>
                        <a:pt x="29" y="26"/>
                        <a:pt x="29" y="25"/>
                      </a:cubicBezTo>
                      <a:cubicBezTo>
                        <a:pt x="29" y="25"/>
                        <a:pt x="30" y="25"/>
                        <a:pt x="30" y="26"/>
                      </a:cubicBezTo>
                      <a:close/>
                      <a:moveTo>
                        <a:pt x="30" y="27"/>
                      </a:moveTo>
                      <a:cubicBezTo>
                        <a:pt x="30" y="28"/>
                        <a:pt x="30" y="28"/>
                        <a:pt x="29" y="28"/>
                      </a:cubicBezTo>
                      <a:cubicBezTo>
                        <a:pt x="29" y="28"/>
                        <a:pt x="29" y="27"/>
                        <a:pt x="30" y="27"/>
                      </a:cubicBezTo>
                      <a:close/>
                      <a:moveTo>
                        <a:pt x="29" y="30"/>
                      </a:moveTo>
                      <a:cubicBezTo>
                        <a:pt x="29" y="30"/>
                        <a:pt x="29" y="30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29" y="31"/>
                        <a:pt x="29" y="31"/>
                        <a:pt x="29" y="30"/>
                      </a:cubicBezTo>
                      <a:close/>
                      <a:moveTo>
                        <a:pt x="29" y="6"/>
                      </a:moveTo>
                      <a:cubicBezTo>
                        <a:pt x="29" y="5"/>
                        <a:pt x="29" y="5"/>
                        <a:pt x="30" y="5"/>
                      </a:cubicBezTo>
                      <a:cubicBezTo>
                        <a:pt x="30" y="6"/>
                        <a:pt x="29" y="6"/>
                        <a:pt x="29" y="6"/>
                      </a:cubicBezTo>
                      <a:close/>
                      <a:moveTo>
                        <a:pt x="29" y="9"/>
                      </a:moveTo>
                      <a:cubicBezTo>
                        <a:pt x="29" y="9"/>
                        <a:pt x="29" y="10"/>
                        <a:pt x="29" y="10"/>
                      </a:cubicBezTo>
                      <a:cubicBezTo>
                        <a:pt x="29" y="10"/>
                        <a:pt x="29" y="10"/>
                        <a:pt x="29" y="9"/>
                      </a:cubicBezTo>
                      <a:close/>
                      <a:moveTo>
                        <a:pt x="29" y="39"/>
                      </a:move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29" y="40"/>
                        <a:pt x="29" y="40"/>
                        <a:pt x="29" y="39"/>
                      </a:cubicBezTo>
                      <a:close/>
                      <a:moveTo>
                        <a:pt x="18" y="45"/>
                      </a:moveTo>
                      <a:cubicBezTo>
                        <a:pt x="18" y="45"/>
                        <a:pt x="18" y="45"/>
                        <a:pt x="18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8" y="45"/>
                        <a:pt x="18" y="45"/>
                        <a:pt x="18" y="45"/>
                      </a:cubicBezTo>
                      <a:close/>
                      <a:moveTo>
                        <a:pt x="23" y="42"/>
                      </a:moveTo>
                      <a:cubicBezTo>
                        <a:pt x="23" y="42"/>
                        <a:pt x="23" y="43"/>
                        <a:pt x="23" y="43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2" y="43"/>
                        <a:pt x="22" y="42"/>
                        <a:pt x="23" y="42"/>
                      </a:cubicBezTo>
                      <a:close/>
                      <a:moveTo>
                        <a:pt x="21" y="39"/>
                      </a:moveTo>
                      <a:cubicBezTo>
                        <a:pt x="20" y="39"/>
                        <a:pt x="20" y="39"/>
                        <a:pt x="20" y="39"/>
                      </a:cubicBezTo>
                      <a:cubicBezTo>
                        <a:pt x="21" y="38"/>
                        <a:pt x="20" y="38"/>
                        <a:pt x="21" y="37"/>
                      </a:cubicBezTo>
                      <a:cubicBezTo>
                        <a:pt x="21" y="38"/>
                        <a:pt x="21" y="38"/>
                        <a:pt x="21" y="39"/>
                      </a:cubicBezTo>
                      <a:close/>
                      <a:moveTo>
                        <a:pt x="21" y="36"/>
                      </a:moveTo>
                      <a:cubicBezTo>
                        <a:pt x="22" y="36"/>
                        <a:pt x="22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lose/>
                      <a:moveTo>
                        <a:pt x="22" y="29"/>
                      </a:moveTo>
                      <a:cubicBezTo>
                        <a:pt x="22" y="29"/>
                        <a:pt x="21" y="29"/>
                        <a:pt x="21" y="30"/>
                      </a:cubicBezTo>
                      <a:cubicBezTo>
                        <a:pt x="21" y="29"/>
                        <a:pt x="21" y="29"/>
                        <a:pt x="21" y="29"/>
                      </a:cubicBezTo>
                      <a:cubicBezTo>
                        <a:pt x="21" y="29"/>
                        <a:pt x="21" y="29"/>
                        <a:pt x="22" y="29"/>
                      </a:cubicBezTo>
                      <a:close/>
                      <a:moveTo>
                        <a:pt x="22" y="34"/>
                      </a:moveTo>
                      <a:cubicBezTo>
                        <a:pt x="22" y="34"/>
                        <a:pt x="21" y="34"/>
                        <a:pt x="21" y="33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22" y="33"/>
                        <a:pt x="22" y="34"/>
                        <a:pt x="22" y="34"/>
                      </a:cubicBezTo>
                      <a:close/>
                      <a:moveTo>
                        <a:pt x="23" y="31"/>
                      </a:moveTo>
                      <a:cubicBezTo>
                        <a:pt x="22" y="30"/>
                        <a:pt x="22" y="31"/>
                        <a:pt x="22" y="30"/>
                      </a:cubicBezTo>
                      <a:cubicBezTo>
                        <a:pt x="22" y="30"/>
                        <a:pt x="22" y="30"/>
                        <a:pt x="23" y="30"/>
                      </a:cubicBezTo>
                      <a:cubicBezTo>
                        <a:pt x="23" y="30"/>
                        <a:pt x="23" y="30"/>
                        <a:pt x="23" y="31"/>
                      </a:cubicBezTo>
                      <a:close/>
                      <a:moveTo>
                        <a:pt x="23" y="33"/>
                      </a:moveTo>
                      <a:cubicBezTo>
                        <a:pt x="23" y="33"/>
                        <a:pt x="23" y="34"/>
                        <a:pt x="22" y="34"/>
                      </a:cubicBezTo>
                      <a:cubicBezTo>
                        <a:pt x="22" y="33"/>
                        <a:pt x="23" y="33"/>
                        <a:pt x="23" y="33"/>
                      </a:cubicBezTo>
                      <a:close/>
                      <a:moveTo>
                        <a:pt x="23" y="36"/>
                      </a:move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36"/>
                        <a:pt x="23" y="35"/>
                        <a:pt x="23" y="36"/>
                      </a:cubicBezTo>
                      <a:close/>
                      <a:moveTo>
                        <a:pt x="24" y="38"/>
                      </a:moveTo>
                      <a:cubicBezTo>
                        <a:pt x="23" y="38"/>
                        <a:pt x="23" y="39"/>
                        <a:pt x="23" y="39"/>
                      </a:cubicBezTo>
                      <a:cubicBezTo>
                        <a:pt x="23" y="38"/>
                        <a:pt x="23" y="38"/>
                        <a:pt x="23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3" y="38"/>
                        <a:pt x="23" y="37"/>
                        <a:pt x="23" y="37"/>
                      </a:cubicBezTo>
                      <a:cubicBezTo>
                        <a:pt x="23" y="37"/>
                        <a:pt x="23" y="37"/>
                        <a:pt x="24" y="38"/>
                      </a:cubicBezTo>
                      <a:close/>
                      <a:moveTo>
                        <a:pt x="25" y="11"/>
                      </a:moveTo>
                      <a:cubicBezTo>
                        <a:pt x="25" y="11"/>
                        <a:pt x="25" y="11"/>
                        <a:pt x="24" y="11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5" y="10"/>
                        <a:pt x="25" y="11"/>
                        <a:pt x="25" y="11"/>
                      </a:cubicBezTo>
                      <a:close/>
                      <a:moveTo>
                        <a:pt x="26" y="13"/>
                      </a:moveTo>
                      <a:cubicBezTo>
                        <a:pt x="26" y="13"/>
                        <a:pt x="26" y="13"/>
                        <a:pt x="26" y="14"/>
                      </a:cubicBezTo>
                      <a:cubicBezTo>
                        <a:pt x="25" y="13"/>
                        <a:pt x="25" y="14"/>
                        <a:pt x="25" y="13"/>
                      </a:cubicBezTo>
                      <a:cubicBezTo>
                        <a:pt x="25" y="13"/>
                        <a:pt x="25" y="12"/>
                        <a:pt x="25" y="12"/>
                      </a:cubicBezTo>
                      <a:cubicBezTo>
                        <a:pt x="25" y="13"/>
                        <a:pt x="26" y="12"/>
                        <a:pt x="26" y="13"/>
                      </a:cubicBezTo>
                      <a:close/>
                      <a:moveTo>
                        <a:pt x="25" y="11"/>
                      </a:moveTo>
                      <a:cubicBezTo>
                        <a:pt x="25" y="11"/>
                        <a:pt x="26" y="11"/>
                        <a:pt x="26" y="11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6" y="11"/>
                        <a:pt x="26" y="11"/>
                        <a:pt x="25" y="11"/>
                      </a:cubicBezTo>
                      <a:close/>
                      <a:moveTo>
                        <a:pt x="25" y="17"/>
                      </a:move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25" y="17"/>
                        <a:pt x="25" y="16"/>
                        <a:pt x="26" y="16"/>
                      </a:cubicBezTo>
                      <a:cubicBezTo>
                        <a:pt x="26" y="16"/>
                        <a:pt x="26" y="16"/>
                        <a:pt x="26" y="16"/>
                      </a:cubicBezTo>
                      <a:cubicBezTo>
                        <a:pt x="25" y="16"/>
                        <a:pt x="25" y="16"/>
                        <a:pt x="25" y="17"/>
                      </a:cubicBezTo>
                      <a:close/>
                      <a:moveTo>
                        <a:pt x="25" y="27"/>
                      </a:moveTo>
                      <a:cubicBezTo>
                        <a:pt x="25" y="26"/>
                        <a:pt x="26" y="27"/>
                        <a:pt x="25" y="27"/>
                      </a:cubicBezTo>
                      <a:close/>
                      <a:moveTo>
                        <a:pt x="26" y="32"/>
                      </a:moveTo>
                      <a:cubicBezTo>
                        <a:pt x="26" y="32"/>
                        <a:pt x="26" y="32"/>
                        <a:pt x="25" y="32"/>
                      </a:cubicBezTo>
                      <a:cubicBezTo>
                        <a:pt x="25" y="31"/>
                        <a:pt x="26" y="31"/>
                        <a:pt x="26" y="31"/>
                      </a:cubicBezTo>
                      <a:cubicBezTo>
                        <a:pt x="26" y="30"/>
                        <a:pt x="26" y="31"/>
                        <a:pt x="26" y="30"/>
                      </a:cubicBezTo>
                      <a:cubicBezTo>
                        <a:pt x="26" y="30"/>
                        <a:pt x="26" y="31"/>
                        <a:pt x="26" y="32"/>
                      </a:cubicBezTo>
                      <a:close/>
                      <a:moveTo>
                        <a:pt x="26" y="35"/>
                      </a:moveTo>
                      <a:cubicBezTo>
                        <a:pt x="25" y="35"/>
                        <a:pt x="25" y="35"/>
                        <a:pt x="25" y="35"/>
                      </a:cubicBezTo>
                      <a:cubicBezTo>
                        <a:pt x="25" y="34"/>
                        <a:pt x="26" y="34"/>
                        <a:pt x="26" y="35"/>
                      </a:cubicBezTo>
                      <a:close/>
                      <a:moveTo>
                        <a:pt x="24" y="32"/>
                      </a:move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4" y="32"/>
                        <a:pt x="24" y="31"/>
                        <a:pt x="25" y="31"/>
                      </a:cubicBezTo>
                      <a:cubicBezTo>
                        <a:pt x="24" y="32"/>
                        <a:pt x="25" y="32"/>
                        <a:pt x="25" y="32"/>
                      </a:cubicBezTo>
                      <a:cubicBezTo>
                        <a:pt x="25" y="32"/>
                        <a:pt x="25" y="32"/>
                        <a:pt x="24" y="32"/>
                      </a:cubicBezTo>
                      <a:close/>
                      <a:moveTo>
                        <a:pt x="24" y="12"/>
                      </a:moveTo>
                      <a:cubicBezTo>
                        <a:pt x="24" y="12"/>
                        <a:pt x="24" y="12"/>
                        <a:pt x="25" y="12"/>
                      </a:cubicBezTo>
                      <a:cubicBezTo>
                        <a:pt x="25" y="12"/>
                        <a:pt x="24" y="13"/>
                        <a:pt x="24" y="12"/>
                      </a:cubicBezTo>
                      <a:close/>
                      <a:moveTo>
                        <a:pt x="25" y="7"/>
                      </a:moveTo>
                      <a:cubicBezTo>
                        <a:pt x="26" y="7"/>
                        <a:pt x="25" y="8"/>
                        <a:pt x="26" y="9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5" y="9"/>
                        <a:pt x="25" y="7"/>
                        <a:pt x="25" y="7"/>
                      </a:cubicBezTo>
                      <a:close/>
                      <a:moveTo>
                        <a:pt x="26" y="5"/>
                      </a:moveTo>
                      <a:cubicBezTo>
                        <a:pt x="26" y="6"/>
                        <a:pt x="26" y="6"/>
                        <a:pt x="25" y="6"/>
                      </a:cubicBezTo>
                      <a:cubicBezTo>
                        <a:pt x="25" y="6"/>
                        <a:pt x="25" y="5"/>
                        <a:pt x="25" y="4"/>
                      </a:cubicBezTo>
                      <a:cubicBezTo>
                        <a:pt x="26" y="4"/>
                        <a:pt x="26" y="5"/>
                        <a:pt x="26" y="5"/>
                      </a:cubicBezTo>
                      <a:close/>
                      <a:moveTo>
                        <a:pt x="26" y="10"/>
                      </a:moveTo>
                      <a:cubicBezTo>
                        <a:pt x="26" y="10"/>
                        <a:pt x="26" y="10"/>
                        <a:pt x="25" y="10"/>
                      </a:cubicBezTo>
                      <a:cubicBezTo>
                        <a:pt x="25" y="10"/>
                        <a:pt x="25" y="9"/>
                        <a:pt x="26" y="9"/>
                      </a:cubicBezTo>
                      <a:cubicBezTo>
                        <a:pt x="26" y="9"/>
                        <a:pt x="26" y="9"/>
                        <a:pt x="26" y="10"/>
                      </a:cubicBezTo>
                      <a:close/>
                      <a:moveTo>
                        <a:pt x="27" y="5"/>
                      </a:moveTo>
                      <a:cubicBezTo>
                        <a:pt x="27" y="6"/>
                        <a:pt x="28" y="6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7"/>
                        <a:pt x="26" y="8"/>
                        <a:pt x="26" y="8"/>
                      </a:cubicBezTo>
                      <a:cubicBezTo>
                        <a:pt x="26" y="7"/>
                        <a:pt x="26" y="5"/>
                        <a:pt x="27" y="5"/>
                      </a:cubicBezTo>
                      <a:close/>
                      <a:moveTo>
                        <a:pt x="27" y="30"/>
                      </a:moveTo>
                      <a:cubicBezTo>
                        <a:pt x="27" y="30"/>
                        <a:pt x="27" y="30"/>
                        <a:pt x="27" y="30"/>
                      </a:cubicBezTo>
                      <a:cubicBezTo>
                        <a:pt x="27" y="30"/>
                        <a:pt x="26" y="30"/>
                        <a:pt x="26" y="30"/>
                      </a:cubicBezTo>
                      <a:cubicBezTo>
                        <a:pt x="27" y="30"/>
                        <a:pt x="27" y="30"/>
                        <a:pt x="27" y="30"/>
                      </a:cubicBezTo>
                      <a:close/>
                      <a:moveTo>
                        <a:pt x="27" y="29"/>
                      </a:moveTo>
                      <a:cubicBezTo>
                        <a:pt x="27" y="29"/>
                        <a:pt x="27" y="28"/>
                        <a:pt x="27" y="28"/>
                      </a:cubicBezTo>
                      <a:cubicBezTo>
                        <a:pt x="27" y="28"/>
                        <a:pt x="27" y="29"/>
                        <a:pt x="27" y="29"/>
                      </a:cubicBezTo>
                      <a:cubicBezTo>
                        <a:pt x="27" y="29"/>
                        <a:pt x="27" y="29"/>
                        <a:pt x="27" y="29"/>
                      </a:cubicBezTo>
                      <a:close/>
                      <a:moveTo>
                        <a:pt x="27" y="5"/>
                      </a:moveTo>
                      <a:cubicBezTo>
                        <a:pt x="27" y="4"/>
                        <a:pt x="28" y="5"/>
                        <a:pt x="28" y="5"/>
                      </a:cubicBezTo>
                      <a:cubicBezTo>
                        <a:pt x="28" y="5"/>
                        <a:pt x="27" y="5"/>
                        <a:pt x="27" y="5"/>
                      </a:cubicBezTo>
                      <a:close/>
                      <a:moveTo>
                        <a:pt x="27" y="36"/>
                      </a:move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6"/>
                        <a:pt x="27" y="36"/>
                      </a:cubicBezTo>
                      <a:cubicBezTo>
                        <a:pt x="27" y="36"/>
                        <a:pt x="28" y="36"/>
                        <a:pt x="27" y="36"/>
                      </a:cubicBezTo>
                      <a:close/>
                      <a:moveTo>
                        <a:pt x="26" y="36"/>
                      </a:moveTo>
                      <a:cubicBezTo>
                        <a:pt x="26" y="37"/>
                        <a:pt x="26" y="35"/>
                        <a:pt x="26" y="34"/>
                      </a:cubicBezTo>
                      <a:cubicBezTo>
                        <a:pt x="26" y="34"/>
                        <a:pt x="27" y="34"/>
                        <a:pt x="27" y="34"/>
                      </a:cubicBezTo>
                      <a:cubicBezTo>
                        <a:pt x="27" y="34"/>
                        <a:pt x="27" y="34"/>
                        <a:pt x="28" y="34"/>
                      </a:cubicBezTo>
                      <a:cubicBezTo>
                        <a:pt x="28" y="34"/>
                        <a:pt x="27" y="34"/>
                        <a:pt x="27" y="35"/>
                      </a:cubicBezTo>
                      <a:cubicBezTo>
                        <a:pt x="27" y="35"/>
                        <a:pt x="27" y="36"/>
                        <a:pt x="26" y="36"/>
                      </a:cubicBezTo>
                      <a:cubicBezTo>
                        <a:pt x="26" y="36"/>
                        <a:pt x="27" y="36"/>
                        <a:pt x="26" y="36"/>
                      </a:cubicBezTo>
                      <a:close/>
                      <a:moveTo>
                        <a:pt x="25" y="37"/>
                      </a:moveTo>
                      <a:cubicBezTo>
                        <a:pt x="25" y="38"/>
                        <a:pt x="26" y="37"/>
                        <a:pt x="26" y="37"/>
                      </a:cubicBezTo>
                      <a:cubicBezTo>
                        <a:pt x="27" y="38"/>
                        <a:pt x="26" y="38"/>
                        <a:pt x="26" y="38"/>
                      </a:cubicBezTo>
                      <a:cubicBezTo>
                        <a:pt x="26" y="38"/>
                        <a:pt x="25" y="38"/>
                        <a:pt x="25" y="37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5" y="36"/>
                        <a:pt x="25" y="36"/>
                        <a:pt x="25" y="36"/>
                      </a:cubicBezTo>
                      <a:cubicBezTo>
                        <a:pt x="25" y="37"/>
                        <a:pt x="24" y="36"/>
                        <a:pt x="24" y="36"/>
                      </a:cubicBezTo>
                      <a:close/>
                      <a:moveTo>
                        <a:pt x="24" y="10"/>
                      </a:move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4" y="9"/>
                        <a:pt x="24" y="9"/>
                        <a:pt x="24" y="1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lose/>
                      <a:moveTo>
                        <a:pt x="24" y="6"/>
                      </a:moveTo>
                      <a:cubicBezTo>
                        <a:pt x="24" y="6"/>
                        <a:pt x="25" y="6"/>
                        <a:pt x="24" y="7"/>
                      </a:cubicBezTo>
                      <a:cubicBezTo>
                        <a:pt x="24" y="7"/>
                        <a:pt x="24" y="6"/>
                        <a:pt x="24" y="6"/>
                      </a:cubicBezTo>
                      <a:close/>
                      <a:moveTo>
                        <a:pt x="18" y="7"/>
                      </a:move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7" y="8"/>
                        <a:pt x="17" y="8"/>
                        <a:pt x="18" y="7"/>
                      </a:cubicBezTo>
                      <a:close/>
                      <a:moveTo>
                        <a:pt x="17" y="8"/>
                      </a:moveTo>
                      <a:cubicBezTo>
                        <a:pt x="17" y="8"/>
                        <a:pt x="17" y="8"/>
                        <a:pt x="17" y="9"/>
                      </a:cubicBezTo>
                      <a:cubicBezTo>
                        <a:pt x="16" y="9"/>
                        <a:pt x="17" y="8"/>
                        <a:pt x="17" y="8"/>
                      </a:cubicBezTo>
                      <a:close/>
                      <a:moveTo>
                        <a:pt x="17" y="37"/>
                      </a:move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lose/>
                      <a:moveTo>
                        <a:pt x="2" y="15"/>
                      </a:move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1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lose/>
                      <a:moveTo>
                        <a:pt x="3" y="19"/>
                      </a:move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0"/>
                        <a:pt x="4" y="20"/>
                        <a:pt x="4" y="21"/>
                      </a:cubicBezTo>
                      <a:cubicBezTo>
                        <a:pt x="4" y="21"/>
                        <a:pt x="4" y="20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2" y="21"/>
                        <a:pt x="3" y="21"/>
                        <a:pt x="3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3" y="19"/>
                      </a:cubicBezTo>
                      <a:close/>
                      <a:moveTo>
                        <a:pt x="3" y="37"/>
                      </a:moveTo>
                      <a:cubicBezTo>
                        <a:pt x="3" y="37"/>
                        <a:pt x="3" y="36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5" y="37"/>
                        <a:pt x="5" y="37"/>
                      </a:cubicBezTo>
                      <a:cubicBezTo>
                        <a:pt x="5" y="36"/>
                        <a:pt x="4" y="36"/>
                        <a:pt x="5" y="36"/>
                      </a:cubicBezTo>
                      <a:cubicBezTo>
                        <a:pt x="5" y="37"/>
                        <a:pt x="5" y="36"/>
                        <a:pt x="6" y="37"/>
                      </a:cubicBezTo>
                      <a:cubicBezTo>
                        <a:pt x="5" y="37"/>
                        <a:pt x="5" y="37"/>
                        <a:pt x="5" y="38"/>
                      </a:cubicBezTo>
                      <a:cubicBezTo>
                        <a:pt x="4" y="37"/>
                        <a:pt x="3" y="38"/>
                        <a:pt x="3" y="37"/>
                      </a:cubicBezTo>
                      <a:close/>
                      <a:moveTo>
                        <a:pt x="3" y="41"/>
                      </a:moveTo>
                      <a:cubicBezTo>
                        <a:pt x="3" y="41"/>
                        <a:pt x="3" y="42"/>
                        <a:pt x="3" y="42"/>
                      </a:cubicBezTo>
                      <a:cubicBezTo>
                        <a:pt x="3" y="42"/>
                        <a:pt x="3" y="41"/>
                        <a:pt x="3" y="41"/>
                      </a:cubicBezTo>
                      <a:close/>
                      <a:moveTo>
                        <a:pt x="6" y="20"/>
                      </a:move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0"/>
                        <a:pt x="5" y="20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8"/>
                        <a:pt x="5" y="19"/>
                        <a:pt x="5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7" y="20"/>
                        <a:pt x="7" y="20"/>
                      </a:cubicBezTo>
                      <a:cubicBezTo>
                        <a:pt x="7" y="21"/>
                        <a:pt x="6" y="21"/>
                        <a:pt x="6" y="22"/>
                      </a:cubicBezTo>
                      <a:cubicBezTo>
                        <a:pt x="6" y="21"/>
                        <a:pt x="6" y="21"/>
                        <a:pt x="6" y="20"/>
                      </a:cubicBezTo>
                      <a:close/>
                      <a:moveTo>
                        <a:pt x="7" y="47"/>
                      </a:moveTo>
                      <a:cubicBezTo>
                        <a:pt x="7" y="47"/>
                        <a:pt x="7" y="47"/>
                        <a:pt x="7" y="47"/>
                      </a:cubicBezTo>
                      <a:cubicBezTo>
                        <a:pt x="7" y="47"/>
                        <a:pt x="7" y="47"/>
                        <a:pt x="7" y="48"/>
                      </a:cubicBezTo>
                      <a:cubicBezTo>
                        <a:pt x="7" y="48"/>
                        <a:pt x="7" y="48"/>
                        <a:pt x="7" y="48"/>
                      </a:cubicBezTo>
                      <a:cubicBezTo>
                        <a:pt x="7" y="48"/>
                        <a:pt x="6" y="47"/>
                        <a:pt x="7" y="47"/>
                      </a:cubicBezTo>
                      <a:close/>
                      <a:moveTo>
                        <a:pt x="7" y="33"/>
                      </a:moveTo>
                      <a:cubicBezTo>
                        <a:pt x="7" y="33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3"/>
                      </a:cubicBezTo>
                      <a:close/>
                      <a:moveTo>
                        <a:pt x="7" y="41"/>
                      </a:moveTo>
                      <a:cubicBezTo>
                        <a:pt x="7" y="41"/>
                        <a:pt x="7" y="41"/>
                        <a:pt x="7" y="41"/>
                      </a:cubicBezTo>
                      <a:cubicBezTo>
                        <a:pt x="7" y="42"/>
                        <a:pt x="7" y="42"/>
                        <a:pt x="6" y="42"/>
                      </a:cubicBezTo>
                      <a:cubicBezTo>
                        <a:pt x="6" y="41"/>
                        <a:pt x="7" y="41"/>
                        <a:pt x="7" y="41"/>
                      </a:cubicBezTo>
                      <a:close/>
                      <a:moveTo>
                        <a:pt x="7" y="32"/>
                      </a:moveTo>
                      <a:cubicBezTo>
                        <a:pt x="7" y="31"/>
                        <a:pt x="7" y="31"/>
                        <a:pt x="8" y="32"/>
                      </a:cubicBezTo>
                      <a:cubicBezTo>
                        <a:pt x="7" y="32"/>
                        <a:pt x="7" y="32"/>
                        <a:pt x="7" y="32"/>
                      </a:cubicBezTo>
                      <a:close/>
                      <a:moveTo>
                        <a:pt x="8" y="45"/>
                      </a:moveTo>
                      <a:cubicBezTo>
                        <a:pt x="8" y="45"/>
                        <a:pt x="7" y="45"/>
                        <a:pt x="7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7" y="45"/>
                        <a:pt x="7" y="45"/>
                        <a:pt x="8" y="45"/>
                      </a:cubicBezTo>
                      <a:close/>
                      <a:moveTo>
                        <a:pt x="8" y="21"/>
                      </a:move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7" y="22"/>
                        <a:pt x="7" y="22"/>
                        <a:pt x="8" y="21"/>
                      </a:cubicBezTo>
                      <a:close/>
                      <a:moveTo>
                        <a:pt x="7" y="47"/>
                      </a:moveTo>
                      <a:cubicBezTo>
                        <a:pt x="7" y="47"/>
                        <a:pt x="7" y="46"/>
                        <a:pt x="7" y="46"/>
                      </a:cubicBezTo>
                      <a:cubicBezTo>
                        <a:pt x="7" y="46"/>
                        <a:pt x="7" y="46"/>
                        <a:pt x="8" y="46"/>
                      </a:cubicBezTo>
                      <a:cubicBezTo>
                        <a:pt x="8" y="46"/>
                        <a:pt x="7" y="46"/>
                        <a:pt x="7" y="47"/>
                      </a:cubicBezTo>
                      <a:close/>
                      <a:moveTo>
                        <a:pt x="6" y="44"/>
                      </a:moveTo>
                      <a:cubicBezTo>
                        <a:pt x="6" y="43"/>
                        <a:pt x="7" y="43"/>
                        <a:pt x="7" y="43"/>
                      </a:cubicBezTo>
                      <a:cubicBezTo>
                        <a:pt x="7" y="44"/>
                        <a:pt x="7" y="44"/>
                        <a:pt x="6" y="44"/>
                      </a:cubicBezTo>
                      <a:close/>
                      <a:moveTo>
                        <a:pt x="5" y="30"/>
                      </a:move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5" y="30"/>
                        <a:pt x="4" y="30"/>
                        <a:pt x="4" y="30"/>
                      </a:cubicBezTo>
                      <a:cubicBezTo>
                        <a:pt x="5" y="29"/>
                        <a:pt x="5" y="30"/>
                        <a:pt x="5" y="30"/>
                      </a:cubicBezTo>
                      <a:close/>
                      <a:moveTo>
                        <a:pt x="5" y="26"/>
                      </a:move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lose/>
                      <a:moveTo>
                        <a:pt x="5" y="18"/>
                      </a:moveTo>
                      <a:cubicBezTo>
                        <a:pt x="5" y="18"/>
                        <a:pt x="5" y="19"/>
                        <a:pt x="4" y="20"/>
                      </a:cubicBezTo>
                      <a:cubicBezTo>
                        <a:pt x="5" y="19"/>
                        <a:pt x="4" y="19"/>
                        <a:pt x="5" y="18"/>
                      </a:cubicBezTo>
                      <a:close/>
                      <a:moveTo>
                        <a:pt x="5" y="23"/>
                      </a:move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5" y="24"/>
                        <a:pt x="5" y="24"/>
                        <a:pt x="5" y="23"/>
                      </a:cubicBezTo>
                      <a:cubicBezTo>
                        <a:pt x="5" y="23"/>
                        <a:pt x="5" y="23"/>
                        <a:pt x="5" y="23"/>
                      </a:cubicBezTo>
                      <a:close/>
                      <a:moveTo>
                        <a:pt x="6" y="26"/>
                      </a:moveTo>
                      <a:cubicBezTo>
                        <a:pt x="6" y="26"/>
                        <a:pt x="6" y="26"/>
                        <a:pt x="5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lose/>
                      <a:moveTo>
                        <a:pt x="5" y="45"/>
                      </a:moveTo>
                      <a:cubicBezTo>
                        <a:pt x="5" y="45"/>
                        <a:pt x="5" y="45"/>
                        <a:pt x="5" y="44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6" y="44"/>
                        <a:pt x="5" y="45"/>
                        <a:pt x="5" y="45"/>
                      </a:cubicBezTo>
                      <a:close/>
                      <a:moveTo>
                        <a:pt x="5" y="38"/>
                      </a:moveTo>
                      <a:cubicBezTo>
                        <a:pt x="5" y="37"/>
                        <a:pt x="5" y="37"/>
                        <a:pt x="6" y="38"/>
                      </a:cubicBezTo>
                      <a:cubicBezTo>
                        <a:pt x="6" y="38"/>
                        <a:pt x="5" y="38"/>
                        <a:pt x="5" y="38"/>
                      </a:cubicBezTo>
                      <a:close/>
                      <a:moveTo>
                        <a:pt x="4" y="21"/>
                      </a:moveTo>
                      <a:cubicBezTo>
                        <a:pt x="4" y="22"/>
                        <a:pt x="4" y="22"/>
                        <a:pt x="4" y="23"/>
                      </a:cubicBezTo>
                      <a:cubicBezTo>
                        <a:pt x="3" y="22"/>
                        <a:pt x="4" y="22"/>
                        <a:pt x="4" y="21"/>
                      </a:cubicBezTo>
                      <a:close/>
                      <a:moveTo>
                        <a:pt x="4" y="30"/>
                      </a:moveTo>
                      <a:cubicBezTo>
                        <a:pt x="4" y="30"/>
                        <a:pt x="4" y="31"/>
                        <a:pt x="4" y="31"/>
                      </a:cubicBezTo>
                      <a:cubicBezTo>
                        <a:pt x="3" y="31"/>
                        <a:pt x="4" y="30"/>
                        <a:pt x="4" y="30"/>
                      </a:cubicBezTo>
                      <a:close/>
                      <a:moveTo>
                        <a:pt x="3" y="35"/>
                      </a:move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5"/>
                      </a:cubicBezTo>
                      <a:close/>
                      <a:moveTo>
                        <a:pt x="4" y="18"/>
                      </a:moveTo>
                      <a:cubicBezTo>
                        <a:pt x="4" y="19"/>
                        <a:pt x="3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3" y="18"/>
                      </a:moveTo>
                      <a:cubicBezTo>
                        <a:pt x="3" y="18"/>
                        <a:pt x="3" y="17"/>
                        <a:pt x="3" y="17"/>
                      </a:cubicBezTo>
                      <a:cubicBezTo>
                        <a:pt x="3" y="17"/>
                        <a:pt x="3" y="18"/>
                        <a:pt x="3" y="18"/>
                      </a:cubicBezTo>
                      <a:close/>
                      <a:moveTo>
                        <a:pt x="3" y="16"/>
                      </a:moveTo>
                      <a:cubicBezTo>
                        <a:pt x="3" y="16"/>
                        <a:pt x="3" y="16"/>
                        <a:pt x="2" y="16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3" y="15"/>
                        <a:pt x="3" y="15"/>
                        <a:pt x="3" y="16"/>
                      </a:cubicBezTo>
                      <a:close/>
                      <a:moveTo>
                        <a:pt x="4" y="16"/>
                      </a:move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16"/>
                        <a:pt x="4" y="17"/>
                        <a:pt x="3" y="17"/>
                      </a:cubicBezTo>
                      <a:cubicBezTo>
                        <a:pt x="3" y="17"/>
                        <a:pt x="3" y="16"/>
                        <a:pt x="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lose/>
                      <a:moveTo>
                        <a:pt x="5" y="14"/>
                      </a:moveTo>
                      <a:cubicBezTo>
                        <a:pt x="5" y="15"/>
                        <a:pt x="4" y="14"/>
                        <a:pt x="4" y="15"/>
                      </a:cubicBezTo>
                      <a:cubicBezTo>
                        <a:pt x="4" y="15"/>
                        <a:pt x="4" y="15"/>
                        <a:pt x="4" y="14"/>
                      </a:cubicBezTo>
                      <a:cubicBezTo>
                        <a:pt x="4" y="14"/>
                        <a:pt x="4" y="14"/>
                        <a:pt x="5" y="14"/>
                      </a:cubicBezTo>
                      <a:cubicBezTo>
                        <a:pt x="5" y="14"/>
                        <a:pt x="5" y="14"/>
                        <a:pt x="5" y="14"/>
                      </a:cubicBezTo>
                      <a:close/>
                      <a:moveTo>
                        <a:pt x="5" y="17"/>
                      </a:moveTo>
                      <a:cubicBezTo>
                        <a:pt x="5" y="18"/>
                        <a:pt x="5" y="18"/>
                        <a:pt x="4" y="18"/>
                      </a:cubicBezTo>
                      <a:cubicBezTo>
                        <a:pt x="4" y="18"/>
                        <a:pt x="4" y="17"/>
                        <a:pt x="4" y="17"/>
                      </a:cubicBezTo>
                      <a:cubicBezTo>
                        <a:pt x="4" y="17"/>
                        <a:pt x="5" y="17"/>
                        <a:pt x="5" y="17"/>
                      </a:cubicBezTo>
                      <a:close/>
                      <a:moveTo>
                        <a:pt x="5" y="15"/>
                      </a:move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lose/>
                      <a:moveTo>
                        <a:pt x="6" y="16"/>
                      </a:moveTo>
                      <a:cubicBezTo>
                        <a:pt x="6" y="14"/>
                        <a:pt x="7" y="16"/>
                        <a:pt x="6" y="16"/>
                      </a:cubicBezTo>
                      <a:close/>
                      <a:moveTo>
                        <a:pt x="7" y="16"/>
                      </a:move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6" y="17"/>
                        <a:pt x="6" y="17"/>
                      </a:cubicBezTo>
                      <a:cubicBezTo>
                        <a:pt x="6" y="17"/>
                        <a:pt x="6" y="17"/>
                        <a:pt x="5" y="17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7" y="16"/>
                        <a:pt x="6" y="17"/>
                        <a:pt x="7" y="17"/>
                      </a:cubicBezTo>
                      <a:cubicBezTo>
                        <a:pt x="7" y="16"/>
                        <a:pt x="7" y="16"/>
                        <a:pt x="7" y="16"/>
                      </a:cubicBezTo>
                      <a:close/>
                      <a:moveTo>
                        <a:pt x="7" y="20"/>
                      </a:moveTo>
                      <a:cubicBezTo>
                        <a:pt x="7" y="21"/>
                        <a:pt x="7" y="20"/>
                        <a:pt x="7" y="20"/>
                      </a:cubicBezTo>
                      <a:cubicBezTo>
                        <a:pt x="7" y="20"/>
                        <a:pt x="8" y="20"/>
                        <a:pt x="7" y="20"/>
                      </a:cubicBezTo>
                      <a:close/>
                      <a:moveTo>
                        <a:pt x="8" y="17"/>
                      </a:moveTo>
                      <a:cubicBezTo>
                        <a:pt x="8" y="17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9" y="19"/>
                      </a:moveTo>
                      <a:cubicBezTo>
                        <a:pt x="9" y="20"/>
                        <a:pt x="9" y="21"/>
                        <a:pt x="9" y="21"/>
                      </a:cubicBezTo>
                      <a:cubicBezTo>
                        <a:pt x="8" y="21"/>
                        <a:pt x="9" y="20"/>
                        <a:pt x="8" y="20"/>
                      </a:cubicBezTo>
                      <a:cubicBezTo>
                        <a:pt x="8" y="20"/>
                        <a:pt x="8" y="21"/>
                        <a:pt x="7" y="21"/>
                      </a:cubicBezTo>
                      <a:cubicBezTo>
                        <a:pt x="8" y="20"/>
                        <a:pt x="8" y="20"/>
                        <a:pt x="8" y="19"/>
                      </a:cubicBezTo>
                      <a:cubicBezTo>
                        <a:pt x="8" y="20"/>
                        <a:pt x="9" y="19"/>
                        <a:pt x="9" y="19"/>
                      </a:cubicBezTo>
                      <a:close/>
                      <a:moveTo>
                        <a:pt x="10" y="32"/>
                      </a:move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9" y="33"/>
                        <a:pt x="8" y="32"/>
                        <a:pt x="9" y="31"/>
                      </a:cubicBezTo>
                      <a:cubicBezTo>
                        <a:pt x="9" y="32"/>
                        <a:pt x="9" y="32"/>
                        <a:pt x="10" y="32"/>
                      </a:cubicBezTo>
                      <a:close/>
                      <a:moveTo>
                        <a:pt x="9" y="46"/>
                      </a:move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lose/>
                      <a:moveTo>
                        <a:pt x="10" y="17"/>
                      </a:move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0" y="18"/>
                        <a:pt x="10" y="19"/>
                        <a:pt x="10" y="18"/>
                      </a:cubicBezTo>
                      <a:cubicBezTo>
                        <a:pt x="10" y="18"/>
                        <a:pt x="10" y="18"/>
                        <a:pt x="10" y="17"/>
                      </a:cubicBezTo>
                      <a:close/>
                      <a:moveTo>
                        <a:pt x="10" y="45"/>
                      </a:move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0" y="45"/>
                        <a:pt x="10" y="44"/>
                        <a:pt x="10" y="44"/>
                      </a:cubicBezTo>
                      <a:cubicBezTo>
                        <a:pt x="10" y="44"/>
                        <a:pt x="10" y="44"/>
                        <a:pt x="10" y="45"/>
                      </a:cubicBezTo>
                      <a:close/>
                      <a:moveTo>
                        <a:pt x="10" y="21"/>
                      </a:moveTo>
                      <a:cubicBezTo>
                        <a:pt x="10" y="21"/>
                        <a:pt x="10" y="20"/>
                        <a:pt x="10" y="20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lose/>
                      <a:moveTo>
                        <a:pt x="11" y="33"/>
                      </a:moveTo>
                      <a:cubicBezTo>
                        <a:pt x="11" y="33"/>
                        <a:pt x="11" y="33"/>
                        <a:pt x="11" y="33"/>
                      </a:cubicBezTo>
                      <a:cubicBezTo>
                        <a:pt x="11" y="33"/>
                        <a:pt x="11" y="32"/>
                        <a:pt x="11" y="32"/>
                      </a:cubicBezTo>
                      <a:cubicBezTo>
                        <a:pt x="11" y="33"/>
                        <a:pt x="11" y="33"/>
                        <a:pt x="11" y="33"/>
                      </a:cubicBezTo>
                      <a:close/>
                      <a:moveTo>
                        <a:pt x="12" y="34"/>
                      </a:moveTo>
                      <a:cubicBezTo>
                        <a:pt x="12" y="35"/>
                        <a:pt x="12" y="35"/>
                        <a:pt x="11" y="35"/>
                      </a:cubicBezTo>
                      <a:cubicBezTo>
                        <a:pt x="11" y="35"/>
                        <a:pt x="11" y="34"/>
                        <a:pt x="12" y="34"/>
                      </a:cubicBezTo>
                      <a:close/>
                      <a:moveTo>
                        <a:pt x="11" y="31"/>
                      </a:moveTo>
                      <a:cubicBezTo>
                        <a:pt x="11" y="30"/>
                        <a:pt x="11" y="30"/>
                        <a:pt x="11" y="30"/>
                      </a:cubicBezTo>
                      <a:cubicBezTo>
                        <a:pt x="11" y="30"/>
                        <a:pt x="11" y="31"/>
                        <a:pt x="11" y="31"/>
                      </a:cubicBezTo>
                      <a:close/>
                      <a:moveTo>
                        <a:pt x="11" y="19"/>
                      </a:move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9"/>
                        <a:pt x="11" y="19"/>
                        <a:pt x="11" y="20"/>
                      </a:cubicBezTo>
                      <a:cubicBezTo>
                        <a:pt x="11" y="20"/>
                        <a:pt x="11" y="20"/>
                        <a:pt x="11" y="19"/>
                      </a:cubicBezTo>
                      <a:close/>
                      <a:moveTo>
                        <a:pt x="12" y="17"/>
                      </a:moveTo>
                      <a:cubicBezTo>
                        <a:pt x="11" y="17"/>
                        <a:pt x="11" y="17"/>
                        <a:pt x="10" y="17"/>
                      </a:cubicBezTo>
                      <a:cubicBezTo>
                        <a:pt x="10" y="17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1" y="16"/>
                        <a:pt x="11" y="15"/>
                        <a:pt x="11" y="15"/>
                      </a:cubicBezTo>
                      <a:cubicBezTo>
                        <a:pt x="11" y="16"/>
                        <a:pt x="12" y="16"/>
                        <a:pt x="12" y="17"/>
                      </a:cubicBezTo>
                      <a:close/>
                      <a:moveTo>
                        <a:pt x="13" y="32"/>
                      </a:move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2"/>
                        <a:pt x="12" y="31"/>
                        <a:pt x="13" y="32"/>
                      </a:cubicBezTo>
                      <a:close/>
                      <a:moveTo>
                        <a:pt x="12" y="25"/>
                      </a:moveTo>
                      <a:cubicBezTo>
                        <a:pt x="12" y="25"/>
                        <a:pt x="12" y="25"/>
                        <a:pt x="12" y="24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lose/>
                      <a:moveTo>
                        <a:pt x="13" y="30"/>
                      </a:moveTo>
                      <a:cubicBezTo>
                        <a:pt x="13" y="31"/>
                        <a:pt x="13" y="30"/>
                        <a:pt x="12" y="30"/>
                      </a:cubicBezTo>
                      <a:cubicBezTo>
                        <a:pt x="12" y="30"/>
                        <a:pt x="13" y="30"/>
                        <a:pt x="13" y="30"/>
                      </a:cubicBezTo>
                      <a:close/>
                      <a:moveTo>
                        <a:pt x="15" y="30"/>
                      </a:moveTo>
                      <a:cubicBezTo>
                        <a:pt x="15" y="30"/>
                        <a:pt x="15" y="30"/>
                        <a:pt x="15" y="29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lose/>
                      <a:moveTo>
                        <a:pt x="15" y="41"/>
                      </a:moveTo>
                      <a:cubicBezTo>
                        <a:pt x="15" y="41"/>
                        <a:pt x="15" y="41"/>
                        <a:pt x="16" y="41"/>
                      </a:cubicBezTo>
                      <a:cubicBezTo>
                        <a:pt x="16" y="41"/>
                        <a:pt x="16" y="41"/>
                        <a:pt x="16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lose/>
                      <a:moveTo>
                        <a:pt x="14" y="39"/>
                      </a:moveTo>
                      <a:cubicBezTo>
                        <a:pt x="15" y="38"/>
                        <a:pt x="15" y="40"/>
                        <a:pt x="14" y="40"/>
                      </a:cubicBezTo>
                      <a:cubicBezTo>
                        <a:pt x="14" y="40"/>
                        <a:pt x="14" y="40"/>
                        <a:pt x="14" y="39"/>
                      </a:cubicBezTo>
                      <a:close/>
                      <a:moveTo>
                        <a:pt x="14" y="31"/>
                      </a:moveTo>
                      <a:cubicBezTo>
                        <a:pt x="14" y="31"/>
                        <a:pt x="14" y="30"/>
                        <a:pt x="14" y="30"/>
                      </a:cubicBezTo>
                      <a:cubicBezTo>
                        <a:pt x="15" y="30"/>
                        <a:pt x="15" y="31"/>
                        <a:pt x="14" y="31"/>
                      </a:cubicBezTo>
                      <a:close/>
                      <a:moveTo>
                        <a:pt x="13" y="40"/>
                      </a:move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14" y="40"/>
                        <a:pt x="14" y="40"/>
                        <a:pt x="13" y="41"/>
                      </a:cubicBezTo>
                      <a:cubicBezTo>
                        <a:pt x="14" y="40"/>
                        <a:pt x="13" y="40"/>
                        <a:pt x="13" y="40"/>
                      </a:cubicBezTo>
                      <a:close/>
                      <a:moveTo>
                        <a:pt x="13" y="41"/>
                      </a:move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lose/>
                      <a:moveTo>
                        <a:pt x="13" y="46"/>
                      </a:moveTo>
                      <a:cubicBezTo>
                        <a:pt x="13" y="46"/>
                        <a:pt x="13" y="46"/>
                        <a:pt x="13" y="47"/>
                      </a:cubicBezTo>
                      <a:cubicBezTo>
                        <a:pt x="12" y="47"/>
                        <a:pt x="12" y="46"/>
                        <a:pt x="13" y="46"/>
                      </a:cubicBezTo>
                      <a:close/>
                      <a:moveTo>
                        <a:pt x="11" y="48"/>
                      </a:moveTo>
                      <a:cubicBezTo>
                        <a:pt x="12" y="47"/>
                        <a:pt x="12" y="47"/>
                        <a:pt x="12" y="47"/>
                      </a:cubicBezTo>
                      <a:cubicBezTo>
                        <a:pt x="12" y="47"/>
                        <a:pt x="12" y="47"/>
                        <a:pt x="11" y="48"/>
                      </a:cubicBezTo>
                      <a:close/>
                      <a:moveTo>
                        <a:pt x="10" y="45"/>
                      </a:moveTo>
                      <a:cubicBezTo>
                        <a:pt x="11" y="45"/>
                        <a:pt x="11" y="45"/>
                        <a:pt x="11" y="45"/>
                      </a:cubicBezTo>
                      <a:cubicBezTo>
                        <a:pt x="12" y="45"/>
                        <a:pt x="12" y="44"/>
                        <a:pt x="13" y="44"/>
                      </a:cubicBezTo>
                      <a:cubicBezTo>
                        <a:pt x="13" y="45"/>
                        <a:pt x="13" y="45"/>
                        <a:pt x="13" y="45"/>
                      </a:cubicBezTo>
                      <a:cubicBezTo>
                        <a:pt x="12" y="45"/>
                        <a:pt x="12" y="45"/>
                        <a:pt x="12" y="45"/>
                      </a:cubicBezTo>
                      <a:cubicBezTo>
                        <a:pt x="12" y="46"/>
                        <a:pt x="12" y="47"/>
                        <a:pt x="12" y="47"/>
                      </a:cubicBezTo>
                      <a:cubicBezTo>
                        <a:pt x="11" y="47"/>
                        <a:pt x="11" y="47"/>
                        <a:pt x="11" y="47"/>
                      </a:cubicBezTo>
                      <a:cubicBezTo>
                        <a:pt x="11" y="46"/>
                        <a:pt x="12" y="46"/>
                        <a:pt x="12" y="46"/>
                      </a:cubicBezTo>
                      <a:cubicBezTo>
                        <a:pt x="12" y="46"/>
                        <a:pt x="11" y="46"/>
                        <a:pt x="11" y="46"/>
                      </a:cubicBezTo>
                      <a:cubicBezTo>
                        <a:pt x="11" y="46"/>
                        <a:pt x="10" y="46"/>
                        <a:pt x="10" y="45"/>
                      </a:cubicBezTo>
                      <a:close/>
                      <a:moveTo>
                        <a:pt x="9" y="47"/>
                      </a:moveTo>
                      <a:cubicBezTo>
                        <a:pt x="9" y="46"/>
                        <a:pt x="9" y="47"/>
                        <a:pt x="9" y="47"/>
                      </a:cubicBezTo>
                      <a:cubicBezTo>
                        <a:pt x="9" y="46"/>
                        <a:pt x="9" y="46"/>
                        <a:pt x="10" y="46"/>
                      </a:cubicBezTo>
                      <a:cubicBezTo>
                        <a:pt x="10" y="46"/>
                        <a:pt x="9" y="47"/>
                        <a:pt x="10" y="47"/>
                      </a:cubicBezTo>
                      <a:cubicBezTo>
                        <a:pt x="10" y="47"/>
                        <a:pt x="10" y="46"/>
                        <a:pt x="10" y="46"/>
                      </a:cubicBezTo>
                      <a:cubicBezTo>
                        <a:pt x="10" y="46"/>
                        <a:pt x="10" y="47"/>
                        <a:pt x="11" y="47"/>
                      </a:cubicBezTo>
                      <a:cubicBezTo>
                        <a:pt x="11" y="47"/>
                        <a:pt x="11" y="47"/>
                        <a:pt x="11" y="48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8"/>
                        <a:pt x="10" y="48"/>
                        <a:pt x="10" y="48"/>
                      </a:cubicBezTo>
                      <a:cubicBezTo>
                        <a:pt x="9" y="49"/>
                        <a:pt x="8" y="48"/>
                        <a:pt x="9" y="47"/>
                      </a:cubicBezTo>
                      <a:close/>
                      <a:moveTo>
                        <a:pt x="8" y="45"/>
                      </a:moveTo>
                      <a:cubicBezTo>
                        <a:pt x="8" y="44"/>
                        <a:pt x="9" y="45"/>
                        <a:pt x="9" y="44"/>
                      </a:cubicBezTo>
                      <a:cubicBezTo>
                        <a:pt x="9" y="45"/>
                        <a:pt x="8" y="45"/>
                        <a:pt x="8" y="45"/>
                      </a:cubicBezTo>
                      <a:close/>
                      <a:moveTo>
                        <a:pt x="7" y="49"/>
                      </a:moveTo>
                      <a:cubicBezTo>
                        <a:pt x="8" y="48"/>
                        <a:pt x="8" y="47"/>
                        <a:pt x="8" y="47"/>
                      </a:cubicBezTo>
                      <a:cubicBezTo>
                        <a:pt x="8" y="48"/>
                        <a:pt x="8" y="48"/>
                        <a:pt x="8" y="49"/>
                      </a:cubicBezTo>
                      <a:cubicBezTo>
                        <a:pt x="7" y="49"/>
                        <a:pt x="7" y="49"/>
                        <a:pt x="7" y="49"/>
                      </a:cubicBezTo>
                      <a:close/>
                      <a:moveTo>
                        <a:pt x="7" y="49"/>
                      </a:moveTo>
                      <a:cubicBezTo>
                        <a:pt x="7" y="49"/>
                        <a:pt x="7" y="50"/>
                        <a:pt x="6" y="50"/>
                      </a:cubicBezTo>
                      <a:cubicBezTo>
                        <a:pt x="6" y="50"/>
                        <a:pt x="7" y="49"/>
                        <a:pt x="7" y="49"/>
                      </a:cubicBezTo>
                      <a:close/>
                      <a:moveTo>
                        <a:pt x="6" y="49"/>
                      </a:moveTo>
                      <a:cubicBezTo>
                        <a:pt x="6" y="49"/>
                        <a:pt x="6" y="49"/>
                        <a:pt x="6" y="48"/>
                      </a:cubicBezTo>
                      <a:cubicBezTo>
                        <a:pt x="7" y="49"/>
                        <a:pt x="7" y="48"/>
                        <a:pt x="7" y="49"/>
                      </a:cubicBezTo>
                      <a:cubicBezTo>
                        <a:pt x="7" y="49"/>
                        <a:pt x="6" y="49"/>
                        <a:pt x="6" y="49"/>
                      </a:cubicBezTo>
                      <a:cubicBezTo>
                        <a:pt x="6" y="50"/>
                        <a:pt x="6" y="50"/>
                        <a:pt x="6" y="50"/>
                      </a:cubicBezTo>
                      <a:cubicBezTo>
                        <a:pt x="6" y="50"/>
                        <a:pt x="6" y="50"/>
                        <a:pt x="6" y="49"/>
                      </a:cubicBezTo>
                      <a:close/>
                      <a:moveTo>
                        <a:pt x="5" y="48"/>
                      </a:moveTo>
                      <a:cubicBezTo>
                        <a:pt x="5" y="48"/>
                        <a:pt x="5" y="48"/>
                        <a:pt x="5" y="47"/>
                      </a:cubicBezTo>
                      <a:cubicBezTo>
                        <a:pt x="5" y="48"/>
                        <a:pt x="6" y="48"/>
                        <a:pt x="6" y="48"/>
                      </a:cubicBezTo>
                      <a:cubicBezTo>
                        <a:pt x="6" y="49"/>
                        <a:pt x="5" y="48"/>
                        <a:pt x="5" y="48"/>
                      </a:cubicBezTo>
                      <a:close/>
                      <a:moveTo>
                        <a:pt x="5" y="39"/>
                      </a:moveTo>
                      <a:cubicBezTo>
                        <a:pt x="4" y="39"/>
                        <a:pt x="4" y="39"/>
                        <a:pt x="4" y="39"/>
                      </a:cubicBezTo>
                      <a:cubicBezTo>
                        <a:pt x="4" y="39"/>
                        <a:pt x="5" y="38"/>
                        <a:pt x="5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lose/>
                      <a:moveTo>
                        <a:pt x="4" y="43"/>
                      </a:moveTo>
                      <a:cubicBezTo>
                        <a:pt x="4" y="44"/>
                        <a:pt x="4" y="43"/>
                        <a:pt x="4" y="43"/>
                      </a:cubicBezTo>
                      <a:cubicBezTo>
                        <a:pt x="4" y="43"/>
                        <a:pt x="5" y="43"/>
                        <a:pt x="4" y="43"/>
                      </a:cubicBezTo>
                      <a:close/>
                      <a:moveTo>
                        <a:pt x="5" y="44"/>
                      </a:moveTo>
                      <a:cubicBezTo>
                        <a:pt x="5" y="45"/>
                        <a:pt x="5" y="45"/>
                        <a:pt x="4" y="45"/>
                      </a:cubicBezTo>
                      <a:cubicBezTo>
                        <a:pt x="4" y="45"/>
                        <a:pt x="4" y="46"/>
                        <a:pt x="4" y="46"/>
                      </a:cubicBezTo>
                      <a:cubicBezTo>
                        <a:pt x="4" y="46"/>
                        <a:pt x="4" y="45"/>
                        <a:pt x="4" y="45"/>
                      </a:cubicBezTo>
                      <a:cubicBezTo>
                        <a:pt x="4" y="45"/>
                        <a:pt x="4" y="44"/>
                        <a:pt x="5" y="44"/>
                      </a:cubicBezTo>
                      <a:close/>
                      <a:moveTo>
                        <a:pt x="4" y="49"/>
                      </a:moveTo>
                      <a:cubicBezTo>
                        <a:pt x="4" y="49"/>
                        <a:pt x="4" y="48"/>
                        <a:pt x="5" y="48"/>
                      </a:cubicBezTo>
                      <a:cubicBezTo>
                        <a:pt x="4" y="48"/>
                        <a:pt x="5" y="49"/>
                        <a:pt x="4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lose/>
                      <a:moveTo>
                        <a:pt x="3" y="48"/>
                      </a:moveTo>
                      <a:cubicBezTo>
                        <a:pt x="4" y="48"/>
                        <a:pt x="4" y="48"/>
                        <a:pt x="4" y="47"/>
                      </a:cubicBezTo>
                      <a:cubicBezTo>
                        <a:pt x="4" y="48"/>
                        <a:pt x="3" y="49"/>
                        <a:pt x="3" y="48"/>
                      </a:cubicBezTo>
                      <a:close/>
                      <a:moveTo>
                        <a:pt x="3" y="47"/>
                      </a:moveTo>
                      <a:cubicBezTo>
                        <a:pt x="4" y="47"/>
                        <a:pt x="4" y="47"/>
                        <a:pt x="4" y="47"/>
                      </a:cubicBezTo>
                      <a:cubicBezTo>
                        <a:pt x="4" y="47"/>
                        <a:pt x="3" y="47"/>
                        <a:pt x="3" y="47"/>
                      </a:cubicBezTo>
                      <a:close/>
                      <a:moveTo>
                        <a:pt x="3" y="48"/>
                      </a:moveTo>
                      <a:cubicBezTo>
                        <a:pt x="3" y="48"/>
                        <a:pt x="3" y="48"/>
                        <a:pt x="3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lose/>
                      <a:moveTo>
                        <a:pt x="2" y="46"/>
                      </a:moveTo>
                      <a:cubicBezTo>
                        <a:pt x="2" y="45"/>
                        <a:pt x="3" y="45"/>
                        <a:pt x="3" y="45"/>
                      </a:cubicBezTo>
                      <a:cubicBezTo>
                        <a:pt x="3" y="46"/>
                        <a:pt x="3" y="46"/>
                        <a:pt x="3" y="47"/>
                      </a:cubicBezTo>
                      <a:cubicBezTo>
                        <a:pt x="2" y="47"/>
                        <a:pt x="2" y="46"/>
                        <a:pt x="2" y="46"/>
                      </a:cubicBezTo>
                      <a:close/>
                      <a:moveTo>
                        <a:pt x="2" y="44"/>
                      </a:move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44"/>
                        <a:pt x="2" y="44"/>
                        <a:pt x="2" y="44"/>
                      </a:cubicBezTo>
                      <a:close/>
                      <a:moveTo>
                        <a:pt x="2" y="40"/>
                      </a:moveTo>
                      <a:cubicBezTo>
                        <a:pt x="2" y="40"/>
                        <a:pt x="2" y="39"/>
                        <a:pt x="2" y="39"/>
                      </a:cubicBezTo>
                      <a:cubicBezTo>
                        <a:pt x="2" y="39"/>
                        <a:pt x="2" y="40"/>
                        <a:pt x="2" y="40"/>
                      </a:cubicBezTo>
                      <a:cubicBezTo>
                        <a:pt x="2" y="40"/>
                        <a:pt x="2" y="40"/>
                        <a:pt x="2" y="40"/>
                      </a:cubicBezTo>
                      <a:close/>
                      <a:moveTo>
                        <a:pt x="2" y="21"/>
                      </a:moveTo>
                      <a:cubicBezTo>
                        <a:pt x="2" y="21"/>
                        <a:pt x="2" y="22"/>
                        <a:pt x="2" y="22"/>
                      </a:cubicBezTo>
                      <a:cubicBezTo>
                        <a:pt x="2" y="22"/>
                        <a:pt x="2" y="22"/>
                        <a:pt x="1" y="23"/>
                      </a:cubicBezTo>
                      <a:cubicBezTo>
                        <a:pt x="1" y="22"/>
                        <a:pt x="1" y="21"/>
                        <a:pt x="2" y="21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2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2" name="任意多边形 11291"/>
                <p:cNvSpPr>
                  <a:spLocks noEditPoints="1"/>
                </p:cNvSpPr>
                <p:nvPr/>
              </p:nvSpPr>
              <p:spPr>
                <a:xfrm>
                  <a:off x="5547" y="3608"/>
                  <a:ext cx="77" cy="106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1" y="49"/>
                      </a:moveTo>
                      <a:cubicBezTo>
                        <a:pt x="1" y="49"/>
                        <a:pt x="1" y="50"/>
                        <a:pt x="1" y="51"/>
                      </a:cubicBezTo>
                      <a:cubicBezTo>
                        <a:pt x="2" y="50"/>
                        <a:pt x="3" y="50"/>
                        <a:pt x="5" y="49"/>
                      </a:cubicBezTo>
                      <a:cubicBezTo>
                        <a:pt x="5" y="49"/>
                        <a:pt x="5" y="48"/>
                        <a:pt x="5" y="48"/>
                      </a:cubicBezTo>
                      <a:cubicBezTo>
                        <a:pt x="6" y="48"/>
                        <a:pt x="6" y="48"/>
                        <a:pt x="6" y="47"/>
                      </a:cubicBezTo>
                      <a:cubicBezTo>
                        <a:pt x="6" y="47"/>
                        <a:pt x="6" y="47"/>
                        <a:pt x="6" y="47"/>
                      </a:cubicBezTo>
                      <a:cubicBezTo>
                        <a:pt x="6" y="47"/>
                        <a:pt x="5" y="47"/>
                        <a:pt x="5" y="47"/>
                      </a:cubicBezTo>
                      <a:cubicBezTo>
                        <a:pt x="5" y="47"/>
                        <a:pt x="5" y="47"/>
                        <a:pt x="5" y="46"/>
                      </a:cubicBezTo>
                      <a:cubicBezTo>
                        <a:pt x="5" y="45"/>
                        <a:pt x="5" y="46"/>
                        <a:pt x="6" y="45"/>
                      </a:cubicBezTo>
                      <a:cubicBezTo>
                        <a:pt x="6" y="45"/>
                        <a:pt x="5" y="46"/>
                        <a:pt x="5" y="45"/>
                      </a:cubicBezTo>
                      <a:cubicBezTo>
                        <a:pt x="5" y="44"/>
                        <a:pt x="6" y="45"/>
                        <a:pt x="6" y="45"/>
                      </a:cubicBezTo>
                      <a:cubicBezTo>
                        <a:pt x="5" y="44"/>
                        <a:pt x="6" y="44"/>
                        <a:pt x="6" y="43"/>
                      </a:cubicBezTo>
                      <a:cubicBezTo>
                        <a:pt x="7" y="43"/>
                        <a:pt x="7" y="43"/>
                        <a:pt x="8" y="42"/>
                      </a:cubicBezTo>
                      <a:cubicBezTo>
                        <a:pt x="8" y="43"/>
                        <a:pt x="7" y="43"/>
                        <a:pt x="7" y="43"/>
                      </a:cubicBezTo>
                      <a:cubicBezTo>
                        <a:pt x="7" y="43"/>
                        <a:pt x="7" y="44"/>
                        <a:pt x="7" y="45"/>
                      </a:cubicBezTo>
                      <a:cubicBezTo>
                        <a:pt x="7" y="45"/>
                        <a:pt x="7" y="46"/>
                        <a:pt x="8" y="46"/>
                      </a:cubicBezTo>
                      <a:cubicBezTo>
                        <a:pt x="7" y="46"/>
                        <a:pt x="7" y="47"/>
                        <a:pt x="7" y="48"/>
                      </a:cubicBezTo>
                      <a:cubicBezTo>
                        <a:pt x="9" y="48"/>
                        <a:pt x="12" y="46"/>
                        <a:pt x="14" y="45"/>
                      </a:cubicBezTo>
                      <a:cubicBezTo>
                        <a:pt x="17" y="44"/>
                        <a:pt x="20" y="43"/>
                        <a:pt x="2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3" y="40"/>
                        <a:pt x="23" y="41"/>
                        <a:pt x="23" y="41"/>
                      </a:cubicBezTo>
                      <a:cubicBezTo>
                        <a:pt x="23" y="40"/>
                        <a:pt x="23" y="40"/>
                        <a:pt x="23" y="40"/>
                      </a:cubicBezTo>
                      <a:cubicBezTo>
                        <a:pt x="23" y="40"/>
                        <a:pt x="23" y="40"/>
                        <a:pt x="24" y="40"/>
                      </a:cubicBezTo>
                      <a:cubicBezTo>
                        <a:pt x="24" y="40"/>
                        <a:pt x="23" y="40"/>
                        <a:pt x="24" y="41"/>
                      </a:cubicBezTo>
                      <a:cubicBezTo>
                        <a:pt x="25" y="40"/>
                        <a:pt x="26" y="40"/>
                        <a:pt x="27" y="39"/>
                      </a:cubicBezTo>
                      <a:cubicBezTo>
                        <a:pt x="28" y="39"/>
                        <a:pt x="28" y="39"/>
                        <a:pt x="28" y="39"/>
                      </a:cubicBezTo>
                      <a:cubicBezTo>
                        <a:pt x="31" y="37"/>
                        <a:pt x="33" y="37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6" y="32"/>
                        <a:pt x="36" y="29"/>
                        <a:pt x="36" y="26"/>
                      </a:cubicBezTo>
                      <a:cubicBezTo>
                        <a:pt x="36" y="26"/>
                        <a:pt x="36" y="26"/>
                        <a:pt x="36" y="26"/>
                      </a:cubicBezTo>
                      <a:cubicBezTo>
                        <a:pt x="36" y="23"/>
                        <a:pt x="36" y="19"/>
                        <a:pt x="37" y="16"/>
                      </a:cubicBezTo>
                      <a:cubicBezTo>
                        <a:pt x="37" y="12"/>
                        <a:pt x="37" y="7"/>
                        <a:pt x="37" y="3"/>
                      </a:cubicBezTo>
                      <a:cubicBezTo>
                        <a:pt x="37" y="2"/>
                        <a:pt x="37" y="0"/>
                        <a:pt x="36" y="0"/>
                      </a:cubicBezTo>
                      <a:cubicBezTo>
                        <a:pt x="35" y="0"/>
                        <a:pt x="34" y="1"/>
                        <a:pt x="33" y="2"/>
                      </a:cubicBezTo>
                      <a:cubicBezTo>
                        <a:pt x="33" y="2"/>
                        <a:pt x="33" y="1"/>
                        <a:pt x="32" y="2"/>
                      </a:cubicBezTo>
                      <a:cubicBezTo>
                        <a:pt x="30" y="3"/>
                        <a:pt x="27" y="3"/>
                        <a:pt x="24" y="5"/>
                      </a:cubicBezTo>
                      <a:cubicBezTo>
                        <a:pt x="21" y="6"/>
                        <a:pt x="19" y="7"/>
                        <a:pt x="16" y="8"/>
                      </a:cubicBezTo>
                      <a:cubicBezTo>
                        <a:pt x="16" y="8"/>
                        <a:pt x="15" y="9"/>
                        <a:pt x="14" y="9"/>
                      </a:cubicBezTo>
                      <a:cubicBezTo>
                        <a:pt x="13" y="9"/>
                        <a:pt x="11" y="10"/>
                        <a:pt x="9" y="11"/>
                      </a:cubicBezTo>
                      <a:cubicBezTo>
                        <a:pt x="9" y="11"/>
                        <a:pt x="8" y="11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5" y="13"/>
                        <a:pt x="3" y="13"/>
                        <a:pt x="2" y="14"/>
                      </a:cubicBezTo>
                      <a:cubicBezTo>
                        <a:pt x="2" y="15"/>
                        <a:pt x="1" y="16"/>
                        <a:pt x="1" y="16"/>
                      </a:cubicBezTo>
                      <a:cubicBezTo>
                        <a:pt x="1" y="19"/>
                        <a:pt x="1" y="21"/>
                        <a:pt x="1" y="23"/>
                      </a:cubicBezTo>
                      <a:cubicBezTo>
                        <a:pt x="1" y="25"/>
                        <a:pt x="0" y="27"/>
                        <a:pt x="1" y="28"/>
                      </a:cubicBezTo>
                      <a:cubicBezTo>
                        <a:pt x="1" y="30"/>
                        <a:pt x="0" y="33"/>
                        <a:pt x="1" y="34"/>
                      </a:cubicBezTo>
                      <a:cubicBezTo>
                        <a:pt x="1" y="36"/>
                        <a:pt x="1" y="38"/>
                        <a:pt x="1" y="40"/>
                      </a:cubicBezTo>
                      <a:cubicBezTo>
                        <a:pt x="1" y="41"/>
                        <a:pt x="1" y="42"/>
                        <a:pt x="1" y="43"/>
                      </a:cubicBezTo>
                      <a:cubicBezTo>
                        <a:pt x="1" y="44"/>
                        <a:pt x="1" y="47"/>
                        <a:pt x="1" y="49"/>
                      </a:cubicBezTo>
                      <a:close/>
                      <a:moveTo>
                        <a:pt x="32" y="8"/>
                      </a:move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1" y="8"/>
                        <a:pt x="32" y="7"/>
                      </a:cubicBezTo>
                      <a:cubicBezTo>
                        <a:pt x="31" y="8"/>
                        <a:pt x="32" y="8"/>
                        <a:pt x="32" y="8"/>
                      </a:cubicBezTo>
                      <a:close/>
                      <a:moveTo>
                        <a:pt x="32" y="9"/>
                      </a:moveTo>
                      <a:cubicBezTo>
                        <a:pt x="32" y="9"/>
                        <a:pt x="32" y="8"/>
                        <a:pt x="32" y="8"/>
                      </a:cubicBezTo>
                      <a:cubicBezTo>
                        <a:pt x="32" y="8"/>
                        <a:pt x="33" y="9"/>
                        <a:pt x="32" y="9"/>
                      </a:cubicBezTo>
                      <a:close/>
                      <a:moveTo>
                        <a:pt x="32" y="12"/>
                      </a:moveTo>
                      <a:cubicBezTo>
                        <a:pt x="32" y="12"/>
                        <a:pt x="32" y="11"/>
                        <a:pt x="32" y="11"/>
                      </a:cubicBezTo>
                      <a:cubicBezTo>
                        <a:pt x="32" y="11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lose/>
                      <a:moveTo>
                        <a:pt x="30" y="11"/>
                      </a:moveTo>
                      <a:cubicBezTo>
                        <a:pt x="30" y="11"/>
                        <a:pt x="31" y="11"/>
                        <a:pt x="31" y="11"/>
                      </a:cubicBezTo>
                      <a:cubicBezTo>
                        <a:pt x="31" y="10"/>
                        <a:pt x="30" y="10"/>
                        <a:pt x="31" y="10"/>
                      </a:cubicBezTo>
                      <a:cubicBezTo>
                        <a:pt x="31" y="10"/>
                        <a:pt x="31" y="9"/>
                        <a:pt x="31" y="10"/>
                      </a:cubicBezTo>
                      <a:cubicBezTo>
                        <a:pt x="31" y="10"/>
                        <a:pt x="31" y="10"/>
                        <a:pt x="31" y="11"/>
                      </a:cubicBezTo>
                      <a:cubicBezTo>
                        <a:pt x="31" y="11"/>
                        <a:pt x="30" y="12"/>
                        <a:pt x="30" y="11"/>
                      </a:cubicBezTo>
                      <a:close/>
                      <a:moveTo>
                        <a:pt x="30" y="5"/>
                      </a:moveTo>
                      <a:cubicBezTo>
                        <a:pt x="30" y="5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5"/>
                      </a:cubicBezTo>
                      <a:close/>
                      <a:moveTo>
                        <a:pt x="13" y="29"/>
                      </a:moveTo>
                      <a:cubicBezTo>
                        <a:pt x="13" y="29"/>
                        <a:pt x="12" y="30"/>
                        <a:pt x="12" y="29"/>
                      </a:cubicBezTo>
                      <a:cubicBezTo>
                        <a:pt x="12" y="29"/>
                        <a:pt x="13" y="29"/>
                        <a:pt x="13" y="29"/>
                      </a:cubicBezTo>
                      <a:close/>
                      <a:moveTo>
                        <a:pt x="20" y="13"/>
                      </a:moveTo>
                      <a:cubicBezTo>
                        <a:pt x="21" y="13"/>
                        <a:pt x="22" y="13"/>
                        <a:pt x="22" y="14"/>
                      </a:cubicBezTo>
                      <a:cubicBezTo>
                        <a:pt x="23" y="15"/>
                        <a:pt x="22" y="17"/>
                        <a:pt x="22" y="18"/>
                      </a:cubicBezTo>
                      <a:cubicBezTo>
                        <a:pt x="21" y="19"/>
                        <a:pt x="20" y="20"/>
                        <a:pt x="20" y="20"/>
                      </a:cubicBezTo>
                      <a:cubicBezTo>
                        <a:pt x="20" y="21"/>
                        <a:pt x="21" y="20"/>
                        <a:pt x="22" y="21"/>
                      </a:cubicBezTo>
                      <a:cubicBezTo>
                        <a:pt x="23" y="22"/>
                        <a:pt x="23" y="24"/>
                        <a:pt x="21" y="26"/>
                      </a:cubicBezTo>
                      <a:cubicBezTo>
                        <a:pt x="20" y="27"/>
                        <a:pt x="20" y="28"/>
                        <a:pt x="19" y="28"/>
                      </a:cubicBezTo>
                      <a:cubicBezTo>
                        <a:pt x="17" y="30"/>
                        <a:pt x="15" y="30"/>
                        <a:pt x="14" y="29"/>
                      </a:cubicBezTo>
                      <a:cubicBezTo>
                        <a:pt x="14" y="29"/>
                        <a:pt x="13" y="27"/>
                        <a:pt x="14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3"/>
                        <a:pt x="15" y="23"/>
                        <a:pt x="16" y="22"/>
                      </a:cubicBezTo>
                      <a:cubicBezTo>
                        <a:pt x="15" y="21"/>
                        <a:pt x="14" y="21"/>
                        <a:pt x="14" y="19"/>
                      </a:cubicBezTo>
                      <a:cubicBezTo>
                        <a:pt x="14" y="17"/>
                        <a:pt x="15" y="16"/>
                        <a:pt x="16" y="15"/>
                      </a:cubicBezTo>
                      <a:cubicBezTo>
                        <a:pt x="17" y="14"/>
                        <a:pt x="19" y="13"/>
                        <a:pt x="20" y="13"/>
                      </a:cubicBezTo>
                      <a:close/>
                      <a:moveTo>
                        <a:pt x="13" y="34"/>
                      </a:move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14" y="35"/>
                        <a:pt x="13" y="35"/>
                        <a:pt x="13" y="34"/>
                      </a:cubicBezTo>
                      <a:close/>
                      <a:moveTo>
                        <a:pt x="22" y="11"/>
                      </a:moveTo>
                      <a:cubicBezTo>
                        <a:pt x="22" y="12"/>
                        <a:pt x="22" y="11"/>
                        <a:pt x="22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lose/>
                      <a:moveTo>
                        <a:pt x="24" y="10"/>
                      </a:moveTo>
                      <a:cubicBezTo>
                        <a:pt x="24" y="10"/>
                        <a:pt x="24" y="10"/>
                        <a:pt x="23" y="11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lose/>
                      <a:moveTo>
                        <a:pt x="24" y="8"/>
                      </a:moveTo>
                      <a:cubicBezTo>
                        <a:pt x="24" y="8"/>
                        <a:pt x="24" y="8"/>
                        <a:pt x="24" y="7"/>
                      </a:cubicBezTo>
                      <a:cubicBezTo>
                        <a:pt x="25" y="7"/>
                        <a:pt x="24" y="8"/>
                        <a:pt x="24" y="8"/>
                      </a:cubicBezTo>
                      <a:close/>
                      <a:moveTo>
                        <a:pt x="26" y="31"/>
                      </a:moveTo>
                      <a:cubicBezTo>
                        <a:pt x="25" y="32"/>
                        <a:pt x="23" y="34"/>
                        <a:pt x="21" y="34"/>
                      </a:cubicBezTo>
                      <a:cubicBezTo>
                        <a:pt x="18" y="36"/>
                        <a:pt x="14" y="37"/>
                        <a:pt x="11" y="39"/>
                      </a:cubicBezTo>
                      <a:cubicBezTo>
                        <a:pt x="11" y="38"/>
                        <a:pt x="10" y="39"/>
                        <a:pt x="9" y="39"/>
                      </a:cubicBezTo>
                      <a:cubicBezTo>
                        <a:pt x="9" y="38"/>
                        <a:pt x="9" y="37"/>
                        <a:pt x="10" y="37"/>
                      </a:cubicBezTo>
                      <a:cubicBezTo>
                        <a:pt x="15" y="35"/>
                        <a:pt x="20" y="32"/>
                        <a:pt x="26" y="30"/>
                      </a:cubicBezTo>
                      <a:cubicBezTo>
                        <a:pt x="27" y="30"/>
                        <a:pt x="27" y="31"/>
                        <a:pt x="26" y="31"/>
                      </a:cubicBezTo>
                      <a:close/>
                      <a:moveTo>
                        <a:pt x="10" y="44"/>
                      </a:moveTo>
                      <a:cubicBezTo>
                        <a:pt x="10" y="44"/>
                        <a:pt x="10" y="45"/>
                        <a:pt x="10" y="45"/>
                      </a:cubicBezTo>
                      <a:cubicBezTo>
                        <a:pt x="10" y="45"/>
                        <a:pt x="9" y="45"/>
                        <a:pt x="10" y="44"/>
                      </a:cubicBezTo>
                      <a:close/>
                      <a:moveTo>
                        <a:pt x="10" y="41"/>
                      </a:moveTo>
                      <a:cubicBezTo>
                        <a:pt x="10" y="41"/>
                        <a:pt x="11" y="41"/>
                        <a:pt x="11" y="41"/>
                      </a:cubicBezTo>
                      <a:cubicBezTo>
                        <a:pt x="12" y="40"/>
                        <a:pt x="14" y="39"/>
                        <a:pt x="15" y="39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7" y="39"/>
                        <a:pt x="17" y="38"/>
                        <a:pt x="18" y="38"/>
                      </a:cubicBezTo>
                      <a:cubicBezTo>
                        <a:pt x="21" y="37"/>
                        <a:pt x="24" y="35"/>
                        <a:pt x="26" y="35"/>
                      </a:cubicBezTo>
                      <a:cubicBezTo>
                        <a:pt x="26" y="35"/>
                        <a:pt x="26" y="36"/>
                        <a:pt x="26" y="36"/>
                      </a:cubicBezTo>
                      <a:cubicBezTo>
                        <a:pt x="22" y="39"/>
                        <a:pt x="16" y="41"/>
                        <a:pt x="11" y="43"/>
                      </a:cubicBezTo>
                      <a:cubicBezTo>
                        <a:pt x="11" y="43"/>
                        <a:pt x="11" y="44"/>
                        <a:pt x="11" y="44"/>
                      </a:cubicBezTo>
                      <a:cubicBezTo>
                        <a:pt x="10" y="44"/>
                        <a:pt x="10" y="44"/>
                        <a:pt x="9" y="44"/>
                      </a:cubicBezTo>
                      <a:cubicBezTo>
                        <a:pt x="9" y="43"/>
                        <a:pt x="9" y="42"/>
                        <a:pt x="10" y="41"/>
                      </a:cubicBezTo>
                      <a:close/>
                      <a:moveTo>
                        <a:pt x="5" y="47"/>
                      </a:moveTo>
                      <a:cubicBezTo>
                        <a:pt x="5" y="47"/>
                        <a:pt x="5" y="47"/>
                        <a:pt x="5" y="47"/>
                      </a:cubicBezTo>
                      <a:cubicBezTo>
                        <a:pt x="5" y="47"/>
                        <a:pt x="5" y="48"/>
                        <a:pt x="5" y="48"/>
                      </a:cubicBezTo>
                      <a:cubicBezTo>
                        <a:pt x="5" y="48"/>
                        <a:pt x="5" y="48"/>
                        <a:pt x="5" y="47"/>
                      </a:cubicBezTo>
                      <a:close/>
                      <a:moveTo>
                        <a:pt x="5" y="35"/>
                      </a:move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6"/>
                        <a:pt x="5" y="37"/>
                        <a:pt x="4" y="37"/>
                      </a:cubicBezTo>
                      <a:cubicBezTo>
                        <a:pt x="5" y="36"/>
                        <a:pt x="5" y="35"/>
                        <a:pt x="5" y="35"/>
                      </a:cubicBezTo>
                      <a:cubicBezTo>
                        <a:pt x="5" y="35"/>
                        <a:pt x="6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lose/>
                      <a:moveTo>
                        <a:pt x="6" y="37"/>
                      </a:moveTo>
                      <a:cubicBezTo>
                        <a:pt x="6" y="38"/>
                        <a:pt x="6" y="37"/>
                        <a:pt x="6" y="38"/>
                      </a:cubicBezTo>
                      <a:cubicBezTo>
                        <a:pt x="6" y="38"/>
                        <a:pt x="5" y="38"/>
                        <a:pt x="6" y="37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6" y="17"/>
                      </a:cubicBezTo>
                      <a:cubicBezTo>
                        <a:pt x="5" y="17"/>
                        <a:pt x="5" y="18"/>
                        <a:pt x="4" y="18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6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lose/>
                      <a:moveTo>
                        <a:pt x="4" y="29"/>
                      </a:move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5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lose/>
                      <a:moveTo>
                        <a:pt x="4" y="27"/>
                      </a:moveTo>
                      <a:cubicBezTo>
                        <a:pt x="4" y="26"/>
                        <a:pt x="4" y="26"/>
                        <a:pt x="4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6"/>
                        <a:pt x="4" y="26"/>
                        <a:pt x="5" y="26"/>
                      </a:cubicBezTo>
                      <a:cubicBezTo>
                        <a:pt x="4" y="27"/>
                        <a:pt x="4" y="27"/>
                        <a:pt x="4" y="27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4" y="14"/>
                        <a:pt x="4" y="14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6" y="16"/>
                      </a:moveTo>
                      <a:cubicBezTo>
                        <a:pt x="5" y="16"/>
                        <a:pt x="5" y="17"/>
                        <a:pt x="5" y="16"/>
                      </a:cubicBezTo>
                      <a:cubicBezTo>
                        <a:pt x="5" y="16"/>
                        <a:pt x="5" y="16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lose/>
                      <a:moveTo>
                        <a:pt x="7" y="17"/>
                      </a:moveTo>
                      <a:cubicBezTo>
                        <a:pt x="7" y="17"/>
                        <a:pt x="7" y="18"/>
                        <a:pt x="6" y="18"/>
                      </a:cubicBezTo>
                      <a:cubicBezTo>
                        <a:pt x="6" y="18"/>
                        <a:pt x="6" y="17"/>
                        <a:pt x="7" y="17"/>
                      </a:cubicBezTo>
                      <a:close/>
                      <a:moveTo>
                        <a:pt x="8" y="19"/>
                      </a:move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7" y="18"/>
                        <a:pt x="7" y="18"/>
                      </a:cubicBezTo>
                      <a:cubicBezTo>
                        <a:pt x="7" y="18"/>
                        <a:pt x="8" y="18"/>
                        <a:pt x="8" y="19"/>
                      </a:cubicBezTo>
                      <a:close/>
                      <a:moveTo>
                        <a:pt x="7" y="14"/>
                      </a:moveTo>
                      <a:cubicBezTo>
                        <a:pt x="8" y="14"/>
                        <a:pt x="7" y="14"/>
                        <a:pt x="7" y="13"/>
                      </a:cubicBezTo>
                      <a:cubicBezTo>
                        <a:pt x="8" y="13"/>
                        <a:pt x="8" y="14"/>
                        <a:pt x="7" y="14"/>
                      </a:cubicBezTo>
                      <a:close/>
                      <a:moveTo>
                        <a:pt x="8" y="21"/>
                      </a:move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lose/>
                      <a:moveTo>
                        <a:pt x="8" y="18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8"/>
                        <a:pt x="8" y="18"/>
                      </a:cubicBezTo>
                      <a:close/>
                      <a:moveTo>
                        <a:pt x="8" y="46"/>
                      </a:move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9" y="45"/>
                        <a:pt x="8" y="46"/>
                        <a:pt x="8" y="46"/>
                      </a:cubicBezTo>
                      <a:close/>
                      <a:moveTo>
                        <a:pt x="8" y="45"/>
                      </a:move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8" y="44"/>
                        <a:pt x="8" y="44"/>
                        <a:pt x="8" y="45"/>
                      </a:cubicBezTo>
                      <a:cubicBezTo>
                        <a:pt x="8" y="45"/>
                        <a:pt x="8" y="45"/>
                        <a:pt x="8" y="45"/>
                      </a:cubicBezTo>
                      <a:close/>
                      <a:moveTo>
                        <a:pt x="8" y="43"/>
                      </a:moveTo>
                      <a:cubicBezTo>
                        <a:pt x="8" y="43"/>
                        <a:pt x="8" y="43"/>
                        <a:pt x="8" y="42"/>
                      </a:cubicBezTo>
                      <a:cubicBezTo>
                        <a:pt x="8" y="42"/>
                        <a:pt x="8" y="42"/>
                        <a:pt x="8" y="43"/>
                      </a:cubicBezTo>
                      <a:cubicBezTo>
                        <a:pt x="8" y="43"/>
                        <a:pt x="8" y="43"/>
                        <a:pt x="8" y="43"/>
                      </a:cubicBezTo>
                      <a:close/>
                      <a:moveTo>
                        <a:pt x="7" y="33"/>
                      </a:moveTo>
                      <a:cubicBezTo>
                        <a:pt x="7" y="32"/>
                        <a:pt x="7" y="32"/>
                        <a:pt x="8" y="32"/>
                      </a:cubicBezTo>
                      <a:cubicBezTo>
                        <a:pt x="8" y="33"/>
                        <a:pt x="7" y="33"/>
                        <a:pt x="7" y="33"/>
                      </a:cubicBezTo>
                      <a:close/>
                      <a:moveTo>
                        <a:pt x="7" y="20"/>
                      </a:moveTo>
                      <a:cubicBezTo>
                        <a:pt x="7" y="20"/>
                        <a:pt x="7" y="19"/>
                        <a:pt x="7" y="19"/>
                      </a:cubicBezTo>
                      <a:cubicBezTo>
                        <a:pt x="7" y="19"/>
                        <a:pt x="7" y="19"/>
                        <a:pt x="7" y="20"/>
                      </a:cubicBezTo>
                      <a:close/>
                      <a:moveTo>
                        <a:pt x="6" y="41"/>
                      </a:moveTo>
                      <a:cubicBezTo>
                        <a:pt x="5" y="41"/>
                        <a:pt x="6" y="40"/>
                        <a:pt x="5" y="40"/>
                      </a:cubicBezTo>
                      <a:cubicBezTo>
                        <a:pt x="5" y="41"/>
                        <a:pt x="5" y="41"/>
                        <a:pt x="5" y="42"/>
                      </a:cubicBezTo>
                      <a:cubicBezTo>
                        <a:pt x="4" y="41"/>
                        <a:pt x="5" y="40"/>
                        <a:pt x="5" y="40"/>
                      </a:cubicBezTo>
                      <a:cubicBezTo>
                        <a:pt x="5" y="40"/>
                        <a:pt x="5" y="40"/>
                        <a:pt x="6" y="40"/>
                      </a:cubicBezTo>
                      <a:cubicBezTo>
                        <a:pt x="6" y="40"/>
                        <a:pt x="6" y="41"/>
                        <a:pt x="6" y="41"/>
                      </a:cubicBezTo>
                      <a:cubicBezTo>
                        <a:pt x="6" y="41"/>
                        <a:pt x="6" y="40"/>
                        <a:pt x="6" y="40"/>
                      </a:cubicBezTo>
                      <a:cubicBezTo>
                        <a:pt x="6" y="40"/>
                        <a:pt x="6" y="40"/>
                        <a:pt x="6" y="39"/>
                      </a:cubicBezTo>
                      <a:cubicBezTo>
                        <a:pt x="6" y="39"/>
                        <a:pt x="6" y="39"/>
                        <a:pt x="6" y="38"/>
                      </a:cubicBezTo>
                      <a:cubicBezTo>
                        <a:pt x="6" y="39"/>
                        <a:pt x="7" y="40"/>
                        <a:pt x="7" y="40"/>
                      </a:cubicBezTo>
                      <a:cubicBezTo>
                        <a:pt x="7" y="40"/>
                        <a:pt x="6" y="41"/>
                        <a:pt x="6" y="41"/>
                      </a:cubicBezTo>
                      <a:cubicBezTo>
                        <a:pt x="7" y="41"/>
                        <a:pt x="7" y="42"/>
                        <a:pt x="6" y="42"/>
                      </a:cubicBezTo>
                      <a:cubicBezTo>
                        <a:pt x="6" y="42"/>
                        <a:pt x="6" y="42"/>
                        <a:pt x="6" y="41"/>
                      </a:cubicBezTo>
                      <a:cubicBezTo>
                        <a:pt x="6" y="41"/>
                        <a:pt x="6" y="41"/>
                        <a:pt x="6" y="41"/>
                      </a:cubicBezTo>
                      <a:close/>
                      <a:moveTo>
                        <a:pt x="4" y="44"/>
                      </a:move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4" y="44"/>
                        <a:pt x="4" y="44"/>
                        <a:pt x="4" y="43"/>
                      </a:cubicBezTo>
                      <a:cubicBezTo>
                        <a:pt x="5" y="44"/>
                        <a:pt x="5" y="43"/>
                        <a:pt x="6" y="43"/>
                      </a:cubicBezTo>
                      <a:cubicBezTo>
                        <a:pt x="6" y="43"/>
                        <a:pt x="6" y="43"/>
                        <a:pt x="6" y="44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5" y="44"/>
                        <a:pt x="5" y="45"/>
                        <a:pt x="5" y="45"/>
                      </a:cubicBezTo>
                      <a:cubicBezTo>
                        <a:pt x="4" y="45"/>
                        <a:pt x="4" y="45"/>
                        <a:pt x="4" y="44"/>
                      </a:cubicBezTo>
                      <a:close/>
                      <a:moveTo>
                        <a:pt x="3" y="40"/>
                      </a:moveTo>
                      <a:cubicBezTo>
                        <a:pt x="4" y="40"/>
                        <a:pt x="3" y="40"/>
                        <a:pt x="4" y="40"/>
                      </a:cubicBezTo>
                      <a:cubicBezTo>
                        <a:pt x="5" y="39"/>
                        <a:pt x="4" y="39"/>
                        <a:pt x="4" y="38"/>
                      </a:cubicBezTo>
                      <a:cubicBezTo>
                        <a:pt x="5" y="38"/>
                        <a:pt x="5" y="39"/>
                        <a:pt x="5" y="39"/>
                      </a:cubicBezTo>
                      <a:cubicBezTo>
                        <a:pt x="5" y="39"/>
                        <a:pt x="6" y="38"/>
                        <a:pt x="6" y="38"/>
                      </a:cubicBezTo>
                      <a:cubicBezTo>
                        <a:pt x="5" y="39"/>
                        <a:pt x="5" y="39"/>
                        <a:pt x="5" y="40"/>
                      </a:cubicBezTo>
                      <a:cubicBezTo>
                        <a:pt x="4" y="40"/>
                        <a:pt x="3" y="41"/>
                        <a:pt x="3" y="40"/>
                      </a:cubicBezTo>
                      <a:close/>
                      <a:moveTo>
                        <a:pt x="2" y="44"/>
                      </a:moveTo>
                      <a:cubicBezTo>
                        <a:pt x="2" y="44"/>
                        <a:pt x="2" y="43"/>
                        <a:pt x="3" y="43"/>
                      </a:cubicBezTo>
                      <a:cubicBezTo>
                        <a:pt x="3" y="43"/>
                        <a:pt x="3" y="44"/>
                        <a:pt x="3" y="44"/>
                      </a:cubicBezTo>
                      <a:cubicBezTo>
                        <a:pt x="3" y="44"/>
                        <a:pt x="2" y="44"/>
                        <a:pt x="2" y="44"/>
                      </a:cubicBezTo>
                      <a:close/>
                      <a:moveTo>
                        <a:pt x="2" y="48"/>
                      </a:moveTo>
                      <a:cubicBezTo>
                        <a:pt x="2" y="47"/>
                        <a:pt x="2" y="47"/>
                        <a:pt x="2" y="46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2" y="48"/>
                        <a:pt x="2" y="47"/>
                        <a:pt x="2" y="48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3" name="任意多边形 11292"/>
                <p:cNvSpPr>
                  <a:spLocks noEditPoints="1"/>
                </p:cNvSpPr>
                <p:nvPr/>
              </p:nvSpPr>
              <p:spPr>
                <a:xfrm>
                  <a:off x="5256" y="3726"/>
                  <a:ext cx="78" cy="117"/>
                </a:xfrm>
                <a:custGeom>
                  <a:avLst/>
                  <a:gdLst/>
                  <a:ahLst/>
                  <a:cxnLst/>
                  <a:pathLst>
                    <a:path w="38" h="56">
                      <a:moveTo>
                        <a:pt x="1" y="18"/>
                      </a:moveTo>
                      <a:cubicBezTo>
                        <a:pt x="1" y="20"/>
                        <a:pt x="0" y="21"/>
                        <a:pt x="1" y="22"/>
                      </a:cubicBezTo>
                      <a:cubicBezTo>
                        <a:pt x="1" y="23"/>
                        <a:pt x="1" y="23"/>
                        <a:pt x="1" y="24"/>
                      </a:cubicBezTo>
                      <a:cubicBezTo>
                        <a:pt x="1" y="25"/>
                        <a:pt x="1" y="26"/>
                        <a:pt x="1" y="26"/>
                      </a:cubicBezTo>
                      <a:cubicBezTo>
                        <a:pt x="1" y="30"/>
                        <a:pt x="2" y="34"/>
                        <a:pt x="2" y="37"/>
                      </a:cubicBezTo>
                      <a:cubicBezTo>
                        <a:pt x="2" y="38"/>
                        <a:pt x="2" y="39"/>
                        <a:pt x="2" y="40"/>
                      </a:cubicBezTo>
                      <a:cubicBezTo>
                        <a:pt x="2" y="40"/>
                        <a:pt x="2" y="41"/>
                        <a:pt x="2" y="41"/>
                      </a:cubicBezTo>
                      <a:cubicBezTo>
                        <a:pt x="2" y="46"/>
                        <a:pt x="2" y="51"/>
                        <a:pt x="3" y="56"/>
                      </a:cubicBezTo>
                      <a:cubicBezTo>
                        <a:pt x="4" y="55"/>
                        <a:pt x="5" y="55"/>
                        <a:pt x="6" y="54"/>
                      </a:cubicBezTo>
                      <a:cubicBezTo>
                        <a:pt x="6" y="54"/>
                        <a:pt x="6" y="54"/>
                        <a:pt x="7" y="54"/>
                      </a:cubicBezTo>
                      <a:cubicBezTo>
                        <a:pt x="8" y="54"/>
                        <a:pt x="9" y="53"/>
                        <a:pt x="10" y="53"/>
                      </a:cubicBezTo>
                      <a:cubicBezTo>
                        <a:pt x="10" y="53"/>
                        <a:pt x="10" y="52"/>
                        <a:pt x="10" y="52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1" y="52"/>
                        <a:pt x="12" y="52"/>
                        <a:pt x="12" y="52"/>
                      </a:cubicBezTo>
                      <a:cubicBezTo>
                        <a:pt x="12" y="52"/>
                        <a:pt x="12" y="52"/>
                        <a:pt x="13" y="52"/>
                      </a:cubicBezTo>
                      <a:cubicBezTo>
                        <a:pt x="15" y="51"/>
                        <a:pt x="16" y="50"/>
                        <a:pt x="18" y="49"/>
                      </a:cubicBezTo>
                      <a:cubicBezTo>
                        <a:pt x="18" y="48"/>
                        <a:pt x="18" y="48"/>
                        <a:pt x="18" y="47"/>
                      </a:cubicBezTo>
                      <a:cubicBezTo>
                        <a:pt x="18" y="47"/>
                        <a:pt x="18" y="47"/>
                        <a:pt x="18" y="48"/>
                      </a:cubicBezTo>
                      <a:cubicBezTo>
                        <a:pt x="19" y="47"/>
                        <a:pt x="18" y="47"/>
                        <a:pt x="19" y="47"/>
                      </a:cubicBezTo>
                      <a:cubicBezTo>
                        <a:pt x="19" y="47"/>
                        <a:pt x="19" y="47"/>
                        <a:pt x="19" y="48"/>
                      </a:cubicBezTo>
                      <a:cubicBezTo>
                        <a:pt x="20" y="48"/>
                        <a:pt x="19" y="47"/>
                        <a:pt x="20" y="47"/>
                      </a:cubicBezTo>
                      <a:cubicBezTo>
                        <a:pt x="20" y="48"/>
                        <a:pt x="19" y="48"/>
                        <a:pt x="19" y="48"/>
                      </a:cubicBezTo>
                      <a:cubicBezTo>
                        <a:pt x="20" y="49"/>
                        <a:pt x="20" y="48"/>
                        <a:pt x="20" y="48"/>
                      </a:cubicBezTo>
                      <a:cubicBezTo>
                        <a:pt x="20" y="48"/>
                        <a:pt x="21" y="48"/>
                        <a:pt x="21" y="48"/>
                      </a:cubicBezTo>
                      <a:cubicBezTo>
                        <a:pt x="22" y="47"/>
                        <a:pt x="24" y="47"/>
                        <a:pt x="25" y="46"/>
                      </a:cubicBezTo>
                      <a:cubicBezTo>
                        <a:pt x="26" y="46"/>
                        <a:pt x="26" y="46"/>
                        <a:pt x="26" y="46"/>
                      </a:cubicBezTo>
                      <a:cubicBezTo>
                        <a:pt x="30" y="44"/>
                        <a:pt x="33" y="42"/>
                        <a:pt x="37" y="40"/>
                      </a:cubicBezTo>
                      <a:cubicBezTo>
                        <a:pt x="38" y="36"/>
                        <a:pt x="37" y="32"/>
                        <a:pt x="37" y="28"/>
                      </a:cubicBezTo>
                      <a:cubicBezTo>
                        <a:pt x="37" y="27"/>
                        <a:pt x="37" y="27"/>
                        <a:pt x="37" y="27"/>
                      </a:cubicBezTo>
                      <a:cubicBezTo>
                        <a:pt x="36" y="23"/>
                        <a:pt x="37" y="19"/>
                        <a:pt x="37" y="15"/>
                      </a:cubicBezTo>
                      <a:cubicBezTo>
                        <a:pt x="36" y="14"/>
                        <a:pt x="37" y="12"/>
                        <a:pt x="37" y="11"/>
                      </a:cubicBezTo>
                      <a:cubicBezTo>
                        <a:pt x="36" y="11"/>
                        <a:pt x="36" y="9"/>
                        <a:pt x="36" y="8"/>
                      </a:cubicBezTo>
                      <a:cubicBezTo>
                        <a:pt x="36" y="8"/>
                        <a:pt x="36" y="8"/>
                        <a:pt x="36" y="7"/>
                      </a:cubicBezTo>
                      <a:cubicBezTo>
                        <a:pt x="36" y="5"/>
                        <a:pt x="36" y="2"/>
                        <a:pt x="36" y="0"/>
                      </a:cubicBezTo>
                      <a:cubicBezTo>
                        <a:pt x="27" y="3"/>
                        <a:pt x="18" y="7"/>
                        <a:pt x="9" y="10"/>
                      </a:cubicBezTo>
                      <a:cubicBezTo>
                        <a:pt x="9" y="10"/>
                        <a:pt x="9" y="11"/>
                        <a:pt x="8" y="11"/>
                      </a:cubicBezTo>
                      <a:cubicBezTo>
                        <a:pt x="6" y="11"/>
                        <a:pt x="3" y="14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ubicBezTo>
                        <a:pt x="0" y="17"/>
                        <a:pt x="1" y="18"/>
                        <a:pt x="1" y="18"/>
                      </a:cubicBezTo>
                      <a:close/>
                      <a:moveTo>
                        <a:pt x="12" y="13"/>
                      </a:move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3"/>
                      </a:cubicBezTo>
                      <a:cubicBezTo>
                        <a:pt x="11" y="13"/>
                        <a:pt x="11" y="13"/>
                        <a:pt x="12" y="13"/>
                      </a:cubicBezTo>
                      <a:close/>
                      <a:moveTo>
                        <a:pt x="16" y="26"/>
                      </a:moveTo>
                      <a:cubicBezTo>
                        <a:pt x="16" y="31"/>
                        <a:pt x="17" y="36"/>
                        <a:pt x="16" y="41"/>
                      </a:cubicBezTo>
                      <a:cubicBezTo>
                        <a:pt x="16" y="41"/>
                        <a:pt x="15" y="42"/>
                        <a:pt x="14" y="41"/>
                      </a:cubicBezTo>
                      <a:cubicBezTo>
                        <a:pt x="14" y="35"/>
                        <a:pt x="14" y="27"/>
                        <a:pt x="13" y="19"/>
                      </a:cubicBezTo>
                      <a:cubicBezTo>
                        <a:pt x="13" y="19"/>
                        <a:pt x="12" y="19"/>
                        <a:pt x="12" y="19"/>
                      </a:cubicBezTo>
                      <a:cubicBezTo>
                        <a:pt x="12" y="17"/>
                        <a:pt x="13" y="15"/>
                        <a:pt x="13" y="13"/>
                      </a:cubicBezTo>
                      <a:cubicBezTo>
                        <a:pt x="13" y="13"/>
                        <a:pt x="13" y="12"/>
                        <a:pt x="14" y="11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3"/>
                        <a:pt x="16" y="15"/>
                        <a:pt x="17" y="17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20"/>
                        <a:pt x="16" y="22"/>
                        <a:pt x="16" y="23"/>
                      </a:cubicBezTo>
                      <a:cubicBezTo>
                        <a:pt x="16" y="24"/>
                        <a:pt x="16" y="24"/>
                        <a:pt x="16" y="25"/>
                      </a:cubicBezTo>
                      <a:cubicBezTo>
                        <a:pt x="16" y="25"/>
                        <a:pt x="16" y="26"/>
                        <a:pt x="16" y="26"/>
                      </a:cubicBezTo>
                      <a:close/>
                      <a:moveTo>
                        <a:pt x="19" y="18"/>
                      </a:moveTo>
                      <a:cubicBezTo>
                        <a:pt x="19" y="18"/>
                        <a:pt x="19" y="18"/>
                        <a:pt x="18" y="18"/>
                      </a:cubicBezTo>
                      <a:cubicBezTo>
                        <a:pt x="18" y="18"/>
                        <a:pt x="18" y="18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lose/>
                      <a:moveTo>
                        <a:pt x="19" y="13"/>
                      </a:moveTo>
                      <a:cubicBezTo>
                        <a:pt x="19" y="14"/>
                        <a:pt x="20" y="14"/>
                        <a:pt x="20" y="14"/>
                      </a:cubicBezTo>
                      <a:cubicBezTo>
                        <a:pt x="19" y="14"/>
                        <a:pt x="19" y="14"/>
                        <a:pt x="19" y="13"/>
                      </a:cubicBezTo>
                      <a:close/>
                      <a:moveTo>
                        <a:pt x="20" y="11"/>
                      </a:moveTo>
                      <a:cubicBezTo>
                        <a:pt x="20" y="11"/>
                        <a:pt x="19" y="12"/>
                        <a:pt x="19" y="11"/>
                      </a:cubicBezTo>
                      <a:cubicBezTo>
                        <a:pt x="20" y="10"/>
                        <a:pt x="21" y="10"/>
                        <a:pt x="20" y="11"/>
                      </a:cubicBezTo>
                      <a:close/>
                      <a:moveTo>
                        <a:pt x="25" y="14"/>
                      </a:moveTo>
                      <a:cubicBezTo>
                        <a:pt x="25" y="14"/>
                        <a:pt x="24" y="14"/>
                        <a:pt x="24" y="15"/>
                      </a:cubicBezTo>
                      <a:cubicBezTo>
                        <a:pt x="24" y="18"/>
                        <a:pt x="24" y="22"/>
                        <a:pt x="25" y="25"/>
                      </a:cubicBezTo>
                      <a:cubicBezTo>
                        <a:pt x="25" y="26"/>
                        <a:pt x="25" y="28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ubicBezTo>
                        <a:pt x="25" y="32"/>
                        <a:pt x="25" y="34"/>
                        <a:pt x="25" y="37"/>
                      </a:cubicBezTo>
                      <a:cubicBezTo>
                        <a:pt x="25" y="37"/>
                        <a:pt x="24" y="38"/>
                        <a:pt x="23" y="38"/>
                      </a:cubicBezTo>
                      <a:cubicBezTo>
                        <a:pt x="22" y="31"/>
                        <a:pt x="23" y="23"/>
                        <a:pt x="22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5"/>
                        <a:pt x="21" y="14"/>
                        <a:pt x="21" y="13"/>
                      </a:cubicBezTo>
                      <a:cubicBezTo>
                        <a:pt x="21" y="11"/>
                        <a:pt x="22" y="9"/>
                        <a:pt x="23" y="8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10"/>
                        <a:pt x="25" y="11"/>
                        <a:pt x="25" y="14"/>
                      </a:cubicBezTo>
                      <a:close/>
                      <a:moveTo>
                        <a:pt x="28" y="36"/>
                      </a:move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6"/>
                        <a:pt x="28" y="36"/>
                      </a:cubicBezTo>
                      <a:close/>
                      <a:moveTo>
                        <a:pt x="29" y="5"/>
                      </a:moveTo>
                      <a:cubicBezTo>
                        <a:pt x="29" y="5"/>
                        <a:pt x="29" y="4"/>
                        <a:pt x="29" y="3"/>
                      </a:cubicBezTo>
                      <a:cubicBezTo>
                        <a:pt x="29" y="3"/>
                        <a:pt x="30" y="5"/>
                        <a:pt x="29" y="5"/>
                      </a:cubicBezTo>
                      <a:close/>
                      <a:moveTo>
                        <a:pt x="31" y="12"/>
                      </a:moveTo>
                      <a:cubicBezTo>
                        <a:pt x="31" y="12"/>
                        <a:pt x="30" y="13"/>
                        <a:pt x="30" y="12"/>
                      </a:cubicBezTo>
                      <a:cubicBezTo>
                        <a:pt x="30" y="12"/>
                        <a:pt x="31" y="12"/>
                        <a:pt x="31" y="12"/>
                      </a:cubicBezTo>
                      <a:close/>
                      <a:moveTo>
                        <a:pt x="33" y="24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3"/>
                        <a:pt x="33" y="24"/>
                        <a:pt x="33" y="24"/>
                      </a:cubicBezTo>
                      <a:close/>
                      <a:moveTo>
                        <a:pt x="33" y="29"/>
                      </a:move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2" y="30"/>
                        <a:pt x="33" y="29"/>
                        <a:pt x="33" y="29"/>
                      </a:cubicBezTo>
                      <a:close/>
                      <a:moveTo>
                        <a:pt x="33" y="10"/>
                      </a:moveTo>
                      <a:cubicBezTo>
                        <a:pt x="33" y="10"/>
                        <a:pt x="33" y="10"/>
                        <a:pt x="33" y="11"/>
                      </a:cubicBezTo>
                      <a:cubicBezTo>
                        <a:pt x="33" y="11"/>
                        <a:pt x="33" y="11"/>
                        <a:pt x="33" y="10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lose/>
                      <a:moveTo>
                        <a:pt x="33" y="9"/>
                      </a:moveTo>
                      <a:cubicBezTo>
                        <a:pt x="33" y="9"/>
                        <a:pt x="33" y="9"/>
                        <a:pt x="33" y="8"/>
                      </a:cubicBezTo>
                      <a:cubicBezTo>
                        <a:pt x="34" y="9"/>
                        <a:pt x="34" y="9"/>
                        <a:pt x="33" y="9"/>
                      </a:cubicBezTo>
                      <a:close/>
                      <a:moveTo>
                        <a:pt x="34" y="12"/>
                      </a:moveTo>
                      <a:cubicBezTo>
                        <a:pt x="34" y="13"/>
                        <a:pt x="34" y="13"/>
                        <a:pt x="34" y="13"/>
                      </a:cubicBezTo>
                      <a:cubicBezTo>
                        <a:pt x="34" y="13"/>
                        <a:pt x="34" y="13"/>
                        <a:pt x="34" y="12"/>
                      </a:cubicBezTo>
                      <a:close/>
                      <a:moveTo>
                        <a:pt x="34" y="40"/>
                      </a:move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4" y="40"/>
                        <a:pt x="34" y="39"/>
                        <a:pt x="34" y="40"/>
                      </a:cubicBezTo>
                      <a:close/>
                      <a:moveTo>
                        <a:pt x="34" y="12"/>
                      </a:moveTo>
                      <a:cubicBezTo>
                        <a:pt x="34" y="12"/>
                        <a:pt x="34" y="12"/>
                        <a:pt x="34" y="11"/>
                      </a:cubicBezTo>
                      <a:cubicBezTo>
                        <a:pt x="34" y="12"/>
                        <a:pt x="35" y="12"/>
                        <a:pt x="34" y="12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2"/>
                      </a:cubicBezTo>
                      <a:cubicBezTo>
                        <a:pt x="35" y="22"/>
                        <a:pt x="35" y="22"/>
                        <a:pt x="35" y="22"/>
                      </a:cubicBezTo>
                      <a:cubicBezTo>
                        <a:pt x="35" y="22"/>
                        <a:pt x="35" y="22"/>
                        <a:pt x="35" y="21"/>
                      </a:cubicBezTo>
                      <a:close/>
                      <a:moveTo>
                        <a:pt x="35" y="23"/>
                      </a:move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lose/>
                      <a:moveTo>
                        <a:pt x="34" y="8"/>
                      </a:move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4" y="8"/>
                      </a:cubicBezTo>
                      <a:close/>
                      <a:moveTo>
                        <a:pt x="35" y="6"/>
                      </a:moveTo>
                      <a:cubicBezTo>
                        <a:pt x="35" y="5"/>
                        <a:pt x="35" y="5"/>
                        <a:pt x="34" y="5"/>
                      </a:cubicBezTo>
                      <a:cubicBezTo>
                        <a:pt x="34" y="4"/>
                        <a:pt x="36" y="5"/>
                        <a:pt x="35" y="6"/>
                      </a:cubicBezTo>
                      <a:close/>
                      <a:moveTo>
                        <a:pt x="36" y="7"/>
                      </a:moveTo>
                      <a:cubicBezTo>
                        <a:pt x="36" y="8"/>
                        <a:pt x="36" y="8"/>
                        <a:pt x="36" y="9"/>
                      </a:cubicBezTo>
                      <a:cubicBezTo>
                        <a:pt x="35" y="9"/>
                        <a:pt x="35" y="8"/>
                        <a:pt x="35" y="8"/>
                      </a:cubicBezTo>
                      <a:cubicBezTo>
                        <a:pt x="35" y="8"/>
                        <a:pt x="35" y="7"/>
                        <a:pt x="36" y="7"/>
                      </a:cubicBezTo>
                      <a:close/>
                      <a:moveTo>
                        <a:pt x="36" y="29"/>
                      </a:move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8"/>
                        <a:pt x="36" y="28"/>
                      </a:cubicBezTo>
                      <a:cubicBezTo>
                        <a:pt x="36" y="28"/>
                        <a:pt x="36" y="29"/>
                        <a:pt x="36" y="29"/>
                      </a:cubicBezTo>
                      <a:close/>
                      <a:moveTo>
                        <a:pt x="36" y="30"/>
                      </a:moveTo>
                      <a:cubicBezTo>
                        <a:pt x="36" y="30"/>
                        <a:pt x="36" y="31"/>
                        <a:pt x="35" y="31"/>
                      </a:cubicBezTo>
                      <a:cubicBezTo>
                        <a:pt x="35" y="31"/>
                        <a:pt x="35" y="30"/>
                        <a:pt x="35" y="30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lose/>
                      <a:moveTo>
                        <a:pt x="36" y="37"/>
                      </a:move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4" y="37"/>
                        <a:pt x="34" y="37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35" y="36"/>
                        <a:pt x="35" y="36"/>
                        <a:pt x="34" y="36"/>
                      </a:cubicBezTo>
                      <a:cubicBezTo>
                        <a:pt x="34" y="35"/>
                        <a:pt x="36" y="35"/>
                        <a:pt x="36" y="35"/>
                      </a:cubicBezTo>
                      <a:cubicBezTo>
                        <a:pt x="36" y="35"/>
                        <a:pt x="36" y="36"/>
                        <a:pt x="36" y="37"/>
                      </a:cubicBezTo>
                      <a:close/>
                      <a:moveTo>
                        <a:pt x="34" y="39"/>
                      </a:moveTo>
                      <a:cubicBezTo>
                        <a:pt x="34" y="38"/>
                        <a:pt x="34" y="38"/>
                        <a:pt x="35" y="37"/>
                      </a:cubicBezTo>
                      <a:cubicBezTo>
                        <a:pt x="35" y="38"/>
                        <a:pt x="35" y="38"/>
                        <a:pt x="34" y="39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lose/>
                      <a:moveTo>
                        <a:pt x="33" y="38"/>
                      </a:moveTo>
                      <a:cubicBezTo>
                        <a:pt x="34" y="38"/>
                        <a:pt x="34" y="40"/>
                        <a:pt x="33" y="40"/>
                      </a:cubicBezTo>
                      <a:cubicBezTo>
                        <a:pt x="33" y="39"/>
                        <a:pt x="33" y="38"/>
                        <a:pt x="33" y="38"/>
                      </a:cubicBezTo>
                      <a:close/>
                      <a:moveTo>
                        <a:pt x="33" y="35"/>
                      </a:moveTo>
                      <a:cubicBezTo>
                        <a:pt x="33" y="35"/>
                        <a:pt x="33" y="35"/>
                        <a:pt x="33" y="35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lose/>
                      <a:moveTo>
                        <a:pt x="31" y="43"/>
                      </a:moveTo>
                      <a:cubicBezTo>
                        <a:pt x="31" y="42"/>
                        <a:pt x="31" y="42"/>
                        <a:pt x="32" y="42"/>
                      </a:cubicBezTo>
                      <a:cubicBezTo>
                        <a:pt x="32" y="43"/>
                        <a:pt x="31" y="43"/>
                        <a:pt x="31" y="43"/>
                      </a:cubicBezTo>
                      <a:close/>
                      <a:moveTo>
                        <a:pt x="31" y="41"/>
                      </a:move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lose/>
                      <a:moveTo>
                        <a:pt x="31" y="39"/>
                      </a:moveTo>
                      <a:cubicBezTo>
                        <a:pt x="31" y="38"/>
                        <a:pt x="31" y="38"/>
                        <a:pt x="32" y="38"/>
                      </a:cubicBezTo>
                      <a:cubicBezTo>
                        <a:pt x="32" y="38"/>
                        <a:pt x="32" y="38"/>
                        <a:pt x="32" y="39"/>
                      </a:cubicBezTo>
                      <a:cubicBezTo>
                        <a:pt x="32" y="38"/>
                        <a:pt x="33" y="38"/>
                        <a:pt x="33" y="39"/>
                      </a:cubicBezTo>
                      <a:cubicBezTo>
                        <a:pt x="32" y="39"/>
                        <a:pt x="31" y="39"/>
                        <a:pt x="31" y="39"/>
                      </a:cubicBezTo>
                      <a:close/>
                      <a:moveTo>
                        <a:pt x="30" y="39"/>
                      </a:moveTo>
                      <a:cubicBezTo>
                        <a:pt x="30" y="39"/>
                        <a:pt x="30" y="38"/>
                        <a:pt x="30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9"/>
                        <a:pt x="31" y="38"/>
                        <a:pt x="30" y="39"/>
                      </a:cubicBezTo>
                      <a:close/>
                      <a:moveTo>
                        <a:pt x="30" y="42"/>
                      </a:moveTo>
                      <a:cubicBezTo>
                        <a:pt x="30" y="42"/>
                        <a:pt x="31" y="41"/>
                        <a:pt x="31" y="42"/>
                      </a:cubicBezTo>
                      <a:cubicBezTo>
                        <a:pt x="30" y="42"/>
                        <a:pt x="30" y="42"/>
                        <a:pt x="30" y="42"/>
                      </a:cubicBezTo>
                      <a:close/>
                      <a:moveTo>
                        <a:pt x="29" y="40"/>
                      </a:moveTo>
                      <a:cubicBezTo>
                        <a:pt x="29" y="40"/>
                        <a:pt x="29" y="40"/>
                        <a:pt x="30" y="40"/>
                      </a:cubicBezTo>
                      <a:cubicBezTo>
                        <a:pt x="30" y="40"/>
                        <a:pt x="30" y="40"/>
                        <a:pt x="29" y="40"/>
                      </a:cubicBezTo>
                      <a:cubicBezTo>
                        <a:pt x="29" y="40"/>
                        <a:pt x="29" y="40"/>
                        <a:pt x="29" y="40"/>
                      </a:cubicBezTo>
                      <a:close/>
                      <a:moveTo>
                        <a:pt x="29" y="6"/>
                      </a:move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7"/>
                        <a:pt x="29" y="6"/>
                      </a:cubicBezTo>
                      <a:close/>
                      <a:moveTo>
                        <a:pt x="28" y="44"/>
                      </a:moveTo>
                      <a:cubicBezTo>
                        <a:pt x="28" y="43"/>
                        <a:pt x="29" y="43"/>
                        <a:pt x="29" y="44"/>
                      </a:cubicBezTo>
                      <a:cubicBezTo>
                        <a:pt x="29" y="44"/>
                        <a:pt x="28" y="44"/>
                        <a:pt x="28" y="44"/>
                      </a:cubicBezTo>
                      <a:close/>
                      <a:moveTo>
                        <a:pt x="21" y="45"/>
                      </a:moveTo>
                      <a:cubicBezTo>
                        <a:pt x="21" y="45"/>
                        <a:pt x="21" y="45"/>
                        <a:pt x="21" y="46"/>
                      </a:cubicBezTo>
                      <a:cubicBezTo>
                        <a:pt x="21" y="46"/>
                        <a:pt x="21" y="45"/>
                        <a:pt x="21" y="45"/>
                      </a:cubicBezTo>
                      <a:close/>
                      <a:moveTo>
                        <a:pt x="20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lose/>
                      <a:moveTo>
                        <a:pt x="13" y="49"/>
                      </a:moveTo>
                      <a:cubicBezTo>
                        <a:pt x="13" y="48"/>
                        <a:pt x="13" y="49"/>
                        <a:pt x="13" y="49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lose/>
                      <a:moveTo>
                        <a:pt x="11" y="45"/>
                      </a:moveTo>
                      <a:cubicBezTo>
                        <a:pt x="11" y="44"/>
                        <a:pt x="12" y="45"/>
                        <a:pt x="13" y="44"/>
                      </a:cubicBezTo>
                      <a:cubicBezTo>
                        <a:pt x="13" y="44"/>
                        <a:pt x="13" y="43"/>
                        <a:pt x="13" y="43"/>
                      </a:cubicBezTo>
                      <a:cubicBezTo>
                        <a:pt x="14" y="43"/>
                        <a:pt x="14" y="44"/>
                        <a:pt x="14" y="44"/>
                      </a:cubicBezTo>
                      <a:cubicBezTo>
                        <a:pt x="16" y="43"/>
                        <a:pt x="17" y="42"/>
                        <a:pt x="18" y="41"/>
                      </a:cubicBezTo>
                      <a:cubicBezTo>
                        <a:pt x="18" y="41"/>
                        <a:pt x="18" y="42"/>
                        <a:pt x="18" y="42"/>
                      </a:cubicBezTo>
                      <a:cubicBezTo>
                        <a:pt x="21" y="40"/>
                        <a:pt x="25" y="39"/>
                        <a:pt x="28" y="37"/>
                      </a:cubicBezTo>
                      <a:cubicBezTo>
                        <a:pt x="28" y="37"/>
                        <a:pt x="28" y="37"/>
                        <a:pt x="29" y="37"/>
                      </a:cubicBezTo>
                      <a:cubicBezTo>
                        <a:pt x="29" y="38"/>
                        <a:pt x="29" y="39"/>
                        <a:pt x="28" y="40"/>
                      </a:cubicBezTo>
                      <a:cubicBezTo>
                        <a:pt x="25" y="41"/>
                        <a:pt x="22" y="43"/>
                        <a:pt x="19" y="44"/>
                      </a:cubicBezTo>
                      <a:cubicBezTo>
                        <a:pt x="18" y="44"/>
                        <a:pt x="17" y="45"/>
                        <a:pt x="16" y="46"/>
                      </a:cubicBezTo>
                      <a:cubicBezTo>
                        <a:pt x="15" y="46"/>
                        <a:pt x="13" y="47"/>
                        <a:pt x="13" y="47"/>
                      </a:cubicBezTo>
                      <a:cubicBezTo>
                        <a:pt x="12" y="47"/>
                        <a:pt x="11" y="48"/>
                        <a:pt x="11" y="48"/>
                      </a:cubicBezTo>
                      <a:cubicBezTo>
                        <a:pt x="11" y="47"/>
                        <a:pt x="11" y="46"/>
                        <a:pt x="11" y="45"/>
                      </a:cubicBezTo>
                      <a:close/>
                      <a:moveTo>
                        <a:pt x="9" y="12"/>
                      </a:move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10" y="12"/>
                        <a:pt x="9" y="12"/>
                      </a:cubicBezTo>
                      <a:cubicBezTo>
                        <a:pt x="9" y="13"/>
                        <a:pt x="9" y="12"/>
                        <a:pt x="9" y="12"/>
                      </a:cubicBezTo>
                      <a:close/>
                      <a:moveTo>
                        <a:pt x="8" y="51"/>
                      </a:moveTo>
                      <a:cubicBezTo>
                        <a:pt x="8" y="51"/>
                        <a:pt x="9" y="51"/>
                        <a:pt x="9" y="50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8" y="51"/>
                        <a:pt x="8" y="51"/>
                        <a:pt x="8" y="51"/>
                      </a:cubicBezTo>
                      <a:close/>
                      <a:moveTo>
                        <a:pt x="6" y="47"/>
                      </a:moveTo>
                      <a:cubicBezTo>
                        <a:pt x="6" y="47"/>
                        <a:pt x="6" y="46"/>
                        <a:pt x="6" y="46"/>
                      </a:cubicBezTo>
                      <a:cubicBezTo>
                        <a:pt x="6" y="47"/>
                        <a:pt x="6" y="47"/>
                        <a:pt x="6" y="47"/>
                      </a:cubicBezTo>
                      <a:cubicBezTo>
                        <a:pt x="6" y="47"/>
                        <a:pt x="6" y="47"/>
                        <a:pt x="6" y="47"/>
                      </a:cubicBezTo>
                      <a:close/>
                      <a:moveTo>
                        <a:pt x="4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4" y="17"/>
                        <a:pt x="4" y="17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4" y="15"/>
                      </a:cubicBezTo>
                      <a:cubicBezTo>
                        <a:pt x="4" y="14"/>
                        <a:pt x="4" y="14"/>
                        <a:pt x="5" y="14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7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lose/>
                      <a:moveTo>
                        <a:pt x="4" y="53"/>
                      </a:moveTo>
                      <a:cubicBezTo>
                        <a:pt x="4" y="52"/>
                        <a:pt x="4" y="52"/>
                        <a:pt x="5" y="52"/>
                      </a:cubicBezTo>
                      <a:cubicBezTo>
                        <a:pt x="5" y="52"/>
                        <a:pt x="5" y="53"/>
                        <a:pt x="4" y="53"/>
                      </a:cubicBezTo>
                      <a:close/>
                      <a:moveTo>
                        <a:pt x="4" y="50"/>
                      </a:moveTo>
                      <a:cubicBezTo>
                        <a:pt x="4" y="50"/>
                        <a:pt x="4" y="50"/>
                        <a:pt x="4" y="50"/>
                      </a:cubicBezTo>
                      <a:cubicBezTo>
                        <a:pt x="4" y="51"/>
                        <a:pt x="4" y="51"/>
                        <a:pt x="4" y="51"/>
                      </a:cubicBezTo>
                      <a:cubicBezTo>
                        <a:pt x="4" y="51"/>
                        <a:pt x="4" y="51"/>
                        <a:pt x="4" y="50"/>
                      </a:cubicBezTo>
                      <a:close/>
                      <a:moveTo>
                        <a:pt x="4" y="48"/>
                      </a:moveTo>
                      <a:cubicBezTo>
                        <a:pt x="4" y="48"/>
                        <a:pt x="4" y="48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  <a:moveTo>
                        <a:pt x="3" y="26"/>
                      </a:move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6"/>
                        <a:pt x="3" y="27"/>
                        <a:pt x="3" y="27"/>
                      </a:cubicBezTo>
                      <a:cubicBezTo>
                        <a:pt x="3" y="28"/>
                        <a:pt x="3" y="27"/>
                        <a:pt x="3" y="26"/>
                      </a:cubicBezTo>
                      <a:close/>
                      <a:moveTo>
                        <a:pt x="2" y="22"/>
                      </a:moveTo>
                      <a:cubicBezTo>
                        <a:pt x="3" y="22"/>
                        <a:pt x="3" y="22"/>
                        <a:pt x="3" y="23"/>
                      </a:cubicBezTo>
                      <a:cubicBezTo>
                        <a:pt x="3" y="23"/>
                        <a:pt x="2" y="23"/>
                        <a:pt x="2" y="2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294" name="组合 11293"/>
              <p:cNvGrpSpPr/>
              <p:nvPr/>
            </p:nvGrpSpPr>
            <p:grpSpPr>
              <a:xfrm>
                <a:off x="5030" y="2553"/>
                <a:ext cx="644" cy="743"/>
                <a:chOff x="4824" y="2614"/>
                <a:chExt cx="755" cy="871"/>
              </a:xfrm>
            </p:grpSpPr>
            <p:grpSp>
              <p:nvGrpSpPr>
                <p:cNvPr id="11295" name="组合 11294"/>
                <p:cNvGrpSpPr/>
                <p:nvPr/>
              </p:nvGrpSpPr>
              <p:grpSpPr>
                <a:xfrm>
                  <a:off x="4830" y="2624"/>
                  <a:ext cx="749" cy="861"/>
                  <a:chOff x="4830" y="2524"/>
                  <a:chExt cx="749" cy="861"/>
                </a:xfrm>
              </p:grpSpPr>
              <p:sp>
                <p:nvSpPr>
                  <p:cNvPr id="11296" name="任意多边形 11295"/>
                  <p:cNvSpPr/>
                  <p:nvPr/>
                </p:nvSpPr>
                <p:spPr>
                  <a:xfrm>
                    <a:off x="4834" y="2525"/>
                    <a:ext cx="318" cy="738"/>
                  </a:xfrm>
                  <a:custGeom>
                    <a:avLst/>
                    <a:gdLst/>
                    <a:ahLst/>
                    <a:cxnLst/>
                    <a:pathLst>
                      <a:path w="318" h="738">
                        <a:moveTo>
                          <a:pt x="0" y="148"/>
                        </a:moveTo>
                        <a:lnTo>
                          <a:pt x="315" y="0"/>
                        </a:lnTo>
                        <a:lnTo>
                          <a:pt x="318" y="738"/>
                        </a:lnTo>
                        <a:lnTo>
                          <a:pt x="33" y="194"/>
                        </a:lnTo>
                        <a:lnTo>
                          <a:pt x="0" y="148"/>
                        </a:lnTo>
                        <a:close/>
                      </a:path>
                    </a:pathLst>
                  </a:custGeom>
                  <a:solidFill>
                    <a:srgbClr val="866F46">
                      <a:alpha val="100000"/>
                    </a:srgbClr>
                  </a:solidFill>
                  <a:ln w="8001" cap="flat" cmpd="sng">
                    <a:solidFill>
                      <a:srgbClr val="B09668">
                        <a:alpha val="100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1297" name="任意多边形 11296"/>
                  <p:cNvSpPr/>
                  <p:nvPr/>
                </p:nvSpPr>
                <p:spPr>
                  <a:xfrm>
                    <a:off x="5148" y="2524"/>
                    <a:ext cx="431" cy="613"/>
                  </a:xfrm>
                  <a:custGeom>
                    <a:avLst/>
                    <a:gdLst/>
                    <a:ahLst/>
                    <a:cxnLst/>
                    <a:pathLst>
                      <a:path w="431" h="613">
                        <a:moveTo>
                          <a:pt x="4" y="0"/>
                        </a:moveTo>
                        <a:lnTo>
                          <a:pt x="431" y="73"/>
                        </a:lnTo>
                        <a:lnTo>
                          <a:pt x="363" y="613"/>
                        </a:lnTo>
                        <a:lnTo>
                          <a:pt x="0" y="476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866F46">
                      <a:alpha val="100000"/>
                    </a:srgbClr>
                  </a:solidFill>
                  <a:ln w="8001" cap="flat" cmpd="sng">
                    <a:solidFill>
                      <a:srgbClr val="B09668">
                        <a:alpha val="100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grpSp>
                <p:nvGrpSpPr>
                  <p:cNvPr id="11298" name="组合 11297"/>
                  <p:cNvGrpSpPr/>
                  <p:nvPr/>
                </p:nvGrpSpPr>
                <p:grpSpPr>
                  <a:xfrm>
                    <a:off x="4830" y="2596"/>
                    <a:ext cx="749" cy="789"/>
                    <a:chOff x="4830" y="2596"/>
                    <a:chExt cx="749" cy="789"/>
                  </a:xfrm>
                </p:grpSpPr>
                <p:sp>
                  <p:nvSpPr>
                    <p:cNvPr id="11299" name="任意多边形 11298"/>
                    <p:cNvSpPr/>
                    <p:nvPr/>
                  </p:nvSpPr>
                  <p:spPr>
                    <a:xfrm>
                      <a:off x="5282" y="2596"/>
                      <a:ext cx="297" cy="789"/>
                    </a:xfrm>
                    <a:custGeom>
                      <a:avLst/>
                      <a:gdLst/>
                      <a:ahLst/>
                      <a:cxnLst/>
                      <a:pathLst>
                        <a:path w="269" h="718">
                          <a:moveTo>
                            <a:pt x="223" y="463"/>
                          </a:moveTo>
                          <a:lnTo>
                            <a:pt x="0" y="718"/>
                          </a:lnTo>
                          <a:lnTo>
                            <a:pt x="25" y="191"/>
                          </a:lnTo>
                          <a:lnTo>
                            <a:pt x="269" y="0"/>
                          </a:lnTo>
                          <a:lnTo>
                            <a:pt x="223" y="463"/>
                          </a:lnTo>
                          <a:close/>
                        </a:path>
                      </a:pathLst>
                    </a:custGeom>
                    <a:solidFill>
                      <a:srgbClr val="B9A279">
                        <a:alpha val="100000"/>
                      </a:srgbClr>
                    </a:solidFill>
                    <a:ln w="8001" cap="flat" cmpd="sng">
                      <a:solidFill>
                        <a:srgbClr val="A88B58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0" name="任意多边形 11299"/>
                    <p:cNvSpPr/>
                    <p:nvPr/>
                  </p:nvSpPr>
                  <p:spPr>
                    <a:xfrm>
                      <a:off x="4830" y="2676"/>
                      <a:ext cx="480" cy="709"/>
                    </a:xfrm>
                    <a:custGeom>
                      <a:avLst/>
                      <a:gdLst/>
                      <a:ahLst/>
                      <a:cxnLst/>
                      <a:pathLst>
                        <a:path w="437" h="646">
                          <a:moveTo>
                            <a:pt x="36" y="476"/>
                          </a:moveTo>
                          <a:lnTo>
                            <a:pt x="0" y="0"/>
                          </a:lnTo>
                          <a:lnTo>
                            <a:pt x="437" y="119"/>
                          </a:lnTo>
                          <a:lnTo>
                            <a:pt x="412" y="646"/>
                          </a:lnTo>
                          <a:lnTo>
                            <a:pt x="36" y="476"/>
                          </a:lnTo>
                          <a:close/>
                        </a:path>
                      </a:pathLst>
                    </a:custGeom>
                    <a:solidFill>
                      <a:srgbClr val="C3AD88">
                        <a:alpha val="100000"/>
                      </a:srgbClr>
                    </a:solidFill>
                    <a:ln w="8001" cap="flat" cmpd="sng">
                      <a:solidFill>
                        <a:srgbClr val="B09668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1" name="任意多边形 11300"/>
                    <p:cNvSpPr>
                      <a:spLocks noEditPoints="1"/>
                    </p:cNvSpPr>
                    <p:nvPr/>
                  </p:nvSpPr>
                  <p:spPr>
                    <a:xfrm>
                      <a:off x="5179" y="3229"/>
                      <a:ext cx="77" cy="117"/>
                    </a:xfrm>
                    <a:custGeom>
                      <a:avLst/>
                      <a:gdLst/>
                      <a:ahLst/>
                      <a:cxnLst/>
                      <a:pathLst>
                        <a:path w="37" h="56">
                          <a:moveTo>
                            <a:pt x="37" y="17"/>
                          </a:moveTo>
                          <a:cubicBezTo>
                            <a:pt x="37" y="16"/>
                            <a:pt x="37" y="15"/>
                            <a:pt x="37" y="14"/>
                          </a:cubicBezTo>
                          <a:cubicBezTo>
                            <a:pt x="34" y="14"/>
                            <a:pt x="32" y="12"/>
                            <a:pt x="29" y="11"/>
                          </a:cubicBezTo>
                          <a:cubicBezTo>
                            <a:pt x="29" y="11"/>
                            <a:pt x="29" y="11"/>
                            <a:pt x="28" y="11"/>
                          </a:cubicBezTo>
                          <a:cubicBezTo>
                            <a:pt x="20" y="8"/>
                            <a:pt x="11" y="3"/>
                            <a:pt x="2" y="0"/>
                          </a:cubicBezTo>
                          <a:cubicBezTo>
                            <a:pt x="1" y="3"/>
                            <a:pt x="2" y="5"/>
                            <a:pt x="2" y="8"/>
                          </a:cubicBezTo>
                          <a:cubicBezTo>
                            <a:pt x="1" y="8"/>
                            <a:pt x="1" y="8"/>
                            <a:pt x="1" y="9"/>
                          </a:cubicBezTo>
                          <a:cubicBezTo>
                            <a:pt x="1" y="10"/>
                            <a:pt x="1" y="11"/>
                            <a:pt x="1" y="12"/>
                          </a:cubicBezTo>
                          <a:cubicBezTo>
                            <a:pt x="1" y="13"/>
                            <a:pt x="1" y="14"/>
                            <a:pt x="1" y="15"/>
                          </a:cubicBezTo>
                          <a:cubicBezTo>
                            <a:pt x="1" y="19"/>
                            <a:pt x="1" y="23"/>
                            <a:pt x="0" y="27"/>
                          </a:cubicBezTo>
                          <a:cubicBezTo>
                            <a:pt x="0" y="28"/>
                            <a:pt x="1" y="28"/>
                            <a:pt x="1" y="28"/>
                          </a:cubicBezTo>
                          <a:cubicBezTo>
                            <a:pt x="0" y="33"/>
                            <a:pt x="0" y="37"/>
                            <a:pt x="0" y="41"/>
                          </a:cubicBezTo>
                          <a:cubicBezTo>
                            <a:pt x="4" y="43"/>
                            <a:pt x="8" y="44"/>
                            <a:pt x="11" y="46"/>
                          </a:cubicBezTo>
                          <a:cubicBezTo>
                            <a:pt x="12" y="46"/>
                            <a:pt x="12" y="46"/>
                            <a:pt x="12" y="46"/>
                          </a:cubicBezTo>
                          <a:cubicBezTo>
                            <a:pt x="14" y="47"/>
                            <a:pt x="15" y="48"/>
                            <a:pt x="17" y="49"/>
                          </a:cubicBezTo>
                          <a:cubicBezTo>
                            <a:pt x="17" y="49"/>
                            <a:pt x="17" y="48"/>
                            <a:pt x="17" y="48"/>
                          </a:cubicBezTo>
                          <a:cubicBezTo>
                            <a:pt x="17" y="49"/>
                            <a:pt x="18" y="49"/>
                            <a:pt x="18" y="49"/>
                          </a:cubicBezTo>
                          <a:cubicBezTo>
                            <a:pt x="18" y="49"/>
                            <a:pt x="17" y="48"/>
                            <a:pt x="18" y="48"/>
                          </a:cubicBezTo>
                          <a:cubicBezTo>
                            <a:pt x="18" y="48"/>
                            <a:pt x="18" y="48"/>
                            <a:pt x="18" y="48"/>
                          </a:cubicBezTo>
                          <a:cubicBezTo>
                            <a:pt x="18" y="48"/>
                            <a:pt x="18" y="47"/>
                            <a:pt x="19" y="47"/>
                          </a:cubicBezTo>
                          <a:cubicBezTo>
                            <a:pt x="19" y="48"/>
                            <a:pt x="19" y="48"/>
                            <a:pt x="19" y="48"/>
                          </a:cubicBezTo>
                          <a:cubicBezTo>
                            <a:pt x="19" y="48"/>
                            <a:pt x="19" y="47"/>
                            <a:pt x="20" y="48"/>
                          </a:cubicBezTo>
                          <a:cubicBezTo>
                            <a:pt x="19" y="48"/>
                            <a:pt x="19" y="48"/>
                            <a:pt x="19" y="49"/>
                          </a:cubicBezTo>
                          <a:cubicBezTo>
                            <a:pt x="21" y="50"/>
                            <a:pt x="23" y="52"/>
                            <a:pt x="25" y="52"/>
                          </a:cubicBezTo>
                          <a:cubicBezTo>
                            <a:pt x="25" y="52"/>
                            <a:pt x="25" y="52"/>
                            <a:pt x="26" y="52"/>
                          </a:cubicBezTo>
                          <a:cubicBezTo>
                            <a:pt x="26" y="52"/>
                            <a:pt x="26" y="53"/>
                            <a:pt x="26" y="53"/>
                          </a:cubicBezTo>
                          <a:cubicBezTo>
                            <a:pt x="27" y="53"/>
                            <a:pt x="27" y="53"/>
                            <a:pt x="27" y="53"/>
                          </a:cubicBezTo>
                          <a:cubicBezTo>
                            <a:pt x="27" y="53"/>
                            <a:pt x="27" y="53"/>
                            <a:pt x="28" y="53"/>
                          </a:cubicBezTo>
                          <a:cubicBezTo>
                            <a:pt x="29" y="54"/>
                            <a:pt x="30" y="54"/>
                            <a:pt x="31" y="55"/>
                          </a:cubicBezTo>
                          <a:cubicBezTo>
                            <a:pt x="31" y="55"/>
                            <a:pt x="31" y="54"/>
                            <a:pt x="31" y="54"/>
                          </a:cubicBezTo>
                          <a:cubicBezTo>
                            <a:pt x="32" y="56"/>
                            <a:pt x="34" y="56"/>
                            <a:pt x="35" y="56"/>
                          </a:cubicBezTo>
                          <a:cubicBezTo>
                            <a:pt x="35" y="51"/>
                            <a:pt x="35" y="47"/>
                            <a:pt x="36" y="42"/>
                          </a:cubicBezTo>
                          <a:cubicBezTo>
                            <a:pt x="36" y="41"/>
                            <a:pt x="36" y="41"/>
                            <a:pt x="36" y="40"/>
                          </a:cubicBezTo>
                          <a:cubicBezTo>
                            <a:pt x="36" y="40"/>
                            <a:pt x="36" y="39"/>
                            <a:pt x="36" y="38"/>
                          </a:cubicBezTo>
                          <a:cubicBezTo>
                            <a:pt x="36" y="34"/>
                            <a:pt x="37" y="31"/>
                            <a:pt x="37" y="27"/>
                          </a:cubicBezTo>
                          <a:cubicBezTo>
                            <a:pt x="37" y="26"/>
                            <a:pt x="36" y="25"/>
                            <a:pt x="36" y="24"/>
                          </a:cubicBezTo>
                          <a:cubicBezTo>
                            <a:pt x="37" y="24"/>
                            <a:pt x="37" y="23"/>
                            <a:pt x="37" y="23"/>
                          </a:cubicBezTo>
                          <a:cubicBezTo>
                            <a:pt x="37" y="22"/>
                            <a:pt x="37" y="20"/>
                            <a:pt x="37" y="19"/>
                          </a:cubicBezTo>
                          <a:cubicBezTo>
                            <a:pt x="37" y="18"/>
                            <a:pt x="37" y="18"/>
                            <a:pt x="37" y="17"/>
                          </a:cubicBezTo>
                          <a:close/>
                          <a:moveTo>
                            <a:pt x="26" y="14"/>
                          </a:moveTo>
                          <a:cubicBezTo>
                            <a:pt x="26" y="14"/>
                            <a:pt x="26" y="14"/>
                            <a:pt x="26" y="15"/>
                          </a:cubicBezTo>
                          <a:cubicBezTo>
                            <a:pt x="26" y="14"/>
                            <a:pt x="26" y="14"/>
                            <a:pt x="26" y="14"/>
                          </a:cubicBezTo>
                          <a:cubicBezTo>
                            <a:pt x="26" y="14"/>
                            <a:pt x="26" y="14"/>
                            <a:pt x="26" y="14"/>
                          </a:cubicBezTo>
                          <a:close/>
                          <a:moveTo>
                            <a:pt x="21" y="25"/>
                          </a:moveTo>
                          <a:cubicBezTo>
                            <a:pt x="21" y="25"/>
                            <a:pt x="22" y="24"/>
                            <a:pt x="22" y="24"/>
                          </a:cubicBezTo>
                          <a:cubicBezTo>
                            <a:pt x="22" y="22"/>
                            <a:pt x="22" y="20"/>
                            <a:pt x="22" y="19"/>
                          </a:cubicBezTo>
                          <a:cubicBezTo>
                            <a:pt x="22" y="18"/>
                            <a:pt x="21" y="18"/>
                            <a:pt x="21" y="18"/>
                          </a:cubicBezTo>
                          <a:cubicBezTo>
                            <a:pt x="22" y="16"/>
                            <a:pt x="22" y="14"/>
                            <a:pt x="23" y="12"/>
                          </a:cubicBezTo>
                          <a:cubicBezTo>
                            <a:pt x="23" y="12"/>
                            <a:pt x="23" y="12"/>
                            <a:pt x="23" y="12"/>
                          </a:cubicBezTo>
                          <a:cubicBezTo>
                            <a:pt x="24" y="12"/>
                            <a:pt x="24" y="13"/>
                            <a:pt x="24" y="14"/>
                          </a:cubicBezTo>
                          <a:cubicBezTo>
                            <a:pt x="25" y="16"/>
                            <a:pt x="25" y="18"/>
                            <a:pt x="25" y="20"/>
                          </a:cubicBezTo>
                          <a:cubicBezTo>
                            <a:pt x="25" y="20"/>
                            <a:pt x="24" y="19"/>
                            <a:pt x="24" y="20"/>
                          </a:cubicBezTo>
                          <a:cubicBezTo>
                            <a:pt x="24" y="27"/>
                            <a:pt x="24" y="35"/>
                            <a:pt x="23" y="42"/>
                          </a:cubicBezTo>
                          <a:cubicBezTo>
                            <a:pt x="23" y="42"/>
                            <a:pt x="22" y="41"/>
                            <a:pt x="21" y="41"/>
                          </a:cubicBezTo>
                          <a:cubicBezTo>
                            <a:pt x="20" y="36"/>
                            <a:pt x="22" y="32"/>
                            <a:pt x="22" y="27"/>
                          </a:cubicBezTo>
                          <a:cubicBezTo>
                            <a:pt x="22" y="26"/>
                            <a:pt x="21" y="26"/>
                            <a:pt x="21" y="25"/>
                          </a:cubicBezTo>
                          <a:close/>
                          <a:moveTo>
                            <a:pt x="19" y="18"/>
                          </a:moveTo>
                          <a:cubicBezTo>
                            <a:pt x="19" y="18"/>
                            <a:pt x="19" y="18"/>
                            <a:pt x="19" y="19"/>
                          </a:cubicBezTo>
                          <a:cubicBezTo>
                            <a:pt x="19" y="19"/>
                            <a:pt x="19" y="19"/>
                            <a:pt x="19" y="19"/>
                          </a:cubicBezTo>
                          <a:cubicBezTo>
                            <a:pt x="19" y="18"/>
                            <a:pt x="19" y="18"/>
                            <a:pt x="19" y="18"/>
                          </a:cubicBezTo>
                          <a:close/>
                          <a:moveTo>
                            <a:pt x="17" y="15"/>
                          </a:moveTo>
                          <a:cubicBezTo>
                            <a:pt x="18" y="14"/>
                            <a:pt x="18" y="14"/>
                            <a:pt x="18" y="14"/>
                          </a:cubicBezTo>
                          <a:cubicBezTo>
                            <a:pt x="19" y="14"/>
                            <a:pt x="18" y="15"/>
                            <a:pt x="17" y="15"/>
                          </a:cubicBezTo>
                          <a:close/>
                          <a:moveTo>
                            <a:pt x="18" y="11"/>
                          </a:moveTo>
                          <a:cubicBezTo>
                            <a:pt x="18" y="12"/>
                            <a:pt x="17" y="12"/>
                            <a:pt x="17" y="11"/>
                          </a:cubicBezTo>
                          <a:cubicBezTo>
                            <a:pt x="17" y="10"/>
                            <a:pt x="18" y="10"/>
                            <a:pt x="18" y="11"/>
                          </a:cubicBezTo>
                          <a:close/>
                          <a:moveTo>
                            <a:pt x="15" y="8"/>
                          </a:moveTo>
                          <a:cubicBezTo>
                            <a:pt x="15" y="8"/>
                            <a:pt x="15" y="8"/>
                            <a:pt x="15" y="8"/>
                          </a:cubicBezTo>
                          <a:cubicBezTo>
                            <a:pt x="15" y="10"/>
                            <a:pt x="16" y="11"/>
                            <a:pt x="16" y="13"/>
                          </a:cubicBezTo>
                          <a:cubicBezTo>
                            <a:pt x="17" y="14"/>
                            <a:pt x="17" y="15"/>
                            <a:pt x="17" y="17"/>
                          </a:cubicBezTo>
                          <a:cubicBezTo>
                            <a:pt x="17" y="17"/>
                            <a:pt x="16" y="16"/>
                            <a:pt x="16" y="16"/>
                          </a:cubicBezTo>
                          <a:cubicBezTo>
                            <a:pt x="15" y="23"/>
                            <a:pt x="15" y="31"/>
                            <a:pt x="15" y="38"/>
                          </a:cubicBezTo>
                          <a:cubicBezTo>
                            <a:pt x="14" y="38"/>
                            <a:pt x="13" y="37"/>
                            <a:pt x="12" y="37"/>
                          </a:cubicBezTo>
                          <a:cubicBezTo>
                            <a:pt x="12" y="35"/>
                            <a:pt x="13" y="33"/>
                            <a:pt x="12" y="31"/>
                          </a:cubicBezTo>
                          <a:cubicBezTo>
                            <a:pt x="12" y="30"/>
                            <a:pt x="12" y="30"/>
                            <a:pt x="12" y="29"/>
                          </a:cubicBezTo>
                          <a:cubicBezTo>
                            <a:pt x="12" y="28"/>
                            <a:pt x="13" y="27"/>
                            <a:pt x="13" y="26"/>
                          </a:cubicBezTo>
                          <a:cubicBezTo>
                            <a:pt x="13" y="22"/>
                            <a:pt x="13" y="19"/>
                            <a:pt x="13" y="15"/>
                          </a:cubicBezTo>
                          <a:cubicBezTo>
                            <a:pt x="13" y="15"/>
                            <a:pt x="12" y="15"/>
                            <a:pt x="12" y="14"/>
                          </a:cubicBezTo>
                          <a:cubicBezTo>
                            <a:pt x="13" y="12"/>
                            <a:pt x="14" y="10"/>
                            <a:pt x="15" y="8"/>
                          </a:cubicBezTo>
                          <a:close/>
                          <a:moveTo>
                            <a:pt x="9" y="35"/>
                          </a:moveTo>
                          <a:cubicBezTo>
                            <a:pt x="10" y="36"/>
                            <a:pt x="10" y="36"/>
                            <a:pt x="10" y="36"/>
                          </a:cubicBezTo>
                          <a:cubicBezTo>
                            <a:pt x="10" y="36"/>
                            <a:pt x="10" y="36"/>
                            <a:pt x="10" y="36"/>
                          </a:cubicBezTo>
                          <a:cubicBezTo>
                            <a:pt x="9" y="36"/>
                            <a:pt x="9" y="36"/>
                            <a:pt x="9" y="35"/>
                          </a:cubicBezTo>
                          <a:close/>
                          <a:moveTo>
                            <a:pt x="8" y="4"/>
                          </a:moveTo>
                          <a:cubicBezTo>
                            <a:pt x="9" y="4"/>
                            <a:pt x="9" y="5"/>
                            <a:pt x="9" y="6"/>
                          </a:cubicBezTo>
                          <a:cubicBezTo>
                            <a:pt x="8" y="5"/>
                            <a:pt x="8" y="4"/>
                            <a:pt x="8" y="4"/>
                          </a:cubicBezTo>
                          <a:close/>
                          <a:moveTo>
                            <a:pt x="7" y="13"/>
                          </a:moveTo>
                          <a:cubicBezTo>
                            <a:pt x="7" y="13"/>
                            <a:pt x="7" y="13"/>
                            <a:pt x="6" y="13"/>
                          </a:cubicBezTo>
                          <a:cubicBezTo>
                            <a:pt x="7" y="12"/>
                            <a:pt x="7" y="13"/>
                            <a:pt x="7" y="13"/>
                          </a:cubicBezTo>
                          <a:close/>
                          <a:moveTo>
                            <a:pt x="5" y="24"/>
                          </a:moveTo>
                          <a:cubicBezTo>
                            <a:pt x="5" y="24"/>
                            <a:pt x="5" y="25"/>
                            <a:pt x="5" y="24"/>
                          </a:cubicBezTo>
                          <a:cubicBezTo>
                            <a:pt x="5" y="24"/>
                            <a:pt x="5" y="24"/>
                            <a:pt x="5" y="24"/>
                          </a:cubicBezTo>
                          <a:close/>
                          <a:moveTo>
                            <a:pt x="5" y="30"/>
                          </a:moveTo>
                          <a:cubicBezTo>
                            <a:pt x="5" y="30"/>
                            <a:pt x="4" y="30"/>
                            <a:pt x="4" y="30"/>
                          </a:cubicBezTo>
                          <a:cubicBezTo>
                            <a:pt x="5" y="30"/>
                            <a:pt x="5" y="30"/>
                            <a:pt x="5" y="30"/>
                          </a:cubicBezTo>
                          <a:close/>
                          <a:moveTo>
                            <a:pt x="5" y="11"/>
                          </a:moveTo>
                          <a:cubicBezTo>
                            <a:pt x="5" y="11"/>
                            <a:pt x="5" y="11"/>
                            <a:pt x="4" y="11"/>
                          </a:cubicBezTo>
                          <a:cubicBezTo>
                            <a:pt x="4" y="11"/>
                            <a:pt x="4" y="11"/>
                            <a:pt x="4" y="10"/>
                          </a:cubicBezTo>
                          <a:cubicBezTo>
                            <a:pt x="5" y="11"/>
                            <a:pt x="5" y="10"/>
                            <a:pt x="5" y="11"/>
                          </a:cubicBezTo>
                          <a:close/>
                          <a:moveTo>
                            <a:pt x="4" y="9"/>
                          </a:moveTo>
                          <a:cubicBezTo>
                            <a:pt x="5" y="9"/>
                            <a:pt x="5" y="10"/>
                            <a:pt x="4" y="10"/>
                          </a:cubicBezTo>
                          <a:cubicBezTo>
                            <a:pt x="4" y="10"/>
                            <a:pt x="4" y="9"/>
                            <a:pt x="4" y="9"/>
                          </a:cubicBezTo>
                          <a:close/>
                          <a:moveTo>
                            <a:pt x="4" y="14"/>
                          </a:moveTo>
                          <a:cubicBezTo>
                            <a:pt x="3" y="14"/>
                            <a:pt x="3" y="13"/>
                            <a:pt x="3" y="13"/>
                          </a:cubicBezTo>
                          <a:cubicBezTo>
                            <a:pt x="3" y="13"/>
                            <a:pt x="4" y="13"/>
                            <a:pt x="4" y="14"/>
                          </a:cubicBezTo>
                          <a:close/>
                          <a:moveTo>
                            <a:pt x="4" y="40"/>
                          </a:moveTo>
                          <a:cubicBezTo>
                            <a:pt x="4" y="40"/>
                            <a:pt x="4" y="40"/>
                            <a:pt x="4" y="40"/>
                          </a:cubicBezTo>
                          <a:cubicBezTo>
                            <a:pt x="3" y="40"/>
                            <a:pt x="3" y="40"/>
                            <a:pt x="3" y="40"/>
                          </a:cubicBezTo>
                          <a:cubicBezTo>
                            <a:pt x="3" y="40"/>
                            <a:pt x="3" y="40"/>
                            <a:pt x="4" y="40"/>
                          </a:cubicBezTo>
                          <a:close/>
                          <a:moveTo>
                            <a:pt x="3" y="13"/>
                          </a:moveTo>
                          <a:cubicBezTo>
                            <a:pt x="3" y="13"/>
                            <a:pt x="3" y="12"/>
                            <a:pt x="3" y="12"/>
                          </a:cubicBezTo>
                          <a:cubicBezTo>
                            <a:pt x="3" y="12"/>
                            <a:pt x="3" y="12"/>
                            <a:pt x="3" y="12"/>
                          </a:cubicBezTo>
                          <a:cubicBezTo>
                            <a:pt x="4" y="12"/>
                            <a:pt x="4" y="13"/>
                            <a:pt x="3" y="13"/>
                          </a:cubicBezTo>
                          <a:close/>
                          <a:moveTo>
                            <a:pt x="3" y="22"/>
                          </a:moveTo>
                          <a:cubicBezTo>
                            <a:pt x="3" y="22"/>
                            <a:pt x="2" y="22"/>
                            <a:pt x="2" y="22"/>
                          </a:cubicBezTo>
                          <a:cubicBezTo>
                            <a:pt x="2" y="22"/>
                            <a:pt x="3" y="22"/>
                            <a:pt x="3" y="22"/>
                          </a:cubicBezTo>
                          <a:cubicBezTo>
                            <a:pt x="3" y="22"/>
                            <a:pt x="3" y="22"/>
                            <a:pt x="3" y="22"/>
                          </a:cubicBezTo>
                          <a:close/>
                          <a:moveTo>
                            <a:pt x="3" y="24"/>
                          </a:moveTo>
                          <a:cubicBezTo>
                            <a:pt x="3" y="24"/>
                            <a:pt x="3" y="23"/>
                            <a:pt x="3" y="23"/>
                          </a:cubicBezTo>
                          <a:cubicBezTo>
                            <a:pt x="3" y="23"/>
                            <a:pt x="3" y="23"/>
                            <a:pt x="3" y="23"/>
                          </a:cubicBezTo>
                          <a:cubicBezTo>
                            <a:pt x="3" y="24"/>
                            <a:pt x="3" y="24"/>
                            <a:pt x="3" y="24"/>
                          </a:cubicBezTo>
                          <a:close/>
                          <a:moveTo>
                            <a:pt x="3" y="9"/>
                          </a:moveTo>
                          <a:cubicBezTo>
                            <a:pt x="3" y="9"/>
                            <a:pt x="3" y="9"/>
                            <a:pt x="2" y="8"/>
                          </a:cubicBezTo>
                          <a:cubicBezTo>
                            <a:pt x="2" y="8"/>
                            <a:pt x="3" y="8"/>
                            <a:pt x="3" y="8"/>
                          </a:cubicBezTo>
                          <a:cubicBezTo>
                            <a:pt x="3" y="9"/>
                            <a:pt x="3" y="9"/>
                            <a:pt x="3" y="9"/>
                          </a:cubicBezTo>
                          <a:close/>
                          <a:moveTo>
                            <a:pt x="3" y="6"/>
                          </a:moveTo>
                          <a:cubicBezTo>
                            <a:pt x="3" y="5"/>
                            <a:pt x="2" y="6"/>
                            <a:pt x="2" y="6"/>
                          </a:cubicBezTo>
                          <a:cubicBezTo>
                            <a:pt x="1" y="5"/>
                            <a:pt x="3" y="4"/>
                            <a:pt x="3" y="6"/>
                          </a:cubicBezTo>
                          <a:close/>
                          <a:moveTo>
                            <a:pt x="2" y="8"/>
                          </a:moveTo>
                          <a:cubicBezTo>
                            <a:pt x="2" y="9"/>
                            <a:pt x="3" y="10"/>
                            <a:pt x="2" y="9"/>
                          </a:cubicBezTo>
                          <a:cubicBezTo>
                            <a:pt x="2" y="9"/>
                            <a:pt x="2" y="8"/>
                            <a:pt x="2" y="8"/>
                          </a:cubicBezTo>
                          <a:cubicBezTo>
                            <a:pt x="2" y="8"/>
                            <a:pt x="2" y="8"/>
                            <a:pt x="2" y="8"/>
                          </a:cubicBezTo>
                          <a:close/>
                          <a:moveTo>
                            <a:pt x="2" y="28"/>
                          </a:moveTo>
                          <a:cubicBezTo>
                            <a:pt x="2" y="28"/>
                            <a:pt x="2" y="29"/>
                            <a:pt x="2" y="29"/>
                          </a:cubicBezTo>
                          <a:cubicBezTo>
                            <a:pt x="2" y="29"/>
                            <a:pt x="2" y="29"/>
                            <a:pt x="2" y="29"/>
                          </a:cubicBezTo>
                          <a:cubicBezTo>
                            <a:pt x="1" y="29"/>
                            <a:pt x="1" y="29"/>
                            <a:pt x="2" y="28"/>
                          </a:cubicBezTo>
                          <a:close/>
                          <a:moveTo>
                            <a:pt x="2" y="31"/>
                          </a:moveTo>
                          <a:cubicBezTo>
                            <a:pt x="2" y="31"/>
                            <a:pt x="2" y="31"/>
                            <a:pt x="2" y="31"/>
                          </a:cubicBezTo>
                          <a:cubicBezTo>
                            <a:pt x="2" y="31"/>
                            <a:pt x="2" y="31"/>
                            <a:pt x="2" y="31"/>
                          </a:cubicBezTo>
                          <a:cubicBezTo>
                            <a:pt x="2" y="31"/>
                            <a:pt x="2" y="31"/>
                            <a:pt x="2" y="31"/>
                          </a:cubicBezTo>
                          <a:close/>
                          <a:moveTo>
                            <a:pt x="1" y="35"/>
                          </a:moveTo>
                          <a:cubicBezTo>
                            <a:pt x="2" y="35"/>
                            <a:pt x="3" y="36"/>
                            <a:pt x="3" y="36"/>
                          </a:cubicBezTo>
                          <a:cubicBezTo>
                            <a:pt x="3" y="36"/>
                            <a:pt x="3" y="36"/>
                            <a:pt x="2" y="36"/>
                          </a:cubicBezTo>
                          <a:cubicBezTo>
                            <a:pt x="2" y="37"/>
                            <a:pt x="3" y="37"/>
                            <a:pt x="3" y="37"/>
                          </a:cubicBezTo>
                          <a:cubicBezTo>
                            <a:pt x="3" y="37"/>
                            <a:pt x="3" y="38"/>
                            <a:pt x="3" y="38"/>
                          </a:cubicBezTo>
                          <a:cubicBezTo>
                            <a:pt x="3" y="38"/>
                            <a:pt x="2" y="37"/>
                            <a:pt x="2" y="37"/>
                          </a:cubicBezTo>
                          <a:cubicBezTo>
                            <a:pt x="2" y="37"/>
                            <a:pt x="2" y="36"/>
                            <a:pt x="1" y="35"/>
                          </a:cubicBezTo>
                          <a:close/>
                          <a:moveTo>
                            <a:pt x="3" y="38"/>
                          </a:moveTo>
                          <a:cubicBezTo>
                            <a:pt x="3" y="38"/>
                            <a:pt x="3" y="38"/>
                            <a:pt x="3" y="39"/>
                          </a:cubicBezTo>
                          <a:cubicBezTo>
                            <a:pt x="3" y="39"/>
                            <a:pt x="3" y="38"/>
                            <a:pt x="3" y="38"/>
                          </a:cubicBezTo>
                          <a:close/>
                          <a:moveTo>
                            <a:pt x="3" y="42"/>
                          </a:moveTo>
                          <a:cubicBezTo>
                            <a:pt x="3" y="42"/>
                            <a:pt x="3" y="41"/>
                            <a:pt x="3" y="41"/>
                          </a:cubicBezTo>
                          <a:cubicBezTo>
                            <a:pt x="4" y="41"/>
                            <a:pt x="4" y="42"/>
                            <a:pt x="4" y="42"/>
                          </a:cubicBezTo>
                          <a:cubicBezTo>
                            <a:pt x="4" y="42"/>
                            <a:pt x="4" y="42"/>
                            <a:pt x="3" y="42"/>
                          </a:cubicBezTo>
                          <a:close/>
                          <a:moveTo>
                            <a:pt x="4" y="40"/>
                          </a:moveTo>
                          <a:cubicBezTo>
                            <a:pt x="4" y="40"/>
                            <a:pt x="4" y="39"/>
                            <a:pt x="4" y="38"/>
                          </a:cubicBezTo>
                          <a:cubicBezTo>
                            <a:pt x="5" y="39"/>
                            <a:pt x="5" y="40"/>
                            <a:pt x="4" y="40"/>
                          </a:cubicBezTo>
                          <a:close/>
                          <a:moveTo>
                            <a:pt x="4" y="35"/>
                          </a:moveTo>
                          <a:cubicBezTo>
                            <a:pt x="4" y="35"/>
                            <a:pt x="5" y="35"/>
                            <a:pt x="5" y="36"/>
                          </a:cubicBezTo>
                          <a:cubicBezTo>
                            <a:pt x="5" y="36"/>
                            <a:pt x="4" y="36"/>
                            <a:pt x="4" y="35"/>
                          </a:cubicBezTo>
                          <a:close/>
                          <a:moveTo>
                            <a:pt x="6" y="43"/>
                          </a:moveTo>
                          <a:cubicBezTo>
                            <a:pt x="6" y="43"/>
                            <a:pt x="6" y="43"/>
                            <a:pt x="6" y="43"/>
                          </a:cubicBezTo>
                          <a:cubicBezTo>
                            <a:pt x="6" y="44"/>
                            <a:pt x="6" y="43"/>
                            <a:pt x="6" y="43"/>
                          </a:cubicBezTo>
                          <a:close/>
                          <a:moveTo>
                            <a:pt x="6" y="42"/>
                          </a:moveTo>
                          <a:cubicBezTo>
                            <a:pt x="6" y="41"/>
                            <a:pt x="6" y="41"/>
                            <a:pt x="6" y="41"/>
                          </a:cubicBezTo>
                          <a:cubicBezTo>
                            <a:pt x="6" y="41"/>
                            <a:pt x="6" y="41"/>
                            <a:pt x="6" y="42"/>
                          </a:cubicBezTo>
                          <a:cubicBezTo>
                            <a:pt x="6" y="42"/>
                            <a:pt x="6" y="42"/>
                            <a:pt x="6" y="42"/>
                          </a:cubicBezTo>
                          <a:close/>
                          <a:moveTo>
                            <a:pt x="5" y="39"/>
                          </a:moveTo>
                          <a:cubicBezTo>
                            <a:pt x="5" y="39"/>
                            <a:pt x="5" y="39"/>
                            <a:pt x="6" y="39"/>
                          </a:cubicBezTo>
                          <a:cubicBezTo>
                            <a:pt x="6" y="39"/>
                            <a:pt x="6" y="38"/>
                            <a:pt x="6" y="38"/>
                          </a:cubicBezTo>
                          <a:cubicBezTo>
                            <a:pt x="6" y="39"/>
                            <a:pt x="6" y="39"/>
                            <a:pt x="6" y="39"/>
                          </a:cubicBezTo>
                          <a:cubicBezTo>
                            <a:pt x="6" y="39"/>
                            <a:pt x="5" y="40"/>
                            <a:pt x="5" y="39"/>
                          </a:cubicBezTo>
                          <a:close/>
                          <a:moveTo>
                            <a:pt x="6" y="39"/>
                          </a:moveTo>
                          <a:cubicBezTo>
                            <a:pt x="6" y="38"/>
                            <a:pt x="6" y="38"/>
                            <a:pt x="7" y="38"/>
                          </a:cubicBezTo>
                          <a:cubicBezTo>
                            <a:pt x="7" y="38"/>
                            <a:pt x="7" y="38"/>
                            <a:pt x="7" y="39"/>
                          </a:cubicBezTo>
                          <a:cubicBezTo>
                            <a:pt x="7" y="39"/>
                            <a:pt x="7" y="39"/>
                            <a:pt x="7" y="39"/>
                          </a:cubicBezTo>
                          <a:cubicBezTo>
                            <a:pt x="7" y="38"/>
                            <a:pt x="7" y="39"/>
                            <a:pt x="6" y="39"/>
                          </a:cubicBezTo>
                          <a:close/>
                          <a:moveTo>
                            <a:pt x="7" y="42"/>
                          </a:moveTo>
                          <a:cubicBezTo>
                            <a:pt x="7" y="42"/>
                            <a:pt x="8" y="42"/>
                            <a:pt x="8" y="42"/>
                          </a:cubicBezTo>
                          <a:cubicBezTo>
                            <a:pt x="8" y="43"/>
                            <a:pt x="7" y="43"/>
                            <a:pt x="7" y="42"/>
                          </a:cubicBezTo>
                          <a:close/>
                          <a:moveTo>
                            <a:pt x="8" y="41"/>
                          </a:moveTo>
                          <a:cubicBezTo>
                            <a:pt x="8" y="41"/>
                            <a:pt x="8" y="40"/>
                            <a:pt x="8" y="40"/>
                          </a:cubicBezTo>
                          <a:cubicBezTo>
                            <a:pt x="8" y="40"/>
                            <a:pt x="8" y="40"/>
                            <a:pt x="8" y="40"/>
                          </a:cubicBezTo>
                          <a:cubicBezTo>
                            <a:pt x="8" y="41"/>
                            <a:pt x="8" y="40"/>
                            <a:pt x="8" y="41"/>
                          </a:cubicBezTo>
                          <a:close/>
                          <a:moveTo>
                            <a:pt x="8" y="7"/>
                          </a:moveTo>
                          <a:cubicBezTo>
                            <a:pt x="8" y="7"/>
                            <a:pt x="9" y="7"/>
                            <a:pt x="9" y="7"/>
                          </a:cubicBezTo>
                          <a:cubicBezTo>
                            <a:pt x="9" y="7"/>
                            <a:pt x="8" y="7"/>
                            <a:pt x="8" y="7"/>
                          </a:cubicBezTo>
                          <a:close/>
                          <a:moveTo>
                            <a:pt x="9" y="44"/>
                          </a:moveTo>
                          <a:cubicBezTo>
                            <a:pt x="9" y="44"/>
                            <a:pt x="9" y="44"/>
                            <a:pt x="9" y="44"/>
                          </a:cubicBezTo>
                          <a:cubicBezTo>
                            <a:pt x="9" y="44"/>
                            <a:pt x="9" y="44"/>
                            <a:pt x="9" y="44"/>
                          </a:cubicBezTo>
                          <a:close/>
                          <a:moveTo>
                            <a:pt x="16" y="46"/>
                          </a:moveTo>
                          <a:cubicBezTo>
                            <a:pt x="16" y="46"/>
                            <a:pt x="16" y="46"/>
                            <a:pt x="16" y="46"/>
                          </a:cubicBezTo>
                          <a:cubicBezTo>
                            <a:pt x="17" y="46"/>
                            <a:pt x="17" y="47"/>
                            <a:pt x="16" y="46"/>
                          </a:cubicBezTo>
                          <a:close/>
                          <a:moveTo>
                            <a:pt x="17" y="46"/>
                          </a:moveTo>
                          <a:cubicBezTo>
                            <a:pt x="17" y="46"/>
                            <a:pt x="17" y="46"/>
                            <a:pt x="17" y="46"/>
                          </a:cubicBezTo>
                          <a:cubicBezTo>
                            <a:pt x="17" y="46"/>
                            <a:pt x="17" y="46"/>
                            <a:pt x="18" y="46"/>
                          </a:cubicBezTo>
                          <a:cubicBezTo>
                            <a:pt x="18" y="47"/>
                            <a:pt x="17" y="47"/>
                            <a:pt x="17" y="46"/>
                          </a:cubicBezTo>
                          <a:close/>
                          <a:moveTo>
                            <a:pt x="24" y="50"/>
                          </a:moveTo>
                          <a:cubicBezTo>
                            <a:pt x="24" y="49"/>
                            <a:pt x="25" y="49"/>
                            <a:pt x="25" y="49"/>
                          </a:cubicBezTo>
                          <a:cubicBezTo>
                            <a:pt x="25" y="50"/>
                            <a:pt x="25" y="50"/>
                            <a:pt x="24" y="50"/>
                          </a:cubicBezTo>
                          <a:close/>
                          <a:moveTo>
                            <a:pt x="27" y="48"/>
                          </a:moveTo>
                          <a:cubicBezTo>
                            <a:pt x="26" y="48"/>
                            <a:pt x="25" y="48"/>
                            <a:pt x="25" y="48"/>
                          </a:cubicBezTo>
                          <a:cubicBezTo>
                            <a:pt x="24" y="47"/>
                            <a:pt x="23" y="47"/>
                            <a:pt x="21" y="46"/>
                          </a:cubicBezTo>
                          <a:cubicBezTo>
                            <a:pt x="20" y="46"/>
                            <a:pt x="19" y="45"/>
                            <a:pt x="18" y="45"/>
                          </a:cubicBezTo>
                          <a:cubicBezTo>
                            <a:pt x="15" y="43"/>
                            <a:pt x="12" y="42"/>
                            <a:pt x="9" y="41"/>
                          </a:cubicBezTo>
                          <a:cubicBezTo>
                            <a:pt x="9" y="40"/>
                            <a:pt x="9" y="39"/>
                            <a:pt x="9" y="38"/>
                          </a:cubicBezTo>
                          <a:cubicBezTo>
                            <a:pt x="9" y="38"/>
                            <a:pt x="9" y="38"/>
                            <a:pt x="9" y="37"/>
                          </a:cubicBezTo>
                          <a:cubicBezTo>
                            <a:pt x="13" y="40"/>
                            <a:pt x="16" y="41"/>
                            <a:pt x="19" y="42"/>
                          </a:cubicBezTo>
                          <a:cubicBezTo>
                            <a:pt x="20" y="42"/>
                            <a:pt x="19" y="42"/>
                            <a:pt x="20" y="42"/>
                          </a:cubicBezTo>
                          <a:cubicBezTo>
                            <a:pt x="21" y="43"/>
                            <a:pt x="22" y="44"/>
                            <a:pt x="23" y="44"/>
                          </a:cubicBezTo>
                          <a:cubicBezTo>
                            <a:pt x="23" y="44"/>
                            <a:pt x="24" y="44"/>
                            <a:pt x="24" y="44"/>
                          </a:cubicBezTo>
                          <a:cubicBezTo>
                            <a:pt x="24" y="44"/>
                            <a:pt x="24" y="44"/>
                            <a:pt x="24" y="45"/>
                          </a:cubicBezTo>
                          <a:cubicBezTo>
                            <a:pt x="25" y="45"/>
                            <a:pt x="26" y="45"/>
                            <a:pt x="27" y="46"/>
                          </a:cubicBezTo>
                          <a:cubicBezTo>
                            <a:pt x="27" y="46"/>
                            <a:pt x="27" y="47"/>
                            <a:pt x="27" y="48"/>
                          </a:cubicBezTo>
                          <a:close/>
                          <a:moveTo>
                            <a:pt x="28" y="13"/>
                          </a:moveTo>
                          <a:cubicBezTo>
                            <a:pt x="28" y="13"/>
                            <a:pt x="28" y="12"/>
                            <a:pt x="28" y="12"/>
                          </a:cubicBezTo>
                          <a:cubicBezTo>
                            <a:pt x="28" y="12"/>
                            <a:pt x="28" y="12"/>
                            <a:pt x="29" y="12"/>
                          </a:cubicBezTo>
                          <a:cubicBezTo>
                            <a:pt x="28" y="13"/>
                            <a:pt x="29" y="13"/>
                            <a:pt x="29" y="13"/>
                          </a:cubicBezTo>
                          <a:cubicBezTo>
                            <a:pt x="29" y="13"/>
                            <a:pt x="28" y="13"/>
                            <a:pt x="28" y="13"/>
                          </a:cubicBezTo>
                          <a:close/>
                          <a:moveTo>
                            <a:pt x="29" y="52"/>
                          </a:moveTo>
                          <a:cubicBezTo>
                            <a:pt x="29" y="51"/>
                            <a:pt x="29" y="51"/>
                            <a:pt x="29" y="51"/>
                          </a:cubicBezTo>
                          <a:cubicBezTo>
                            <a:pt x="29" y="51"/>
                            <a:pt x="29" y="51"/>
                            <a:pt x="29" y="51"/>
                          </a:cubicBezTo>
                          <a:cubicBezTo>
                            <a:pt x="29" y="52"/>
                            <a:pt x="29" y="52"/>
                            <a:pt x="29" y="52"/>
                          </a:cubicBezTo>
                          <a:close/>
                          <a:moveTo>
                            <a:pt x="31" y="47"/>
                          </a:moveTo>
                          <a:cubicBezTo>
                            <a:pt x="31" y="47"/>
                            <a:pt x="31" y="47"/>
                            <a:pt x="31" y="47"/>
                          </a:cubicBezTo>
                          <a:cubicBezTo>
                            <a:pt x="31" y="47"/>
                            <a:pt x="31" y="47"/>
                            <a:pt x="31" y="47"/>
                          </a:cubicBezTo>
                          <a:cubicBezTo>
                            <a:pt x="32" y="48"/>
                            <a:pt x="31" y="48"/>
                            <a:pt x="31" y="47"/>
                          </a:cubicBezTo>
                          <a:close/>
                          <a:moveTo>
                            <a:pt x="34" y="17"/>
                          </a:moveTo>
                          <a:cubicBezTo>
                            <a:pt x="34" y="17"/>
                            <a:pt x="34" y="17"/>
                            <a:pt x="34" y="18"/>
                          </a:cubicBezTo>
                          <a:cubicBezTo>
                            <a:pt x="34" y="18"/>
                            <a:pt x="34" y="18"/>
                            <a:pt x="34" y="18"/>
                          </a:cubicBezTo>
                          <a:cubicBezTo>
                            <a:pt x="34" y="17"/>
                            <a:pt x="34" y="17"/>
                            <a:pt x="34" y="17"/>
                          </a:cubicBezTo>
                          <a:close/>
                          <a:moveTo>
                            <a:pt x="33" y="15"/>
                          </a:moveTo>
                          <a:cubicBezTo>
                            <a:pt x="33" y="15"/>
                            <a:pt x="33" y="15"/>
                            <a:pt x="33" y="14"/>
                          </a:cubicBezTo>
                          <a:cubicBezTo>
                            <a:pt x="33" y="14"/>
                            <a:pt x="33" y="15"/>
                            <a:pt x="33" y="15"/>
                          </a:cubicBezTo>
                          <a:close/>
                          <a:moveTo>
                            <a:pt x="33" y="16"/>
                          </a:moveTo>
                          <a:cubicBezTo>
                            <a:pt x="34" y="16"/>
                            <a:pt x="33" y="17"/>
                            <a:pt x="33" y="17"/>
                          </a:cubicBezTo>
                          <a:cubicBezTo>
                            <a:pt x="33" y="17"/>
                            <a:pt x="33" y="16"/>
                            <a:pt x="33" y="16"/>
                          </a:cubicBezTo>
                          <a:cubicBezTo>
                            <a:pt x="33" y="16"/>
                            <a:pt x="33" y="16"/>
                            <a:pt x="33" y="16"/>
                          </a:cubicBezTo>
                          <a:close/>
                          <a:moveTo>
                            <a:pt x="33" y="52"/>
                          </a:moveTo>
                          <a:cubicBezTo>
                            <a:pt x="33" y="53"/>
                            <a:pt x="33" y="53"/>
                            <a:pt x="33" y="53"/>
                          </a:cubicBezTo>
                          <a:cubicBezTo>
                            <a:pt x="33" y="53"/>
                            <a:pt x="33" y="53"/>
                            <a:pt x="33" y="52"/>
                          </a:cubicBezTo>
                          <a:close/>
                          <a:moveTo>
                            <a:pt x="33" y="52"/>
                          </a:moveTo>
                          <a:cubicBezTo>
                            <a:pt x="33" y="51"/>
                            <a:pt x="33" y="51"/>
                            <a:pt x="33" y="51"/>
                          </a:cubicBezTo>
                          <a:cubicBezTo>
                            <a:pt x="33" y="51"/>
                            <a:pt x="33" y="51"/>
                            <a:pt x="33" y="51"/>
                          </a:cubicBezTo>
                          <a:cubicBezTo>
                            <a:pt x="33" y="51"/>
                            <a:pt x="34" y="52"/>
                            <a:pt x="33" y="52"/>
                          </a:cubicBezTo>
                          <a:close/>
                          <a:moveTo>
                            <a:pt x="34" y="49"/>
                          </a:moveTo>
                          <a:cubicBezTo>
                            <a:pt x="34" y="49"/>
                            <a:pt x="33" y="48"/>
                            <a:pt x="34" y="48"/>
                          </a:cubicBezTo>
                          <a:cubicBezTo>
                            <a:pt x="34" y="48"/>
                            <a:pt x="34" y="48"/>
                            <a:pt x="34" y="49"/>
                          </a:cubicBezTo>
                          <a:cubicBezTo>
                            <a:pt x="34" y="49"/>
                            <a:pt x="34" y="49"/>
                            <a:pt x="34" y="49"/>
                          </a:cubicBezTo>
                          <a:close/>
                          <a:moveTo>
                            <a:pt x="34" y="28"/>
                          </a:moveTo>
                          <a:cubicBezTo>
                            <a:pt x="34" y="27"/>
                            <a:pt x="34" y="27"/>
                            <a:pt x="34" y="27"/>
                          </a:cubicBezTo>
                          <a:cubicBezTo>
                            <a:pt x="34" y="27"/>
                            <a:pt x="34" y="27"/>
                            <a:pt x="35" y="27"/>
                          </a:cubicBezTo>
                          <a:cubicBezTo>
                            <a:pt x="35" y="27"/>
                            <a:pt x="35" y="28"/>
                            <a:pt x="34" y="28"/>
                          </a:cubicBezTo>
                          <a:close/>
                          <a:moveTo>
                            <a:pt x="34" y="23"/>
                          </a:moveTo>
                          <a:cubicBezTo>
                            <a:pt x="34" y="23"/>
                            <a:pt x="35" y="22"/>
                            <a:pt x="35" y="23"/>
                          </a:cubicBezTo>
                          <a:cubicBezTo>
                            <a:pt x="35" y="23"/>
                            <a:pt x="35" y="23"/>
                            <a:pt x="34" y="23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100000"/>
                      </a:srgbClr>
                    </a:solidFill>
                    <a:ln w="8001">
                      <a:noFill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1302" name="组合 11301"/>
                <p:cNvGrpSpPr/>
                <p:nvPr/>
              </p:nvGrpSpPr>
              <p:grpSpPr>
                <a:xfrm>
                  <a:off x="4824" y="2614"/>
                  <a:ext cx="749" cy="285"/>
                  <a:chOff x="4830" y="2522"/>
                  <a:chExt cx="749" cy="285"/>
                </a:xfrm>
              </p:grpSpPr>
              <p:grpSp>
                <p:nvGrpSpPr>
                  <p:cNvPr id="11303" name="组合 11302"/>
                  <p:cNvGrpSpPr/>
                  <p:nvPr/>
                </p:nvGrpSpPr>
                <p:grpSpPr>
                  <a:xfrm>
                    <a:off x="4830" y="2522"/>
                    <a:ext cx="749" cy="285"/>
                    <a:chOff x="4830" y="2522"/>
                    <a:chExt cx="749" cy="285"/>
                  </a:xfrm>
                </p:grpSpPr>
                <p:sp>
                  <p:nvSpPr>
                    <p:cNvPr id="11304" name="任意多边形 11303"/>
                    <p:cNvSpPr/>
                    <p:nvPr/>
                  </p:nvSpPr>
                  <p:spPr>
                    <a:xfrm>
                      <a:off x="4830" y="2522"/>
                      <a:ext cx="749" cy="285"/>
                    </a:xfrm>
                    <a:custGeom>
                      <a:avLst/>
                      <a:gdLst/>
                      <a:ahLst/>
                      <a:cxnLst/>
                      <a:pathLst>
                        <a:path w="681" h="259">
                          <a:moveTo>
                            <a:pt x="0" y="140"/>
                          </a:moveTo>
                          <a:lnTo>
                            <a:pt x="295" y="0"/>
                          </a:lnTo>
                          <a:lnTo>
                            <a:pt x="681" y="68"/>
                          </a:lnTo>
                          <a:lnTo>
                            <a:pt x="437" y="259"/>
                          </a:lnTo>
                          <a:lnTo>
                            <a:pt x="0" y="140"/>
                          </a:lnTo>
                          <a:close/>
                        </a:path>
                      </a:pathLst>
                    </a:custGeom>
                    <a:solidFill>
                      <a:srgbClr val="C5B293">
                        <a:alpha val="100000"/>
                      </a:srgbClr>
                    </a:solidFill>
                    <a:ln w="8001" cap="flat" cmpd="sng">
                      <a:solidFill>
                        <a:srgbClr val="B9A279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5" name="任意多边形 11304"/>
                    <p:cNvSpPr/>
                    <p:nvPr/>
                  </p:nvSpPr>
                  <p:spPr>
                    <a:xfrm>
                      <a:off x="4977" y="2586"/>
                      <a:ext cx="483" cy="218"/>
                    </a:xfrm>
                    <a:custGeom>
                      <a:avLst/>
                      <a:gdLst/>
                      <a:ahLst/>
                      <a:cxnLst/>
                      <a:pathLst>
                        <a:path w="440" h="199">
                          <a:moveTo>
                            <a:pt x="408" y="199"/>
                          </a:moveTo>
                          <a:lnTo>
                            <a:pt x="408" y="199"/>
                          </a:lnTo>
                          <a:lnTo>
                            <a:pt x="408" y="193"/>
                          </a:lnTo>
                          <a:lnTo>
                            <a:pt x="410" y="195"/>
                          </a:lnTo>
                          <a:lnTo>
                            <a:pt x="410" y="191"/>
                          </a:lnTo>
                          <a:lnTo>
                            <a:pt x="414" y="193"/>
                          </a:lnTo>
                          <a:lnTo>
                            <a:pt x="414" y="187"/>
                          </a:lnTo>
                          <a:lnTo>
                            <a:pt x="415" y="191"/>
                          </a:lnTo>
                          <a:lnTo>
                            <a:pt x="415" y="185"/>
                          </a:lnTo>
                          <a:lnTo>
                            <a:pt x="417" y="187"/>
                          </a:lnTo>
                          <a:lnTo>
                            <a:pt x="417" y="184"/>
                          </a:lnTo>
                          <a:lnTo>
                            <a:pt x="421" y="185"/>
                          </a:lnTo>
                          <a:lnTo>
                            <a:pt x="421" y="180"/>
                          </a:lnTo>
                          <a:lnTo>
                            <a:pt x="423" y="184"/>
                          </a:lnTo>
                          <a:lnTo>
                            <a:pt x="423" y="178"/>
                          </a:lnTo>
                          <a:lnTo>
                            <a:pt x="427" y="182"/>
                          </a:lnTo>
                          <a:lnTo>
                            <a:pt x="427" y="180"/>
                          </a:lnTo>
                          <a:lnTo>
                            <a:pt x="427" y="176"/>
                          </a:lnTo>
                          <a:lnTo>
                            <a:pt x="431" y="178"/>
                          </a:lnTo>
                          <a:lnTo>
                            <a:pt x="431" y="172"/>
                          </a:lnTo>
                          <a:lnTo>
                            <a:pt x="432" y="174"/>
                          </a:lnTo>
                          <a:lnTo>
                            <a:pt x="432" y="170"/>
                          </a:lnTo>
                          <a:lnTo>
                            <a:pt x="434" y="172"/>
                          </a:lnTo>
                          <a:lnTo>
                            <a:pt x="434" y="167"/>
                          </a:lnTo>
                          <a:lnTo>
                            <a:pt x="436" y="170"/>
                          </a:lnTo>
                          <a:lnTo>
                            <a:pt x="436" y="165"/>
                          </a:lnTo>
                          <a:lnTo>
                            <a:pt x="438" y="165"/>
                          </a:lnTo>
                          <a:lnTo>
                            <a:pt x="440" y="95"/>
                          </a:lnTo>
                          <a:lnTo>
                            <a:pt x="37" y="0"/>
                          </a:lnTo>
                          <a:lnTo>
                            <a:pt x="0" y="19"/>
                          </a:lnTo>
                          <a:lnTo>
                            <a:pt x="408" y="119"/>
                          </a:lnTo>
                          <a:lnTo>
                            <a:pt x="408" y="199"/>
                          </a:lnTo>
                          <a:close/>
                        </a:path>
                      </a:pathLst>
                    </a:custGeom>
                    <a:solidFill>
                      <a:srgbClr val="D8C9B3">
                        <a:alpha val="100000"/>
                      </a:srgbClr>
                    </a:solidFill>
                    <a:ln w="8001">
                      <a:noFill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1306" name="任意多边形 11305"/>
                  <p:cNvSpPr/>
                  <p:nvPr/>
                </p:nvSpPr>
                <p:spPr>
                  <a:xfrm>
                    <a:off x="4992" y="2596"/>
                    <a:ext cx="448" cy="109"/>
                  </a:xfrm>
                  <a:custGeom>
                    <a:avLst/>
                    <a:gdLst/>
                    <a:ahLst/>
                    <a:cxnLst/>
                    <a:pathLst>
                      <a:path w="408" h="98">
                        <a:moveTo>
                          <a:pt x="0" y="0"/>
                        </a:moveTo>
                        <a:lnTo>
                          <a:pt x="406" y="98"/>
                        </a:lnTo>
                        <a:lnTo>
                          <a:pt x="408" y="96"/>
                        </a:lnTo>
                        <a:lnTo>
                          <a:pt x="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0C0A8">
                      <a:alpha val="100000"/>
                    </a:srgbClr>
                  </a:solidFill>
                  <a:ln w="8001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1307" name="组合 11306"/>
              <p:cNvGrpSpPr/>
              <p:nvPr/>
            </p:nvGrpSpPr>
            <p:grpSpPr>
              <a:xfrm>
                <a:off x="4740" y="3412"/>
                <a:ext cx="445" cy="426"/>
                <a:chOff x="4432" y="3361"/>
                <a:chExt cx="400" cy="383"/>
              </a:xfrm>
            </p:grpSpPr>
            <p:sp>
              <p:nvSpPr>
                <p:cNvPr id="11308" name="任意多边形 11307"/>
                <p:cNvSpPr/>
                <p:nvPr/>
              </p:nvSpPr>
              <p:spPr>
                <a:xfrm>
                  <a:off x="4635" y="3372"/>
                  <a:ext cx="93" cy="72"/>
                </a:xfrm>
                <a:custGeom>
                  <a:avLst/>
                  <a:gdLst/>
                  <a:ahLst/>
                  <a:cxnLst/>
                  <a:pathLst>
                    <a:path w="111" h="85">
                      <a:moveTo>
                        <a:pt x="0" y="0"/>
                      </a:moveTo>
                      <a:lnTo>
                        <a:pt x="110" y="85"/>
                      </a:lnTo>
                      <a:lnTo>
                        <a:pt x="111" y="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09" name="任意多边形 11308"/>
                <p:cNvSpPr/>
                <p:nvPr/>
              </p:nvSpPr>
              <p:spPr>
                <a:xfrm>
                  <a:off x="4669" y="3388"/>
                  <a:ext cx="11" cy="13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3" y="7"/>
                      </a:moveTo>
                      <a:cubicBezTo>
                        <a:pt x="5" y="8"/>
                        <a:pt x="6" y="7"/>
                        <a:pt x="6" y="7"/>
                      </a:cubicBezTo>
                      <a:cubicBezTo>
                        <a:pt x="7" y="5"/>
                        <a:pt x="6" y="2"/>
                        <a:pt x="4" y="1"/>
                      </a:cubicBezTo>
                      <a:cubicBezTo>
                        <a:pt x="2" y="0"/>
                        <a:pt x="1" y="0"/>
                        <a:pt x="0" y="2"/>
                      </a:cubicBezTo>
                      <a:cubicBezTo>
                        <a:pt x="0" y="3"/>
                        <a:pt x="1" y="6"/>
                        <a:pt x="3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0" name="任意多边形 11309"/>
                <p:cNvSpPr/>
                <p:nvPr/>
              </p:nvSpPr>
              <p:spPr>
                <a:xfrm>
                  <a:off x="4669" y="3399"/>
                  <a:ext cx="11" cy="13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1" y="1"/>
                      </a:moveTo>
                      <a:cubicBezTo>
                        <a:pt x="0" y="2"/>
                        <a:pt x="0" y="5"/>
                        <a:pt x="1" y="6"/>
                      </a:cubicBezTo>
                      <a:cubicBezTo>
                        <a:pt x="3" y="8"/>
                        <a:pt x="6" y="8"/>
                        <a:pt x="7" y="7"/>
                      </a:cubicBezTo>
                      <a:cubicBezTo>
                        <a:pt x="7" y="6"/>
                        <a:pt x="7" y="6"/>
                        <a:pt x="7" y="4"/>
                      </a:cubicBezTo>
                      <a:cubicBezTo>
                        <a:pt x="6" y="2"/>
                        <a:pt x="2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1" name="任意多边形 11310"/>
                <p:cNvSpPr>
                  <a:spLocks noEditPoints="1"/>
                </p:cNvSpPr>
                <p:nvPr/>
              </p:nvSpPr>
              <p:spPr>
                <a:xfrm>
                  <a:off x="4718" y="3396"/>
                  <a:ext cx="57" cy="82"/>
                </a:xfrm>
                <a:custGeom>
                  <a:avLst/>
                  <a:gdLst/>
                  <a:ahLst/>
                  <a:cxnLst/>
                  <a:pathLst>
                    <a:path w="36" h="52">
                      <a:moveTo>
                        <a:pt x="36" y="26"/>
                      </a:moveTo>
                      <a:cubicBezTo>
                        <a:pt x="36" y="22"/>
                        <a:pt x="36" y="18"/>
                        <a:pt x="36" y="15"/>
                      </a:cubicBezTo>
                      <a:cubicBezTo>
                        <a:pt x="33" y="13"/>
                        <a:pt x="29" y="11"/>
                        <a:pt x="25" y="10"/>
                      </a:cubicBezTo>
                      <a:cubicBezTo>
                        <a:pt x="24" y="10"/>
                        <a:pt x="22" y="8"/>
                        <a:pt x="20" y="8"/>
                      </a:cubicBezTo>
                      <a:cubicBezTo>
                        <a:pt x="17" y="7"/>
                        <a:pt x="14" y="5"/>
                        <a:pt x="10" y="4"/>
                      </a:cubicBezTo>
                      <a:cubicBezTo>
                        <a:pt x="10" y="4"/>
                        <a:pt x="9" y="3"/>
                        <a:pt x="9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5" y="2"/>
                        <a:pt x="3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8"/>
                        <a:pt x="2" y="8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6"/>
                        <a:pt x="2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5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8"/>
                        <a:pt x="4" y="8"/>
                        <a:pt x="5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4" y="11"/>
                        <a:pt x="5" y="11"/>
                      </a:cubicBezTo>
                      <a:cubicBezTo>
                        <a:pt x="5" y="11"/>
                        <a:pt x="5" y="11"/>
                        <a:pt x="6" y="10"/>
                      </a:cubicBezTo>
                      <a:cubicBezTo>
                        <a:pt x="6" y="11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3" y="10"/>
                      </a:cubicBezTo>
                      <a:cubicBezTo>
                        <a:pt x="2" y="10"/>
                        <a:pt x="3" y="10"/>
                        <a:pt x="2" y="10"/>
                      </a:cubicBezTo>
                      <a:cubicBezTo>
                        <a:pt x="2" y="11"/>
                        <a:pt x="2" y="11"/>
                        <a:pt x="2" y="12"/>
                      </a:cubicBezTo>
                      <a:cubicBezTo>
                        <a:pt x="2" y="12"/>
                        <a:pt x="2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2" y="13"/>
                        <a:pt x="2" y="12"/>
                        <a:pt x="1" y="12"/>
                      </a:cubicBezTo>
                      <a:cubicBezTo>
                        <a:pt x="1" y="12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1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9"/>
                        <a:pt x="0" y="9"/>
                        <a:pt x="0" y="9"/>
                      </a:cubicBezTo>
                      <a:cubicBezTo>
                        <a:pt x="0" y="10"/>
                        <a:pt x="0" y="13"/>
                        <a:pt x="0" y="15"/>
                      </a:cubicBezTo>
                      <a:cubicBezTo>
                        <a:pt x="0" y="18"/>
                        <a:pt x="1" y="22"/>
                        <a:pt x="0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0" y="32"/>
                        <a:pt x="1" y="35"/>
                        <a:pt x="1" y="36"/>
                      </a:cubicBezTo>
                      <a:cubicBezTo>
                        <a:pt x="1" y="37"/>
                        <a:pt x="1" y="37"/>
                        <a:pt x="2" y="37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1" y="37"/>
                        <a:pt x="1" y="37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4" y="39"/>
                        <a:pt x="4" y="38"/>
                        <a:pt x="4" y="38"/>
                      </a:cubicBezTo>
                      <a:cubicBezTo>
                        <a:pt x="4" y="38"/>
                        <a:pt x="4" y="39"/>
                        <a:pt x="4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40"/>
                        <a:pt x="6" y="39"/>
                        <a:pt x="7" y="40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40"/>
                        <a:pt x="9" y="39"/>
                        <a:pt x="9" y="40"/>
                      </a:cubicBezTo>
                      <a:cubicBezTo>
                        <a:pt x="9" y="40"/>
                        <a:pt x="8" y="40"/>
                        <a:pt x="9" y="41"/>
                      </a:cubicBezTo>
                      <a:cubicBezTo>
                        <a:pt x="10" y="42"/>
                        <a:pt x="13" y="43"/>
                        <a:pt x="14" y="43"/>
                      </a:cubicBezTo>
                      <a:cubicBezTo>
                        <a:pt x="14" y="43"/>
                        <a:pt x="14" y="43"/>
                        <a:pt x="15" y="43"/>
                      </a:cubicBezTo>
                      <a:cubicBezTo>
                        <a:pt x="15" y="43"/>
                        <a:pt x="14" y="43"/>
                        <a:pt x="15" y="43"/>
                      </a:cubicBezTo>
                      <a:cubicBezTo>
                        <a:pt x="15" y="44"/>
                        <a:pt x="16" y="44"/>
                        <a:pt x="17" y="44"/>
                      </a:cubicBezTo>
                      <a:cubicBezTo>
                        <a:pt x="17" y="44"/>
                        <a:pt x="16" y="44"/>
                        <a:pt x="16" y="44"/>
                      </a:cubicBezTo>
                      <a:cubicBezTo>
                        <a:pt x="16" y="43"/>
                        <a:pt x="16" y="44"/>
                        <a:pt x="16" y="44"/>
                      </a:cubicBezTo>
                      <a:cubicBezTo>
                        <a:pt x="16" y="43"/>
                        <a:pt x="15" y="43"/>
                        <a:pt x="15" y="43"/>
                      </a:cubicBezTo>
                      <a:cubicBezTo>
                        <a:pt x="16" y="43"/>
                        <a:pt x="18" y="44"/>
                        <a:pt x="19" y="44"/>
                      </a:cubicBezTo>
                      <a:cubicBezTo>
                        <a:pt x="19" y="44"/>
                        <a:pt x="19" y="45"/>
                        <a:pt x="20" y="45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20" y="46"/>
                        <a:pt x="20" y="45"/>
                        <a:pt x="20" y="46"/>
                      </a:cubicBezTo>
                      <a:cubicBezTo>
                        <a:pt x="21" y="46"/>
                        <a:pt x="22" y="47"/>
                        <a:pt x="23" y="47"/>
                      </a:cubicBezTo>
                      <a:cubicBezTo>
                        <a:pt x="23" y="46"/>
                        <a:pt x="23" y="47"/>
                        <a:pt x="22" y="46"/>
                      </a:cubicBezTo>
                      <a:cubicBezTo>
                        <a:pt x="23" y="46"/>
                        <a:pt x="23" y="45"/>
                        <a:pt x="23" y="45"/>
                      </a:cubicBezTo>
                      <a:cubicBezTo>
                        <a:pt x="24" y="46"/>
                        <a:pt x="24" y="46"/>
                        <a:pt x="24" y="45"/>
                      </a:cubicBezTo>
                      <a:cubicBezTo>
                        <a:pt x="24" y="45"/>
                        <a:pt x="24" y="45"/>
                        <a:pt x="23" y="45"/>
                      </a:cubicBezTo>
                      <a:cubicBezTo>
                        <a:pt x="23" y="44"/>
                        <a:pt x="23" y="44"/>
                        <a:pt x="23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4" y="42"/>
                        <a:pt x="22" y="39"/>
                        <a:pt x="23" y="39"/>
                      </a:cubicBezTo>
                      <a:cubicBezTo>
                        <a:pt x="23" y="39"/>
                        <a:pt x="23" y="38"/>
                        <a:pt x="23" y="38"/>
                      </a:cubicBezTo>
                      <a:cubicBezTo>
                        <a:pt x="23" y="39"/>
                        <a:pt x="24" y="38"/>
                        <a:pt x="24" y="39"/>
                      </a:cubicBezTo>
                      <a:cubicBezTo>
                        <a:pt x="24" y="39"/>
                        <a:pt x="24" y="39"/>
                        <a:pt x="24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4" y="40"/>
                        <a:pt x="24" y="41"/>
                        <a:pt x="24" y="41"/>
                      </a:cubicBezTo>
                      <a:cubicBezTo>
                        <a:pt x="24" y="41"/>
                        <a:pt x="24" y="42"/>
                        <a:pt x="25" y="42"/>
                      </a:cubicBezTo>
                      <a:cubicBezTo>
                        <a:pt x="25" y="42"/>
                        <a:pt x="25" y="41"/>
                        <a:pt x="26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2"/>
                        <a:pt x="24" y="42"/>
                        <a:pt x="24" y="42"/>
                      </a:cubicBezTo>
                      <a:cubicBezTo>
                        <a:pt x="24" y="42"/>
                        <a:pt x="24" y="42"/>
                        <a:pt x="24" y="43"/>
                      </a:cubicBezTo>
                      <a:cubicBezTo>
                        <a:pt x="24" y="43"/>
                        <a:pt x="24" y="43"/>
                        <a:pt x="24" y="44"/>
                      </a:cubicBezTo>
                      <a:cubicBezTo>
                        <a:pt x="24" y="44"/>
                        <a:pt x="25" y="44"/>
                        <a:pt x="25" y="45"/>
                      </a:cubicBezTo>
                      <a:cubicBezTo>
                        <a:pt x="25" y="46"/>
                        <a:pt x="25" y="46"/>
                        <a:pt x="25" y="47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8"/>
                        <a:pt x="24" y="47"/>
                        <a:pt x="24" y="47"/>
                      </a:cubicBezTo>
                      <a:cubicBezTo>
                        <a:pt x="25" y="48"/>
                        <a:pt x="26" y="48"/>
                        <a:pt x="27" y="49"/>
                      </a:cubicBezTo>
                      <a:cubicBezTo>
                        <a:pt x="27" y="49"/>
                        <a:pt x="27" y="48"/>
                        <a:pt x="27" y="48"/>
                      </a:cubicBezTo>
                      <a:cubicBezTo>
                        <a:pt x="28" y="49"/>
                        <a:pt x="27" y="49"/>
                        <a:pt x="28" y="49"/>
                      </a:cubicBezTo>
                      <a:cubicBezTo>
                        <a:pt x="29" y="50"/>
                        <a:pt x="31" y="51"/>
                        <a:pt x="32" y="51"/>
                      </a:cubicBezTo>
                      <a:cubicBezTo>
                        <a:pt x="32" y="51"/>
                        <a:pt x="32" y="50"/>
                        <a:pt x="32" y="50"/>
                      </a:cubicBezTo>
                      <a:cubicBezTo>
                        <a:pt x="33" y="50"/>
                        <a:pt x="34" y="51"/>
                        <a:pt x="33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2"/>
                        <a:pt x="34" y="52"/>
                        <a:pt x="35" y="52"/>
                      </a:cubicBezTo>
                      <a:cubicBezTo>
                        <a:pt x="36" y="51"/>
                        <a:pt x="36" y="49"/>
                        <a:pt x="35" y="47"/>
                      </a:cubicBezTo>
                      <a:cubicBezTo>
                        <a:pt x="35" y="45"/>
                        <a:pt x="36" y="44"/>
                        <a:pt x="36" y="41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38"/>
                        <a:pt x="36" y="34"/>
                        <a:pt x="36" y="31"/>
                      </a:cubicBezTo>
                      <a:cubicBezTo>
                        <a:pt x="36" y="31"/>
                        <a:pt x="35" y="30"/>
                        <a:pt x="36" y="30"/>
                      </a:cubicBez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6"/>
                        <a:pt x="36" y="26"/>
                      </a:cubicBezTo>
                      <a:close/>
                      <a:moveTo>
                        <a:pt x="1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lose/>
                      <a:moveTo>
                        <a:pt x="4" y="6"/>
                      </a:moveTo>
                      <a:cubicBezTo>
                        <a:pt x="3" y="6"/>
                        <a:pt x="3" y="5"/>
                        <a:pt x="4" y="5"/>
                      </a:cubicBezTo>
                      <a:cubicBezTo>
                        <a:pt x="4" y="5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lose/>
                      <a:moveTo>
                        <a:pt x="5" y="4"/>
                      </a:moveTo>
                      <a:cubicBezTo>
                        <a:pt x="5" y="3"/>
                        <a:pt x="6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lose/>
                      <a:moveTo>
                        <a:pt x="5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lose/>
                      <a:moveTo>
                        <a:pt x="25" y="44"/>
                      </a:moveTo>
                      <a:cubicBezTo>
                        <a:pt x="25" y="44"/>
                        <a:pt x="25" y="43"/>
                        <a:pt x="25" y="43"/>
                      </a:cubicBezTo>
                      <a:cubicBezTo>
                        <a:pt x="25" y="43"/>
                        <a:pt x="25" y="44"/>
                        <a:pt x="25" y="44"/>
                      </a:cubicBezTo>
                      <a:cubicBezTo>
                        <a:pt x="25" y="44"/>
                        <a:pt x="25" y="44"/>
                        <a:pt x="25" y="4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5" y="18"/>
                      </a:cubicBezTo>
                      <a:close/>
                      <a:moveTo>
                        <a:pt x="34" y="20"/>
                      </a:moveTo>
                      <a:cubicBezTo>
                        <a:pt x="35" y="20"/>
                        <a:pt x="34" y="20"/>
                        <a:pt x="34" y="21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lose/>
                      <a:moveTo>
                        <a:pt x="34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2"/>
                      </a:cubicBezTo>
                      <a:close/>
                      <a:moveTo>
                        <a:pt x="34" y="35"/>
                      </a:moveTo>
                      <a:cubicBezTo>
                        <a:pt x="34" y="35"/>
                        <a:pt x="34" y="35"/>
                        <a:pt x="35" y="34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5" y="36"/>
                        <a:pt x="34" y="35"/>
                        <a:pt x="34" y="35"/>
                      </a:cubicBezTo>
                      <a:close/>
                      <a:moveTo>
                        <a:pt x="35" y="43"/>
                      </a:moveTo>
                      <a:cubicBezTo>
                        <a:pt x="35" y="43"/>
                        <a:pt x="34" y="43"/>
                        <a:pt x="34" y="42"/>
                      </a:cubicBezTo>
                      <a:cubicBezTo>
                        <a:pt x="34" y="42"/>
                        <a:pt x="35" y="42"/>
                        <a:pt x="35" y="42"/>
                      </a:cubicBezTo>
                      <a:cubicBezTo>
                        <a:pt x="35" y="42"/>
                        <a:pt x="35" y="43"/>
                        <a:pt x="35" y="43"/>
                      </a:cubicBezTo>
                      <a:close/>
                      <a:moveTo>
                        <a:pt x="32" y="26"/>
                      </a:moveTo>
                      <a:cubicBezTo>
                        <a:pt x="32" y="26"/>
                        <a:pt x="32" y="27"/>
                        <a:pt x="33" y="27"/>
                      </a:cubicBezTo>
                      <a:cubicBezTo>
                        <a:pt x="33" y="28"/>
                        <a:pt x="32" y="28"/>
                        <a:pt x="32" y="28"/>
                      </a:cubicBezTo>
                      <a:cubicBezTo>
                        <a:pt x="32" y="27"/>
                        <a:pt x="32" y="27"/>
                        <a:pt x="31" y="27"/>
                      </a:cubicBezTo>
                      <a:cubicBezTo>
                        <a:pt x="32" y="27"/>
                        <a:pt x="32" y="26"/>
                        <a:pt x="32" y="26"/>
                      </a:cubicBezTo>
                      <a:close/>
                      <a:moveTo>
                        <a:pt x="32" y="25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5"/>
                        <a:pt x="32" y="25"/>
                        <a:pt x="32" y="25"/>
                      </a:cubicBezTo>
                      <a:close/>
                      <a:moveTo>
                        <a:pt x="34" y="38"/>
                      </a:move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4" y="38"/>
                        <a:pt x="33" y="38"/>
                        <a:pt x="34" y="38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lose/>
                      <a:moveTo>
                        <a:pt x="33" y="36"/>
                      </a:moveTo>
                      <a:cubicBezTo>
                        <a:pt x="33" y="36"/>
                        <a:pt x="33" y="35"/>
                        <a:pt x="33" y="35"/>
                      </a:cubicBezTo>
                      <a:cubicBezTo>
                        <a:pt x="34" y="35"/>
                        <a:pt x="34" y="36"/>
                        <a:pt x="34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3" y="34"/>
                      </a:moveTo>
                      <a:cubicBezTo>
                        <a:pt x="33" y="34"/>
                        <a:pt x="33" y="34"/>
                        <a:pt x="32" y="34"/>
                      </a:cubicBezTo>
                      <a:cubicBezTo>
                        <a:pt x="32" y="33"/>
                        <a:pt x="33" y="33"/>
                        <a:pt x="33" y="33"/>
                      </a:cubicBezTo>
                      <a:cubicBezTo>
                        <a:pt x="33" y="33"/>
                        <a:pt x="33" y="32"/>
                        <a:pt x="33" y="32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3" y="33"/>
                        <a:pt x="34" y="33"/>
                        <a:pt x="34" y="33"/>
                      </a:cubicBezTo>
                      <a:cubicBezTo>
                        <a:pt x="34" y="34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3" y="34"/>
                      </a:cubicBezTo>
                      <a:close/>
                      <a:moveTo>
                        <a:pt x="32" y="38"/>
                      </a:moveTo>
                      <a:cubicBezTo>
                        <a:pt x="32" y="38"/>
                        <a:pt x="33" y="39"/>
                        <a:pt x="33" y="38"/>
                      </a:cubicBezTo>
                      <a:cubicBezTo>
                        <a:pt x="33" y="39"/>
                        <a:pt x="32" y="39"/>
                        <a:pt x="32" y="38"/>
                      </a:cubicBezTo>
                      <a:close/>
                      <a:moveTo>
                        <a:pt x="32" y="38"/>
                      </a:move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2" y="37"/>
                        <a:pt x="32" y="37"/>
                        <a:pt x="32" y="38"/>
                      </a:cubicBezTo>
                      <a:cubicBezTo>
                        <a:pt x="32" y="37"/>
                        <a:pt x="32" y="38"/>
                        <a:pt x="32" y="38"/>
                      </a:cubicBezTo>
                      <a:close/>
                      <a:moveTo>
                        <a:pt x="33" y="37"/>
                      </a:move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3" y="38"/>
                        <a:pt x="32" y="38"/>
                        <a:pt x="33" y="37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5" y="33"/>
                        <a:pt x="35" y="34"/>
                      </a:cubicBezTo>
                      <a:cubicBezTo>
                        <a:pt x="34" y="33"/>
                        <a:pt x="34" y="33"/>
                        <a:pt x="34" y="32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3"/>
                        <a:pt x="35" y="24"/>
                      </a:cubicBezTo>
                      <a:cubicBezTo>
                        <a:pt x="35" y="24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4" y="24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2" y="32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4" y="31"/>
                        <a:pt x="35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7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1" y="31"/>
                        <a:pt x="31" y="31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lose/>
                      <a:moveTo>
                        <a:pt x="33" y="40"/>
                      </a:moveTo>
                      <a:cubicBezTo>
                        <a:pt x="33" y="40"/>
                        <a:pt x="32" y="40"/>
                        <a:pt x="32" y="40"/>
                      </a:cubicBezTo>
                      <a:cubicBezTo>
                        <a:pt x="32" y="39"/>
                        <a:pt x="33" y="40"/>
                        <a:pt x="33" y="40"/>
                      </a:cubicBezTo>
                      <a:close/>
                      <a:moveTo>
                        <a:pt x="32" y="40"/>
                      </a:moveTo>
                      <a:cubicBezTo>
                        <a:pt x="33" y="40"/>
                        <a:pt x="32" y="41"/>
                        <a:pt x="33" y="41"/>
                      </a:cubicBezTo>
                      <a:cubicBezTo>
                        <a:pt x="33" y="41"/>
                        <a:pt x="33" y="40"/>
                        <a:pt x="33" y="40"/>
                      </a:cubicBezTo>
                      <a:cubicBezTo>
                        <a:pt x="33" y="40"/>
                        <a:pt x="34" y="40"/>
                        <a:pt x="34" y="41"/>
                      </a:cubicBezTo>
                      <a:cubicBezTo>
                        <a:pt x="33" y="41"/>
                        <a:pt x="33" y="41"/>
                        <a:pt x="33" y="42"/>
                      </a:cubicBezTo>
                      <a:cubicBezTo>
                        <a:pt x="33" y="42"/>
                        <a:pt x="33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3" y="41"/>
                        <a:pt x="34" y="41"/>
                        <a:pt x="34" y="41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2"/>
                        <a:pt x="34" y="22"/>
                      </a:cubicBezTo>
                      <a:cubicBezTo>
                        <a:pt x="34" y="23"/>
                        <a:pt x="34" y="22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5" y="25"/>
                        <a:pt x="34" y="25"/>
                      </a:cubicBezTo>
                      <a:cubicBezTo>
                        <a:pt x="33" y="25"/>
                        <a:pt x="33" y="24"/>
                        <a:pt x="32" y="23"/>
                      </a:cubicBezTo>
                      <a:cubicBezTo>
                        <a:pt x="32" y="23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3" y="23"/>
                        <a:pt x="33" y="23"/>
                        <a:pt x="34" y="23"/>
                      </a:cubicBezTo>
                      <a:cubicBezTo>
                        <a:pt x="33" y="24"/>
                        <a:pt x="33" y="23"/>
                        <a:pt x="33" y="24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3" y="23"/>
                      </a:moveTo>
                      <a:cubicBezTo>
                        <a:pt x="33" y="22"/>
                        <a:pt x="33" y="22"/>
                        <a:pt x="34" y="22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33" y="20"/>
                      </a:move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19"/>
                        <a:pt x="32" y="19"/>
                      </a:cubicBezTo>
                      <a:cubicBezTo>
                        <a:pt x="33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3" y="16"/>
                        <a:pt x="32" y="18"/>
                        <a:pt x="33" y="19"/>
                      </a:cubicBezTo>
                      <a:close/>
                      <a:moveTo>
                        <a:pt x="31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1"/>
                        <a:pt x="32" y="21"/>
                      </a:cubicBezTo>
                      <a:cubicBezTo>
                        <a:pt x="31" y="21"/>
                        <a:pt x="31" y="20"/>
                        <a:pt x="31" y="20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ubicBezTo>
                        <a:pt x="30" y="15"/>
                        <a:pt x="30" y="16"/>
                        <a:pt x="31" y="16"/>
                      </a:cubicBezTo>
                      <a:close/>
                      <a:moveTo>
                        <a:pt x="30" y="45"/>
                      </a:moveTo>
                      <a:cubicBezTo>
                        <a:pt x="30" y="45"/>
                        <a:pt x="30" y="46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lose/>
                      <a:moveTo>
                        <a:pt x="30" y="18"/>
                      </a:moveTo>
                      <a:cubicBezTo>
                        <a:pt x="30" y="19"/>
                        <a:pt x="30" y="18"/>
                        <a:pt x="30" y="19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lose/>
                      <a:moveTo>
                        <a:pt x="30" y="41"/>
                      </a:moveTo>
                      <a:cubicBezTo>
                        <a:pt x="30" y="41"/>
                        <a:pt x="30" y="40"/>
                        <a:pt x="29" y="40"/>
                      </a:cubicBezTo>
                      <a:cubicBezTo>
                        <a:pt x="29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1"/>
                      </a:cubicBezTo>
                      <a:close/>
                      <a:moveTo>
                        <a:pt x="27" y="42"/>
                      </a:moveTo>
                      <a:cubicBezTo>
                        <a:pt x="27" y="42"/>
                        <a:pt x="26" y="42"/>
                        <a:pt x="27" y="41"/>
                      </a:cubicBezTo>
                      <a:cubicBezTo>
                        <a:pt x="27" y="41"/>
                        <a:pt x="27" y="42"/>
                        <a:pt x="27" y="42"/>
                      </a:cubicBezTo>
                      <a:close/>
                      <a:moveTo>
                        <a:pt x="27" y="23"/>
                      </a:moveTo>
                      <a:cubicBezTo>
                        <a:pt x="27" y="23"/>
                        <a:pt x="27" y="23"/>
                        <a:pt x="27" y="24"/>
                      </a:cubicBezTo>
                      <a:cubicBezTo>
                        <a:pt x="27" y="24"/>
                        <a:pt x="27" y="23"/>
                        <a:pt x="27" y="23"/>
                      </a:cubicBezTo>
                      <a:close/>
                      <a:moveTo>
                        <a:pt x="28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8" y="34"/>
                        <a:pt x="28" y="34"/>
                      </a:cubicBezTo>
                      <a:close/>
                      <a:moveTo>
                        <a:pt x="28" y="43"/>
                      </a:moveTo>
                      <a:cubicBezTo>
                        <a:pt x="28" y="43"/>
                        <a:pt x="28" y="43"/>
                        <a:pt x="28" y="44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7" y="43"/>
                        <a:pt x="27" y="43"/>
                        <a:pt x="28" y="43"/>
                      </a:cubicBezTo>
                      <a:close/>
                      <a:moveTo>
                        <a:pt x="28" y="22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2"/>
                        <a:pt x="28" y="22"/>
                      </a:cubicBezTo>
                      <a:close/>
                      <a:moveTo>
                        <a:pt x="28" y="22"/>
                      </a:moveTo>
                      <a:cubicBezTo>
                        <a:pt x="28" y="22"/>
                        <a:pt x="29" y="22"/>
                        <a:pt x="29" y="21"/>
                      </a:cubicBezTo>
                      <a:cubicBezTo>
                        <a:pt x="29" y="21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8" y="22"/>
                      </a:cubicBezTo>
                      <a:close/>
                      <a:moveTo>
                        <a:pt x="29" y="23"/>
                      </a:moveTo>
                      <a:cubicBezTo>
                        <a:pt x="29" y="23"/>
                        <a:pt x="30" y="23"/>
                        <a:pt x="30" y="24"/>
                      </a:cubicBezTo>
                      <a:cubicBezTo>
                        <a:pt x="29" y="24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3"/>
                      </a:cubicBezTo>
                      <a:close/>
                      <a:moveTo>
                        <a:pt x="30" y="19"/>
                      </a:move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lose/>
                      <a:moveTo>
                        <a:pt x="29" y="13"/>
                      </a:moveTo>
                      <a:cubicBezTo>
                        <a:pt x="29" y="13"/>
                        <a:pt x="29" y="14"/>
                        <a:pt x="29" y="14"/>
                      </a:cubicBezTo>
                      <a:cubicBezTo>
                        <a:pt x="29" y="14"/>
                        <a:pt x="29" y="13"/>
                        <a:pt x="29" y="13"/>
                      </a:cubicBezTo>
                      <a:close/>
                      <a:moveTo>
                        <a:pt x="29" y="18"/>
                      </a:move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17"/>
                        <a:pt x="29" y="18"/>
                        <a:pt x="29" y="18"/>
                      </a:cubicBezTo>
                      <a:close/>
                      <a:moveTo>
                        <a:pt x="27" y="12"/>
                      </a:move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7" y="13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lose/>
                      <a:moveTo>
                        <a:pt x="27" y="13"/>
                      </a:moveTo>
                      <a:cubicBezTo>
                        <a:pt x="27" y="13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lose/>
                      <a:moveTo>
                        <a:pt x="24" y="16"/>
                      </a:moveTo>
                      <a:cubicBezTo>
                        <a:pt x="24" y="15"/>
                        <a:pt x="24" y="15"/>
                        <a:pt x="24" y="14"/>
                      </a:cubicBezTo>
                      <a:cubicBezTo>
                        <a:pt x="24" y="14"/>
                        <a:pt x="23" y="13"/>
                        <a:pt x="23" y="13"/>
                      </a:cubicBezTo>
                      <a:cubicBezTo>
                        <a:pt x="24" y="13"/>
                        <a:pt x="24" y="12"/>
                        <a:pt x="24" y="11"/>
                      </a:cubicBezTo>
                      <a:cubicBezTo>
                        <a:pt x="24" y="11"/>
                        <a:pt x="25" y="11"/>
                        <a:pt x="25" y="11"/>
                      </a:cubicBezTo>
                      <a:cubicBezTo>
                        <a:pt x="25" y="12"/>
                        <a:pt x="25" y="12"/>
                        <a:pt x="24" y="12"/>
                      </a:cubicBezTo>
                      <a:cubicBezTo>
                        <a:pt x="25" y="12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4"/>
                        <a:pt x="25" y="14"/>
                        <a:pt x="26" y="14"/>
                      </a:cubicBezTo>
                      <a:cubicBezTo>
                        <a:pt x="26" y="14"/>
                        <a:pt x="26" y="13"/>
                        <a:pt x="26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7" y="14"/>
                        <a:pt x="27" y="14"/>
                        <a:pt x="28" y="15"/>
                      </a:cubicBezTo>
                      <a:cubicBezTo>
                        <a:pt x="28" y="16"/>
                        <a:pt x="27" y="15"/>
                        <a:pt x="28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8" y="17"/>
                        <a:pt x="28" y="18"/>
                        <a:pt x="28" y="17"/>
                      </a:cubicBezTo>
                      <a:cubicBezTo>
                        <a:pt x="29" y="18"/>
                        <a:pt x="28" y="18"/>
                        <a:pt x="28" y="19"/>
                      </a:cubicBezTo>
                      <a:cubicBezTo>
                        <a:pt x="28" y="19"/>
                        <a:pt x="28" y="19"/>
                        <a:pt x="28" y="20"/>
                      </a:cubicBezTo>
                      <a:cubicBezTo>
                        <a:pt x="29" y="20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20"/>
                      </a:cubicBezTo>
                      <a:cubicBezTo>
                        <a:pt x="29" y="20"/>
                        <a:pt x="29" y="20"/>
                        <a:pt x="29" y="21"/>
                      </a:cubicBezTo>
                      <a:cubicBezTo>
                        <a:pt x="29" y="21"/>
                        <a:pt x="29" y="20"/>
                        <a:pt x="29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19"/>
                        <a:pt x="27" y="19"/>
                      </a:cubicBezTo>
                      <a:cubicBezTo>
                        <a:pt x="27" y="19"/>
                        <a:pt x="27" y="19"/>
                        <a:pt x="26" y="19"/>
                      </a:cubicBezTo>
                      <a:cubicBezTo>
                        <a:pt x="26" y="19"/>
                        <a:pt x="26" y="19"/>
                        <a:pt x="26" y="18"/>
                      </a:cubicBezTo>
                      <a:cubicBezTo>
                        <a:pt x="26" y="18"/>
                        <a:pt x="26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4" y="18"/>
                        <a:pt x="25" y="18"/>
                        <a:pt x="25" y="17"/>
                      </a:cubicBezTo>
                      <a:cubicBezTo>
                        <a:pt x="25" y="17"/>
                        <a:pt x="25" y="18"/>
                        <a:pt x="26" y="18"/>
                      </a:cubicBezTo>
                      <a:cubicBezTo>
                        <a:pt x="26" y="18"/>
                        <a:pt x="25" y="16"/>
                        <a:pt x="25" y="16"/>
                      </a:cubicBezTo>
                      <a:cubicBezTo>
                        <a:pt x="24" y="16"/>
                        <a:pt x="23" y="19"/>
                        <a:pt x="25" y="21"/>
                      </a:cubicBezTo>
                      <a:cubicBezTo>
                        <a:pt x="24" y="21"/>
                        <a:pt x="24" y="20"/>
                        <a:pt x="24" y="20"/>
                      </a:cubicBezTo>
                      <a:cubicBezTo>
                        <a:pt x="24" y="20"/>
                        <a:pt x="24" y="21"/>
                        <a:pt x="23" y="21"/>
                      </a:cubicBezTo>
                      <a:cubicBezTo>
                        <a:pt x="23" y="20"/>
                        <a:pt x="23" y="19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4" y="19"/>
                        <a:pt x="23" y="16"/>
                        <a:pt x="24" y="16"/>
                      </a:cubicBezTo>
                      <a:close/>
                      <a:moveTo>
                        <a:pt x="25" y="20"/>
                      </a:move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0"/>
                        <a:pt x="25" y="21"/>
                        <a:pt x="25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lose/>
                      <a:moveTo>
                        <a:pt x="25" y="22"/>
                      </a:move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4" y="22"/>
                        <a:pt x="24" y="21"/>
                        <a:pt x="24" y="21"/>
                      </a:cubicBezTo>
                      <a:cubicBezTo>
                        <a:pt x="25" y="21"/>
                        <a:pt x="25" y="22"/>
                        <a:pt x="25" y="22"/>
                      </a:cubicBezTo>
                      <a:close/>
                      <a:moveTo>
                        <a:pt x="26" y="24"/>
                      </a:moveTo>
                      <a:cubicBezTo>
                        <a:pt x="26" y="24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4"/>
                      </a:cubicBezTo>
                      <a:close/>
                      <a:moveTo>
                        <a:pt x="23" y="17"/>
                      </a:moveTo>
                      <a:cubicBezTo>
                        <a:pt x="23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3" y="17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0" y="10"/>
                      </a:move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0" y="12"/>
                        <a:pt x="21" y="12"/>
                        <a:pt x="21" y="12"/>
                      </a:cubicBezTo>
                      <a:cubicBezTo>
                        <a:pt x="22" y="12"/>
                        <a:pt x="22" y="12"/>
                        <a:pt x="23" y="13"/>
                      </a:cubicBezTo>
                      <a:cubicBezTo>
                        <a:pt x="23" y="14"/>
                        <a:pt x="22" y="13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1" y="13"/>
                        <a:pt x="21" y="13"/>
                      </a:cubicBezTo>
                      <a:cubicBezTo>
                        <a:pt x="21" y="12"/>
                        <a:pt x="20" y="13"/>
                        <a:pt x="20" y="12"/>
                      </a:cubicBezTo>
                      <a:cubicBezTo>
                        <a:pt x="20" y="12"/>
                        <a:pt x="20" y="13"/>
                        <a:pt x="19" y="13"/>
                      </a:cubicBezTo>
                      <a:cubicBezTo>
                        <a:pt x="19" y="12"/>
                        <a:pt x="20" y="11"/>
                        <a:pt x="19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lose/>
                      <a:moveTo>
                        <a:pt x="20" y="17"/>
                      </a:move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7"/>
                        <a:pt x="20" y="18"/>
                        <a:pt x="20" y="17"/>
                      </a:cubicBezTo>
                      <a:close/>
                      <a:moveTo>
                        <a:pt x="20" y="17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9" y="15"/>
                        <a:pt x="20" y="15"/>
                        <a:pt x="21" y="16"/>
                      </a:cubicBezTo>
                      <a:cubicBezTo>
                        <a:pt x="21" y="16"/>
                        <a:pt x="20" y="16"/>
                        <a:pt x="20" y="17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1" y="15"/>
                        <a:pt x="20" y="14"/>
                      </a:cubicBezTo>
                      <a:close/>
                      <a:moveTo>
                        <a:pt x="19" y="15"/>
                      </a:move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lose/>
                      <a:moveTo>
                        <a:pt x="18" y="9"/>
                      </a:moveTo>
                      <a:cubicBezTo>
                        <a:pt x="19" y="9"/>
                        <a:pt x="19" y="9"/>
                        <a:pt x="20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9"/>
                        <a:pt x="18" y="9"/>
                        <a:pt x="18" y="9"/>
                      </a:cubicBezTo>
                      <a:close/>
                      <a:moveTo>
                        <a:pt x="18" y="9"/>
                      </a:move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9"/>
                        <a:pt x="17" y="9"/>
                        <a:pt x="17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7" y="13"/>
                      </a:move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8" y="12"/>
                        <a:pt x="19" y="12"/>
                        <a:pt x="19" y="13"/>
                      </a:cubicBezTo>
                      <a:cubicBezTo>
                        <a:pt x="18" y="13"/>
                        <a:pt x="18" y="14"/>
                        <a:pt x="18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lose/>
                      <a:moveTo>
                        <a:pt x="17" y="13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7" y="14"/>
                        <a:pt x="17" y="15"/>
                      </a:cubicBezTo>
                      <a:cubicBezTo>
                        <a:pt x="16" y="14"/>
                        <a:pt x="16" y="14"/>
                        <a:pt x="17" y="13"/>
                      </a:cubicBezTo>
                      <a:close/>
                      <a:moveTo>
                        <a:pt x="14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lose/>
                      <a:moveTo>
                        <a:pt x="14" y="15"/>
                      </a:move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3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3" y="11"/>
                        <a:pt x="14" y="10"/>
                        <a:pt x="14" y="12"/>
                      </a:cubicBezTo>
                      <a:close/>
                      <a:moveTo>
                        <a:pt x="13" y="13"/>
                      </a:moveTo>
                      <a:cubicBezTo>
                        <a:pt x="14" y="14"/>
                        <a:pt x="13" y="14"/>
                        <a:pt x="13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7"/>
                        <a:pt x="12" y="16"/>
                      </a:cubicBezTo>
                      <a:close/>
                      <a:moveTo>
                        <a:pt x="12" y="9"/>
                      </a:moveTo>
                      <a:cubicBezTo>
                        <a:pt x="12" y="10"/>
                        <a:pt x="12" y="9"/>
                        <a:pt x="12" y="10"/>
                      </a:cubicBezTo>
                      <a:cubicBezTo>
                        <a:pt x="10" y="9"/>
                        <a:pt x="11" y="8"/>
                        <a:pt x="12" y="9"/>
                      </a:cubicBezTo>
                      <a:close/>
                      <a:moveTo>
                        <a:pt x="11" y="12"/>
                      </a:moveTo>
                      <a:cubicBezTo>
                        <a:pt x="12" y="12"/>
                        <a:pt x="12" y="13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lose/>
                      <a:moveTo>
                        <a:pt x="11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2" y="16"/>
                        <a:pt x="11" y="16"/>
                      </a:cubicBezTo>
                      <a:close/>
                      <a:moveTo>
                        <a:pt x="8" y="4"/>
                      </a:moveTo>
                      <a:cubicBezTo>
                        <a:pt x="8" y="4"/>
                        <a:pt x="8" y="5"/>
                        <a:pt x="8" y="5"/>
                      </a:cubicBezTo>
                      <a:cubicBezTo>
                        <a:pt x="8" y="5"/>
                        <a:pt x="7" y="5"/>
                        <a:pt x="8" y="4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ubicBezTo>
                        <a:pt x="8" y="5"/>
                        <a:pt x="8" y="6"/>
                        <a:pt x="8" y="5"/>
                      </a:cubicBezTo>
                      <a:cubicBezTo>
                        <a:pt x="8" y="5"/>
                        <a:pt x="8" y="5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9" y="6"/>
                        <a:pt x="9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1" y="5"/>
                      </a:cubicBezTo>
                      <a:cubicBezTo>
                        <a:pt x="11" y="6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9" y="7"/>
                        <a:pt x="10" y="7"/>
                      </a:cubicBezTo>
                      <a:cubicBezTo>
                        <a:pt x="10" y="8"/>
                        <a:pt x="10" y="8"/>
                        <a:pt x="11" y="9"/>
                      </a:cubicBezTo>
                      <a:cubicBezTo>
                        <a:pt x="11" y="10"/>
                        <a:pt x="10" y="10"/>
                        <a:pt x="1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1" y="13"/>
                        <a:pt x="10" y="13"/>
                        <a:pt x="10" y="14"/>
                      </a:cubicBezTo>
                      <a:cubicBezTo>
                        <a:pt x="10" y="14"/>
                        <a:pt x="10" y="14"/>
                        <a:pt x="10" y="13"/>
                      </a:cubicBezTo>
                      <a:cubicBezTo>
                        <a:pt x="10" y="13"/>
                        <a:pt x="10" y="13"/>
                        <a:pt x="10" y="12"/>
                      </a:cubicBez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10" y="12"/>
                        <a:pt x="10" y="11"/>
                        <a:pt x="10" y="10"/>
                      </a:cubicBezTo>
                      <a:cubicBezTo>
                        <a:pt x="9" y="10"/>
                        <a:pt x="9" y="11"/>
                        <a:pt x="9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7" y="10"/>
                        <a:pt x="8" y="10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7"/>
                        <a:pt x="7" y="6"/>
                        <a:pt x="8" y="6"/>
                      </a:cubicBezTo>
                      <a:close/>
                      <a:moveTo>
                        <a:pt x="8" y="35"/>
                      </a:moveTo>
                      <a:cubicBezTo>
                        <a:pt x="9" y="35"/>
                        <a:pt x="8" y="35"/>
                        <a:pt x="8" y="34"/>
                      </a:cubicBezTo>
                      <a:cubicBezTo>
                        <a:pt x="8" y="34"/>
                        <a:pt x="8" y="34"/>
                        <a:pt x="8" y="35"/>
                      </a:cubicBezTo>
                      <a:close/>
                      <a:moveTo>
                        <a:pt x="8" y="32"/>
                      </a:move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3"/>
                        <a:pt x="8" y="32"/>
                        <a:pt x="8" y="32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10" y="15"/>
                        <a:pt x="9" y="15"/>
                      </a:cubicBezTo>
                      <a:cubicBezTo>
                        <a:pt x="9" y="15"/>
                        <a:pt x="8" y="14"/>
                        <a:pt x="7" y="14"/>
                      </a:cubicBezTo>
                      <a:close/>
                      <a:moveTo>
                        <a:pt x="7" y="11"/>
                      </a:moveTo>
                      <a:cubicBezTo>
                        <a:pt x="6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8" y="12"/>
                      </a:moveTo>
                      <a:cubicBezTo>
                        <a:pt x="9" y="12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3"/>
                        <a:pt x="8" y="12"/>
                        <a:pt x="8" y="12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9" y="16"/>
                        <a:pt x="9" y="16"/>
                        <a:pt x="9" y="15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lose/>
                      <a:moveTo>
                        <a:pt x="10" y="15"/>
                      </a:moveTo>
                      <a:cubicBezTo>
                        <a:pt x="10" y="16"/>
                        <a:pt x="10" y="16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0" y="38"/>
                      </a:moveTo>
                      <a:cubicBezTo>
                        <a:pt x="10" y="39"/>
                        <a:pt x="9" y="38"/>
                        <a:pt x="9" y="39"/>
                      </a:cubicBezTo>
                      <a:cubicBezTo>
                        <a:pt x="9" y="39"/>
                        <a:pt x="9" y="38"/>
                        <a:pt x="9" y="38"/>
                      </a:cubicBezTo>
                      <a:cubicBezTo>
                        <a:pt x="9" y="38"/>
                        <a:pt x="10" y="38"/>
                        <a:pt x="10" y="38"/>
                      </a:cubicBezTo>
                      <a:close/>
                      <a:moveTo>
                        <a:pt x="7" y="9"/>
                      </a:moveTo>
                      <a:cubicBezTo>
                        <a:pt x="7" y="9"/>
                        <a:pt x="7" y="10"/>
                        <a:pt x="7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0"/>
                        <a:pt x="6" y="10"/>
                        <a:pt x="7" y="10"/>
                      </a:cubicBezTo>
                      <a:cubicBezTo>
                        <a:pt x="6" y="9"/>
                        <a:pt x="7" y="9"/>
                        <a:pt x="7" y="9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6" y="12"/>
                        <a:pt x="6" y="11"/>
                      </a:cubicBezTo>
                      <a:cubicBezTo>
                        <a:pt x="6" y="10"/>
                        <a:pt x="7" y="11"/>
                        <a:pt x="7" y="12"/>
                      </a:cubicBezTo>
                      <a:close/>
                      <a:moveTo>
                        <a:pt x="6" y="12"/>
                      </a:moveTo>
                      <a:cubicBezTo>
                        <a:pt x="6" y="13"/>
                        <a:pt x="5" y="13"/>
                        <a:pt x="4" y="13"/>
                      </a:cubicBezTo>
                      <a:cubicBezTo>
                        <a:pt x="5" y="12"/>
                        <a:pt x="5" y="12"/>
                        <a:pt x="6" y="12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4" y="23"/>
                      </a:moveTo>
                      <a:cubicBezTo>
                        <a:pt x="5" y="23"/>
                        <a:pt x="5" y="23"/>
                        <a:pt x="4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lose/>
                      <a:moveTo>
                        <a:pt x="5" y="24"/>
                      </a:move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4"/>
                        <a:pt x="5" y="24"/>
                        <a:pt x="5" y="24"/>
                      </a:cubicBezTo>
                      <a:close/>
                      <a:moveTo>
                        <a:pt x="3" y="33"/>
                      </a:move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2"/>
                        <a:pt x="2" y="32"/>
                        <a:pt x="2" y="32"/>
                      </a:cubicBezTo>
                      <a:cubicBezTo>
                        <a:pt x="3" y="31"/>
                        <a:pt x="2" y="30"/>
                        <a:pt x="2" y="30"/>
                      </a:cubicBezTo>
                      <a:cubicBezTo>
                        <a:pt x="3" y="30"/>
                        <a:pt x="3" y="30"/>
                        <a:pt x="3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3" y="31"/>
                        <a:pt x="3" y="32"/>
                        <a:pt x="3" y="32"/>
                      </a:cubicBezTo>
                      <a:cubicBezTo>
                        <a:pt x="3" y="32"/>
                        <a:pt x="3" y="31"/>
                        <a:pt x="4" y="32"/>
                      </a:cubicBezTo>
                      <a:cubicBezTo>
                        <a:pt x="4" y="32"/>
                        <a:pt x="3" y="33"/>
                        <a:pt x="3" y="33"/>
                      </a:cubicBezTo>
                      <a:close/>
                      <a:moveTo>
                        <a:pt x="3" y="29"/>
                      </a:move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29"/>
                        <a:pt x="3" y="30"/>
                        <a:pt x="3" y="30"/>
                      </a:cubicBezTo>
                      <a:cubicBezTo>
                        <a:pt x="3" y="30"/>
                        <a:pt x="3" y="29"/>
                        <a:pt x="3" y="29"/>
                      </a:cubicBezTo>
                      <a:close/>
                      <a:moveTo>
                        <a:pt x="4" y="33"/>
                      </a:moveTo>
                      <a:cubicBezTo>
                        <a:pt x="4" y="33"/>
                        <a:pt x="4" y="33"/>
                        <a:pt x="4" y="34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4" y="33"/>
                        <a:pt x="4" y="33"/>
                        <a:pt x="4" y="33"/>
                      </a:cubicBezTo>
                      <a:close/>
                      <a:moveTo>
                        <a:pt x="4" y="31"/>
                      </a:move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lose/>
                      <a:moveTo>
                        <a:pt x="5" y="32"/>
                      </a:moveTo>
                      <a:cubicBezTo>
                        <a:pt x="5" y="32"/>
                        <a:pt x="4" y="32"/>
                        <a:pt x="4" y="32"/>
                      </a:cubicBezTo>
                      <a:cubicBezTo>
                        <a:pt x="4" y="32"/>
                        <a:pt x="4" y="32"/>
                        <a:pt x="5" y="32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20"/>
                        <a:pt x="4" y="21"/>
                        <a:pt x="4" y="20"/>
                      </a:cubicBezTo>
                      <a:close/>
                      <a:moveTo>
                        <a:pt x="4" y="25"/>
                      </a:move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4"/>
                        <a:pt x="4" y="25"/>
                        <a:pt x="4" y="25"/>
                      </a:cubicBezTo>
                      <a:close/>
                      <a:moveTo>
                        <a:pt x="4" y="23"/>
                      </a:moveTo>
                      <a:cubicBezTo>
                        <a:pt x="3" y="23"/>
                        <a:pt x="3" y="22"/>
                        <a:pt x="3" y="22"/>
                      </a:cubicBezTo>
                      <a:cubicBezTo>
                        <a:pt x="3" y="22"/>
                        <a:pt x="4" y="23"/>
                        <a:pt x="4" y="23"/>
                      </a:cubicBezTo>
                      <a:close/>
                      <a:moveTo>
                        <a:pt x="2" y="27"/>
                      </a:moveTo>
                      <a:cubicBezTo>
                        <a:pt x="2" y="27"/>
                        <a:pt x="2" y="26"/>
                        <a:pt x="2" y="26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2" y="27"/>
                      </a:cubicBezTo>
                      <a:close/>
                      <a:moveTo>
                        <a:pt x="3" y="21"/>
                      </a:moveTo>
                      <a:cubicBezTo>
                        <a:pt x="3" y="21"/>
                        <a:pt x="2" y="21"/>
                        <a:pt x="2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lose/>
                      <a:moveTo>
                        <a:pt x="3" y="18"/>
                      </a:moveTo>
                      <a:cubicBezTo>
                        <a:pt x="2" y="18"/>
                        <a:pt x="2" y="17"/>
                        <a:pt x="3" y="17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lose/>
                      <a:moveTo>
                        <a:pt x="3" y="14"/>
                      </a:move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2" y="15"/>
                        <a:pt x="2" y="14"/>
                        <a:pt x="3" y="14"/>
                      </a:cubicBezTo>
                      <a:close/>
                      <a:moveTo>
                        <a:pt x="3" y="16"/>
                      </a:moveTo>
                      <a:cubicBezTo>
                        <a:pt x="3" y="17"/>
                        <a:pt x="2" y="16"/>
                        <a:pt x="2" y="16"/>
                      </a:cubicBezTo>
                      <a:cubicBezTo>
                        <a:pt x="2" y="16"/>
                        <a:pt x="3" y="16"/>
                        <a:pt x="3" y="16"/>
                      </a:cubicBez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cubicBezTo>
                        <a:pt x="2" y="14"/>
                        <a:pt x="2" y="13"/>
                        <a:pt x="2" y="13"/>
                      </a:cubicBezTo>
                      <a:close/>
                      <a:moveTo>
                        <a:pt x="1" y="12"/>
                      </a:moveTo>
                      <a:cubicBezTo>
                        <a:pt x="1" y="13"/>
                        <a:pt x="2" y="14"/>
                        <a:pt x="1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2"/>
                        <a:pt x="1" y="12"/>
                      </a:cubicBezTo>
                      <a:close/>
                      <a:moveTo>
                        <a:pt x="1" y="14"/>
                      </a:moveTo>
                      <a:cubicBezTo>
                        <a:pt x="1" y="14"/>
                        <a:pt x="2" y="15"/>
                        <a:pt x="2" y="14"/>
                      </a:cubicBezTo>
                      <a:cubicBezTo>
                        <a:pt x="2" y="15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1" y="18"/>
                        <a:pt x="1" y="19"/>
                      </a:cubicBezTo>
                      <a:cubicBezTo>
                        <a:pt x="1" y="19"/>
                        <a:pt x="1" y="18"/>
                        <a:pt x="1" y="18"/>
                      </a:cubicBezTo>
                      <a:close/>
                      <a:moveTo>
                        <a:pt x="1" y="19"/>
                      </a:moveTo>
                      <a:cubicBezTo>
                        <a:pt x="1" y="19"/>
                        <a:pt x="2" y="19"/>
                        <a:pt x="2" y="20"/>
                      </a:cubicBezTo>
                      <a:cubicBezTo>
                        <a:pt x="2" y="20"/>
                        <a:pt x="1" y="20"/>
                        <a:pt x="1" y="20"/>
                      </a:cubicBezTo>
                      <a:cubicBezTo>
                        <a:pt x="1" y="19"/>
                        <a:pt x="1" y="19"/>
                        <a:pt x="1" y="19"/>
                      </a:cubicBezTo>
                      <a:close/>
                      <a:moveTo>
                        <a:pt x="1" y="29"/>
                      </a:moveTo>
                      <a:cubicBezTo>
                        <a:pt x="1" y="29"/>
                        <a:pt x="1" y="28"/>
                        <a:pt x="2" y="29"/>
                      </a:cubicBezTo>
                      <a:cubicBezTo>
                        <a:pt x="2" y="29"/>
                        <a:pt x="2" y="29"/>
                        <a:pt x="2" y="30"/>
                      </a:cubicBezTo>
                      <a:cubicBezTo>
                        <a:pt x="2" y="29"/>
                        <a:pt x="2" y="30"/>
                        <a:pt x="1" y="29"/>
                      </a:cubicBezTo>
                      <a:close/>
                      <a:moveTo>
                        <a:pt x="4" y="36"/>
                      </a:moveTo>
                      <a:cubicBezTo>
                        <a:pt x="3" y="36"/>
                        <a:pt x="3" y="36"/>
                        <a:pt x="2" y="35"/>
                      </a:cubicBezTo>
                      <a:cubicBezTo>
                        <a:pt x="2" y="35"/>
                        <a:pt x="3" y="35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34"/>
                        <a:pt x="2" y="34"/>
                        <a:pt x="2" y="35"/>
                      </a:cubicBezTo>
                      <a:cubicBezTo>
                        <a:pt x="2" y="34"/>
                        <a:pt x="2" y="33"/>
                        <a:pt x="2" y="32"/>
                      </a:cubicBezTo>
                      <a:cubicBezTo>
                        <a:pt x="3" y="32"/>
                        <a:pt x="2" y="33"/>
                        <a:pt x="2" y="33"/>
                      </a:cubicBezTo>
                      <a:cubicBezTo>
                        <a:pt x="3" y="34"/>
                        <a:pt x="3" y="34"/>
                        <a:pt x="4" y="35"/>
                      </a:cubicBezTo>
                      <a:cubicBezTo>
                        <a:pt x="3" y="35"/>
                        <a:pt x="3" y="35"/>
                        <a:pt x="4" y="36"/>
                      </a:cubicBezTo>
                      <a:close/>
                      <a:moveTo>
                        <a:pt x="4" y="37"/>
                      </a:moveTo>
                      <a:cubicBezTo>
                        <a:pt x="4" y="36"/>
                        <a:pt x="4" y="35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3"/>
                        <a:pt x="4" y="33"/>
                        <a:pt x="5" y="33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7"/>
                        <a:pt x="5" y="37"/>
                        <a:pt x="4" y="37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4" y="18"/>
                        <a:pt x="4" y="18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5" y="16"/>
                        <a:pt x="5" y="15"/>
                        <a:pt x="6" y="15"/>
                      </a:cubicBezTo>
                      <a:cubicBezTo>
                        <a:pt x="6" y="16"/>
                        <a:pt x="5" y="16"/>
                        <a:pt x="6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4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6" y="18"/>
                      </a:cubicBezTo>
                      <a:cubicBezTo>
                        <a:pt x="6" y="19"/>
                        <a:pt x="5" y="19"/>
                        <a:pt x="5" y="19"/>
                      </a:cubicBezTo>
                      <a:close/>
                      <a:moveTo>
                        <a:pt x="5" y="26"/>
                      </a:move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7"/>
                        <a:pt x="5" y="27"/>
                        <a:pt x="5" y="26"/>
                      </a:cubicBezTo>
                      <a:close/>
                      <a:moveTo>
                        <a:pt x="5" y="6"/>
                      </a:moveTo>
                      <a:cubicBezTo>
                        <a:pt x="6" y="6"/>
                        <a:pt x="6" y="6"/>
                        <a:pt x="6" y="7"/>
                      </a:cubicBezTo>
                      <a:cubicBezTo>
                        <a:pt x="5" y="6"/>
                        <a:pt x="6" y="6"/>
                        <a:pt x="5" y="6"/>
                      </a:cubicBezTo>
                      <a:close/>
                      <a:moveTo>
                        <a:pt x="6" y="36"/>
                      </a:moveTo>
                      <a:cubicBezTo>
                        <a:pt x="6" y="35"/>
                        <a:pt x="6" y="35"/>
                        <a:pt x="6" y="34"/>
                      </a:cubicBezTo>
                      <a:cubicBezTo>
                        <a:pt x="6" y="35"/>
                        <a:pt x="7" y="35"/>
                        <a:pt x="7" y="35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8" y="34"/>
                        <a:pt x="7" y="34"/>
                        <a:pt x="7" y="35"/>
                      </a:cubicBezTo>
                      <a:cubicBezTo>
                        <a:pt x="8" y="35"/>
                        <a:pt x="8" y="35"/>
                        <a:pt x="9" y="35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8" y="36"/>
                        <a:pt x="8" y="36"/>
                        <a:pt x="8" y="35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7" y="36"/>
                        <a:pt x="8" y="37"/>
                        <a:pt x="7" y="37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7" y="35"/>
                        <a:pt x="6" y="35"/>
                        <a:pt x="6" y="36"/>
                      </a:cubicBezTo>
                      <a:close/>
                      <a:moveTo>
                        <a:pt x="8" y="39"/>
                      </a:moveTo>
                      <a:cubicBezTo>
                        <a:pt x="8" y="39"/>
                        <a:pt x="8" y="39"/>
                        <a:pt x="8" y="38"/>
                      </a:cubicBezTo>
                      <a:cubicBezTo>
                        <a:pt x="8" y="38"/>
                        <a:pt x="8" y="39"/>
                        <a:pt x="7" y="39"/>
                      </a:cubicBezTo>
                      <a:cubicBezTo>
                        <a:pt x="7" y="38"/>
                        <a:pt x="7" y="37"/>
                        <a:pt x="8" y="38"/>
                      </a:cubicBezTo>
                      <a:cubicBezTo>
                        <a:pt x="8" y="37"/>
                        <a:pt x="8" y="37"/>
                        <a:pt x="9" y="37"/>
                      </a:cubicBezTo>
                      <a:cubicBezTo>
                        <a:pt x="8" y="38"/>
                        <a:pt x="9" y="39"/>
                        <a:pt x="8" y="39"/>
                      </a:cubicBezTo>
                      <a:close/>
                      <a:moveTo>
                        <a:pt x="10" y="36"/>
                      </a:move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5"/>
                        <a:pt x="10" y="36"/>
                        <a:pt x="10" y="36"/>
                      </a:cubicBezTo>
                      <a:close/>
                      <a:moveTo>
                        <a:pt x="9" y="40"/>
                      </a:moveTo>
                      <a:cubicBezTo>
                        <a:pt x="9" y="40"/>
                        <a:pt x="10" y="41"/>
                        <a:pt x="10" y="41"/>
                      </a:cubicBezTo>
                      <a:cubicBezTo>
                        <a:pt x="10" y="41"/>
                        <a:pt x="9" y="41"/>
                        <a:pt x="9" y="40"/>
                      </a:cubicBezTo>
                      <a:close/>
                      <a:moveTo>
                        <a:pt x="10" y="36"/>
                      </a:moveTo>
                      <a:cubicBezTo>
                        <a:pt x="10" y="36"/>
                        <a:pt x="11" y="37"/>
                        <a:pt x="11" y="37"/>
                      </a:cubicBezTo>
                      <a:cubicBezTo>
                        <a:pt x="11" y="37"/>
                        <a:pt x="11" y="37"/>
                        <a:pt x="10" y="37"/>
                      </a:cubicBezTo>
                      <a:cubicBezTo>
                        <a:pt x="10" y="37"/>
                        <a:pt x="10" y="37"/>
                        <a:pt x="10" y="36"/>
                      </a:cubicBezTo>
                      <a:close/>
                      <a:moveTo>
                        <a:pt x="11" y="41"/>
                      </a:move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2"/>
                        <a:pt x="11" y="41"/>
                        <a:pt x="11" y="41"/>
                      </a:cubicBezTo>
                      <a:close/>
                      <a:moveTo>
                        <a:pt x="11" y="35"/>
                      </a:moveTo>
                      <a:cubicBezTo>
                        <a:pt x="11" y="35"/>
                        <a:pt x="12" y="35"/>
                        <a:pt x="12" y="35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lose/>
                      <a:moveTo>
                        <a:pt x="11" y="39"/>
                      </a:move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2" y="39"/>
                        <a:pt x="12" y="39"/>
                        <a:pt x="11" y="39"/>
                      </a:cubicBezTo>
                      <a:close/>
                      <a:moveTo>
                        <a:pt x="12" y="38"/>
                      </a:moveTo>
                      <a:cubicBezTo>
                        <a:pt x="11" y="38"/>
                        <a:pt x="11" y="37"/>
                        <a:pt x="12" y="37"/>
                      </a:cubicBezTo>
                      <a:cubicBezTo>
                        <a:pt x="12" y="37"/>
                        <a:pt x="12" y="38"/>
                        <a:pt x="12" y="38"/>
                      </a:cubicBezTo>
                      <a:close/>
                      <a:moveTo>
                        <a:pt x="12" y="42"/>
                      </a:moveTo>
                      <a:cubicBezTo>
                        <a:pt x="12" y="42"/>
                        <a:pt x="13" y="42"/>
                        <a:pt x="13" y="42"/>
                      </a:cubicBezTo>
                      <a:cubicBezTo>
                        <a:pt x="13" y="42"/>
                        <a:pt x="13" y="42"/>
                        <a:pt x="12" y="42"/>
                      </a:cubicBezTo>
                      <a:close/>
                      <a:moveTo>
                        <a:pt x="14" y="43"/>
                      </a:moveTo>
                      <a:cubicBezTo>
                        <a:pt x="14" y="43"/>
                        <a:pt x="14" y="42"/>
                        <a:pt x="13" y="42"/>
                      </a:cubicBezTo>
                      <a:cubicBezTo>
                        <a:pt x="13" y="42"/>
                        <a:pt x="14" y="42"/>
                        <a:pt x="14" y="42"/>
                      </a:cubicBezTo>
                      <a:cubicBezTo>
                        <a:pt x="14" y="43"/>
                        <a:pt x="14" y="43"/>
                        <a:pt x="14" y="43"/>
                      </a:cubicBezTo>
                      <a:close/>
                      <a:moveTo>
                        <a:pt x="19" y="43"/>
                      </a:move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8" y="43"/>
                        <a:pt x="18" y="43"/>
                        <a:pt x="19" y="43"/>
                      </a:cubicBezTo>
                      <a:close/>
                      <a:moveTo>
                        <a:pt x="20" y="26"/>
                      </a:moveTo>
                      <a:cubicBezTo>
                        <a:pt x="20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lose/>
                      <a:moveTo>
                        <a:pt x="20" y="42"/>
                      </a:moveTo>
                      <a:cubicBezTo>
                        <a:pt x="21" y="42"/>
                        <a:pt x="21" y="43"/>
                        <a:pt x="21" y="43"/>
                      </a:cubicBezTo>
                      <a:cubicBezTo>
                        <a:pt x="20" y="43"/>
                        <a:pt x="20" y="42"/>
                        <a:pt x="20" y="42"/>
                      </a:cubicBezTo>
                      <a:close/>
                      <a:moveTo>
                        <a:pt x="20" y="38"/>
                      </a:moveTo>
                      <a:cubicBezTo>
                        <a:pt x="21" y="38"/>
                        <a:pt x="21" y="39"/>
                        <a:pt x="21" y="39"/>
                      </a:cubicBezTo>
                      <a:cubicBezTo>
                        <a:pt x="21" y="39"/>
                        <a:pt x="21" y="39"/>
                        <a:pt x="21" y="39"/>
                      </a:cubicBezTo>
                      <a:cubicBezTo>
                        <a:pt x="20" y="39"/>
                        <a:pt x="20" y="39"/>
                        <a:pt x="20" y="38"/>
                      </a:cubicBezTo>
                      <a:close/>
                      <a:moveTo>
                        <a:pt x="20" y="44"/>
                      </a:moveTo>
                      <a:cubicBezTo>
                        <a:pt x="21" y="44"/>
                        <a:pt x="21" y="44"/>
                        <a:pt x="21" y="44"/>
                      </a:cubicBezTo>
                      <a:cubicBezTo>
                        <a:pt x="21" y="45"/>
                        <a:pt x="20" y="44"/>
                        <a:pt x="20" y="44"/>
                      </a:cubicBezTo>
                      <a:close/>
                      <a:moveTo>
                        <a:pt x="21" y="46"/>
                      </a:moveTo>
                      <a:cubicBezTo>
                        <a:pt x="21" y="46"/>
                        <a:pt x="21" y="46"/>
                        <a:pt x="21" y="46"/>
                      </a:cubicBezTo>
                      <a:cubicBezTo>
                        <a:pt x="21" y="46"/>
                        <a:pt x="21" y="46"/>
                        <a:pt x="21" y="46"/>
                      </a:cubicBezTo>
                      <a:close/>
                      <a:moveTo>
                        <a:pt x="22" y="40"/>
                      </a:moveTo>
                      <a:cubicBezTo>
                        <a:pt x="21" y="40"/>
                        <a:pt x="21" y="39"/>
                        <a:pt x="21" y="39"/>
                      </a:cubicBezTo>
                      <a:cubicBezTo>
                        <a:pt x="22" y="39"/>
                        <a:pt x="22" y="40"/>
                        <a:pt x="22" y="40"/>
                      </a:cubicBezTo>
                      <a:close/>
                      <a:moveTo>
                        <a:pt x="23" y="37"/>
                      </a:moveTo>
                      <a:cubicBezTo>
                        <a:pt x="23" y="36"/>
                        <a:pt x="24" y="36"/>
                        <a:pt x="24" y="37"/>
                      </a:cubicBezTo>
                      <a:cubicBezTo>
                        <a:pt x="24" y="37"/>
                        <a:pt x="24" y="37"/>
                        <a:pt x="23" y="37"/>
                      </a:cubicBezTo>
                      <a:close/>
                      <a:moveTo>
                        <a:pt x="24" y="35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4" y="34"/>
                        <a:pt x="24" y="35"/>
                        <a:pt x="24" y="35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3" y="36"/>
                        <a:pt x="23" y="35"/>
                      </a:cubicBezTo>
                      <a:cubicBezTo>
                        <a:pt x="24" y="35"/>
                        <a:pt x="24" y="35"/>
                        <a:pt x="24" y="36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lose/>
                      <a:moveTo>
                        <a:pt x="23" y="26"/>
                      </a:moveTo>
                      <a:cubicBezTo>
                        <a:pt x="23" y="26"/>
                        <a:pt x="23" y="25"/>
                        <a:pt x="22" y="25"/>
                      </a:cubicBezTo>
                      <a:cubicBezTo>
                        <a:pt x="21" y="24"/>
                        <a:pt x="20" y="24"/>
                        <a:pt x="19" y="24"/>
                      </a:cubicBezTo>
                      <a:cubicBezTo>
                        <a:pt x="19" y="24"/>
                        <a:pt x="19" y="24"/>
                        <a:pt x="19" y="23"/>
                      </a:cubicBezTo>
                      <a:cubicBezTo>
                        <a:pt x="18" y="23"/>
                        <a:pt x="19" y="24"/>
                        <a:pt x="19" y="25"/>
                      </a:cubicBezTo>
                      <a:cubicBezTo>
                        <a:pt x="19" y="27"/>
                        <a:pt x="18" y="29"/>
                        <a:pt x="19" y="31"/>
                      </a:cubicBezTo>
                      <a:cubicBezTo>
                        <a:pt x="18" y="31"/>
                        <a:pt x="19" y="32"/>
                        <a:pt x="18" y="33"/>
                      </a:cubicBezTo>
                      <a:cubicBezTo>
                        <a:pt x="19" y="33"/>
                        <a:pt x="19" y="34"/>
                        <a:pt x="19" y="34"/>
                      </a:cubicBezTo>
                      <a:cubicBezTo>
                        <a:pt x="18" y="36"/>
                        <a:pt x="19" y="40"/>
                        <a:pt x="18" y="41"/>
                      </a:cubicBezTo>
                      <a:cubicBezTo>
                        <a:pt x="18" y="42"/>
                        <a:pt x="17" y="43"/>
                        <a:pt x="16" y="42"/>
                      </a:cubicBezTo>
                      <a:cubicBezTo>
                        <a:pt x="14" y="42"/>
                        <a:pt x="12" y="40"/>
                        <a:pt x="12" y="37"/>
                      </a:cubicBezTo>
                      <a:cubicBezTo>
                        <a:pt x="13" y="37"/>
                        <a:pt x="14" y="39"/>
                        <a:pt x="14" y="40"/>
                      </a:cubicBezTo>
                      <a:cubicBezTo>
                        <a:pt x="16" y="41"/>
                        <a:pt x="18" y="41"/>
                        <a:pt x="17" y="39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7" y="36"/>
                        <a:pt x="17" y="33"/>
                        <a:pt x="17" y="30"/>
                      </a:cubicBezTo>
                      <a:cubicBezTo>
                        <a:pt x="17" y="28"/>
                        <a:pt x="17" y="25"/>
                        <a:pt x="17" y="23"/>
                      </a:cubicBezTo>
                      <a:cubicBezTo>
                        <a:pt x="17" y="22"/>
                        <a:pt x="17" y="23"/>
                        <a:pt x="16" y="23"/>
                      </a:cubicBezTo>
                      <a:cubicBezTo>
                        <a:pt x="16" y="22"/>
                        <a:pt x="13" y="21"/>
                        <a:pt x="13" y="22"/>
                      </a:cubicBezTo>
                      <a:cubicBezTo>
                        <a:pt x="12" y="21"/>
                        <a:pt x="11" y="20"/>
                        <a:pt x="10" y="20"/>
                      </a:cubicBezTo>
                      <a:cubicBezTo>
                        <a:pt x="11" y="18"/>
                        <a:pt x="13" y="18"/>
                        <a:pt x="15" y="17"/>
                      </a:cubicBezTo>
                      <a:cubicBezTo>
                        <a:pt x="16" y="18"/>
                        <a:pt x="17" y="18"/>
                        <a:pt x="17" y="18"/>
                      </a:cubicBezTo>
                      <a:cubicBezTo>
                        <a:pt x="17" y="18"/>
                        <a:pt x="17" y="18"/>
                        <a:pt x="17" y="17"/>
                      </a:cubicBezTo>
                      <a:cubicBezTo>
                        <a:pt x="18" y="17"/>
                        <a:pt x="18" y="17"/>
                        <a:pt x="19" y="18"/>
                      </a:cubicBezTo>
                      <a:cubicBezTo>
                        <a:pt x="19" y="18"/>
                        <a:pt x="18" y="18"/>
                        <a:pt x="18" y="18"/>
                      </a:cubicBezTo>
                      <a:cubicBezTo>
                        <a:pt x="19" y="19"/>
                        <a:pt x="21" y="20"/>
                        <a:pt x="23" y="22"/>
                      </a:cubicBezTo>
                      <a:cubicBezTo>
                        <a:pt x="23" y="22"/>
                        <a:pt x="23" y="22"/>
                        <a:pt x="24" y="22"/>
                      </a:cubicBezTo>
                      <a:cubicBezTo>
                        <a:pt x="24" y="23"/>
                        <a:pt x="25" y="24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7" y="26"/>
                        <a:pt x="26" y="26"/>
                        <a:pt x="26" y="27"/>
                      </a:cubicBezTo>
                      <a:cubicBezTo>
                        <a:pt x="25" y="26"/>
                        <a:pt x="24" y="25"/>
                        <a:pt x="23" y="2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4" y="34"/>
                        <a:pt x="14" y="34"/>
                      </a:cubicBezTo>
                      <a:cubicBezTo>
                        <a:pt x="14" y="35"/>
                        <a:pt x="14" y="35"/>
                        <a:pt x="13" y="35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6" y="35"/>
                      </a:moveTo>
                      <a:cubicBezTo>
                        <a:pt x="16" y="35"/>
                        <a:pt x="17" y="36"/>
                        <a:pt x="17" y="36"/>
                      </a:cubicBezTo>
                      <a:cubicBezTo>
                        <a:pt x="17" y="36"/>
                        <a:pt x="16" y="36"/>
                        <a:pt x="16" y="35"/>
                      </a:cubicBezTo>
                      <a:close/>
                      <a:moveTo>
                        <a:pt x="26" y="43"/>
                      </a:moveTo>
                      <a:cubicBezTo>
                        <a:pt x="26" y="43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lose/>
                      <a:moveTo>
                        <a:pt x="27" y="48"/>
                      </a:moveTo>
                      <a:cubicBezTo>
                        <a:pt x="27" y="48"/>
                        <a:pt x="27" y="47"/>
                        <a:pt x="27" y="47"/>
                      </a:cubicBezTo>
                      <a:cubicBezTo>
                        <a:pt x="27" y="47"/>
                        <a:pt x="27" y="47"/>
                        <a:pt x="28" y="47"/>
                      </a:cubicBezTo>
                      <a:cubicBezTo>
                        <a:pt x="28" y="48"/>
                        <a:pt x="27" y="48"/>
                        <a:pt x="27" y="48"/>
                      </a:cubicBezTo>
                      <a:close/>
                      <a:moveTo>
                        <a:pt x="28" y="46"/>
                      </a:move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28" y="46"/>
                        <a:pt x="28" y="46"/>
                        <a:pt x="28" y="46"/>
                      </a:cubicBezTo>
                      <a:close/>
                      <a:moveTo>
                        <a:pt x="28" y="46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7" y="45"/>
                        <a:pt x="27" y="45"/>
                        <a:pt x="27" y="46"/>
                      </a:cubicBezTo>
                      <a:cubicBezTo>
                        <a:pt x="26" y="45"/>
                        <a:pt x="27" y="46"/>
                        <a:pt x="26" y="46"/>
                      </a:cubicBezTo>
                      <a:cubicBezTo>
                        <a:pt x="26" y="45"/>
                        <a:pt x="26" y="45"/>
                        <a:pt x="26" y="4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7" y="44"/>
                        <a:pt x="27" y="45"/>
                        <a:pt x="27" y="44"/>
                      </a:cubicBezTo>
                      <a:cubicBezTo>
                        <a:pt x="27" y="44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9" y="45"/>
                        <a:pt x="29" y="45"/>
                      </a:cubicBezTo>
                      <a:cubicBezTo>
                        <a:pt x="29" y="45"/>
                        <a:pt x="28" y="46"/>
                        <a:pt x="28" y="46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4"/>
                        <a:pt x="29" y="44"/>
                      </a:cubicBezTo>
                      <a:cubicBezTo>
                        <a:pt x="29" y="44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29" y="45"/>
                      </a:cubicBezTo>
                      <a:close/>
                      <a:moveTo>
                        <a:pt x="30" y="46"/>
                      </a:moveTo>
                      <a:cubicBezTo>
                        <a:pt x="30" y="47"/>
                        <a:pt x="31" y="47"/>
                        <a:pt x="31" y="48"/>
                      </a:cubicBezTo>
                      <a:cubicBezTo>
                        <a:pt x="30" y="48"/>
                        <a:pt x="29" y="46"/>
                        <a:pt x="30" y="46"/>
                      </a:cubicBezTo>
                      <a:close/>
                      <a:moveTo>
                        <a:pt x="31" y="37"/>
                      </a:moveTo>
                      <a:cubicBezTo>
                        <a:pt x="31" y="37"/>
                        <a:pt x="31" y="38"/>
                        <a:pt x="32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7"/>
                      </a:cubicBezTo>
                      <a:close/>
                      <a:moveTo>
                        <a:pt x="34" y="48"/>
                      </a:move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4" y="49"/>
                        <a:pt x="34" y="48"/>
                        <a:pt x="34" y="48"/>
                      </a:cubicBezTo>
                      <a:close/>
                      <a:moveTo>
                        <a:pt x="34" y="50"/>
                      </a:moveTo>
                      <a:cubicBezTo>
                        <a:pt x="34" y="50"/>
                        <a:pt x="34" y="50"/>
                        <a:pt x="34" y="50"/>
                      </a:cubicBezTo>
                      <a:cubicBezTo>
                        <a:pt x="35" y="50"/>
                        <a:pt x="35" y="50"/>
                        <a:pt x="34" y="50"/>
                      </a:cubicBezTo>
                      <a:close/>
                      <a:moveTo>
                        <a:pt x="35" y="49"/>
                      </a:moveTo>
                      <a:cubicBezTo>
                        <a:pt x="34" y="48"/>
                        <a:pt x="34" y="48"/>
                        <a:pt x="34" y="48"/>
                      </a:cubicBezTo>
                      <a:cubicBezTo>
                        <a:pt x="34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7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2" y="50"/>
                        <a:pt x="32" y="49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1" y="47"/>
                      </a:cubicBezTo>
                      <a:cubicBezTo>
                        <a:pt x="32" y="47"/>
                        <a:pt x="32" y="48"/>
                        <a:pt x="32" y="47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2" y="47"/>
                        <a:pt x="32" y="47"/>
                        <a:pt x="31" y="47"/>
                      </a:cubicBezTo>
                      <a:cubicBezTo>
                        <a:pt x="31" y="46"/>
                        <a:pt x="31" y="46"/>
                        <a:pt x="31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2" y="45"/>
                        <a:pt x="32" y="44"/>
                        <a:pt x="32" y="44"/>
                      </a:cubicBezTo>
                      <a:cubicBezTo>
                        <a:pt x="32" y="44"/>
                        <a:pt x="32" y="44"/>
                        <a:pt x="33" y="45"/>
                      </a:cubicBezTo>
                      <a:cubicBezTo>
                        <a:pt x="33" y="44"/>
                        <a:pt x="32" y="44"/>
                        <a:pt x="32" y="43"/>
                      </a:cubicBezTo>
                      <a:cubicBezTo>
                        <a:pt x="32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4"/>
                        <a:pt x="33" y="43"/>
                        <a:pt x="33" y="44"/>
                      </a:cubicBezTo>
                      <a:cubicBezTo>
                        <a:pt x="34" y="44"/>
                        <a:pt x="33" y="43"/>
                        <a:pt x="34" y="43"/>
                      </a:cubicBezTo>
                      <a:cubicBezTo>
                        <a:pt x="34" y="43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5" y="44"/>
                      </a:cubicBezTo>
                      <a:cubicBezTo>
                        <a:pt x="35" y="45"/>
                        <a:pt x="35" y="45"/>
                        <a:pt x="35" y="46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7"/>
                        <a:pt x="35" y="48"/>
                        <a:pt x="35" y="49"/>
                      </a:cubicBezTo>
                      <a:close/>
                      <a:moveTo>
                        <a:pt x="35" y="22"/>
                      </a:moveTo>
                      <a:cubicBezTo>
                        <a:pt x="35" y="22"/>
                        <a:pt x="35" y="21"/>
                        <a:pt x="34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0"/>
                        <a:pt x="35" y="21"/>
                        <a:pt x="35" y="22"/>
                      </a:cubicBezTo>
                      <a:cubicBezTo>
                        <a:pt x="35" y="22"/>
                        <a:pt x="35" y="23"/>
                        <a:pt x="35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2" name="任意多边形 11311"/>
                <p:cNvSpPr>
                  <a:spLocks noEditPoints="1"/>
                </p:cNvSpPr>
                <p:nvPr/>
              </p:nvSpPr>
              <p:spPr>
                <a:xfrm>
                  <a:off x="4643" y="3366"/>
                  <a:ext cx="59" cy="81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37" y="43"/>
                      </a:moveTo>
                      <a:cubicBezTo>
                        <a:pt x="37" y="42"/>
                        <a:pt x="37" y="42"/>
                        <a:pt x="37" y="41"/>
                      </a:cubicBezTo>
                      <a:cubicBezTo>
                        <a:pt x="37" y="39"/>
                        <a:pt x="37" y="37"/>
                        <a:pt x="36" y="35"/>
                      </a:cubicBezTo>
                      <a:cubicBezTo>
                        <a:pt x="37" y="33"/>
                        <a:pt x="37" y="31"/>
                        <a:pt x="37" y="28"/>
                      </a:cubicBezTo>
                      <a:cubicBezTo>
                        <a:pt x="37" y="27"/>
                        <a:pt x="36" y="25"/>
                        <a:pt x="36" y="23"/>
                      </a:cubicBezTo>
                      <a:cubicBezTo>
                        <a:pt x="36" y="21"/>
                        <a:pt x="37" y="19"/>
                        <a:pt x="36" y="17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4" y="13"/>
                        <a:pt x="32" y="13"/>
                        <a:pt x="31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29" y="11"/>
                        <a:pt x="28" y="12"/>
                      </a:cubicBezTo>
                      <a:cubicBezTo>
                        <a:pt x="27" y="10"/>
                        <a:pt x="25" y="10"/>
                        <a:pt x="23" y="9"/>
                      </a:cubicBezTo>
                      <a:cubicBezTo>
                        <a:pt x="23" y="9"/>
                        <a:pt x="22" y="9"/>
                        <a:pt x="21" y="8"/>
                      </a:cubicBezTo>
                      <a:cubicBezTo>
                        <a:pt x="18" y="7"/>
                        <a:pt x="16" y="6"/>
                        <a:pt x="13" y="5"/>
                      </a:cubicBezTo>
                      <a:cubicBezTo>
                        <a:pt x="11" y="4"/>
                        <a:pt x="8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1"/>
                        <a:pt x="2" y="1"/>
                        <a:pt x="1" y="1"/>
                      </a:cubicBezTo>
                      <a:cubicBezTo>
                        <a:pt x="0" y="0"/>
                        <a:pt x="0" y="3"/>
                        <a:pt x="0" y="4"/>
                      </a:cubicBezTo>
                      <a:cubicBezTo>
                        <a:pt x="0" y="8"/>
                        <a:pt x="1" y="12"/>
                        <a:pt x="1" y="17"/>
                      </a:cubicBezTo>
                      <a:cubicBezTo>
                        <a:pt x="1" y="20"/>
                        <a:pt x="1" y="23"/>
                        <a:pt x="1" y="26"/>
                      </a:cubicBezTo>
                      <a:cubicBezTo>
                        <a:pt x="1" y="26"/>
                        <a:pt x="1" y="27"/>
                        <a:pt x="2" y="27"/>
                      </a:cubicBezTo>
                      <a:cubicBezTo>
                        <a:pt x="2" y="30"/>
                        <a:pt x="2" y="32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4" y="37"/>
                        <a:pt x="7" y="38"/>
                        <a:pt x="9" y="39"/>
                      </a:cubicBezTo>
                      <a:cubicBezTo>
                        <a:pt x="10" y="39"/>
                        <a:pt x="10" y="40"/>
                        <a:pt x="10" y="40"/>
                      </a:cubicBezTo>
                      <a:cubicBezTo>
                        <a:pt x="11" y="40"/>
                        <a:pt x="13" y="41"/>
                        <a:pt x="14" y="41"/>
                      </a:cubicBezTo>
                      <a:cubicBezTo>
                        <a:pt x="14" y="41"/>
                        <a:pt x="13" y="41"/>
                        <a:pt x="14" y="40"/>
                      </a:cubicBezTo>
                      <a:cubicBezTo>
                        <a:pt x="14" y="41"/>
                        <a:pt x="14" y="40"/>
                        <a:pt x="15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41"/>
                        <a:pt x="14" y="40"/>
                        <a:pt x="14" y="41"/>
                      </a:cubicBezTo>
                      <a:cubicBezTo>
                        <a:pt x="15" y="41"/>
                        <a:pt x="15" y="41"/>
                        <a:pt x="15" y="42"/>
                      </a:cubicBezTo>
                      <a:cubicBezTo>
                        <a:pt x="18" y="43"/>
                        <a:pt x="21" y="44"/>
                        <a:pt x="23" y="45"/>
                      </a:cubicBezTo>
                      <a:cubicBezTo>
                        <a:pt x="26" y="46"/>
                        <a:pt x="28" y="48"/>
                        <a:pt x="31" y="48"/>
                      </a:cubicBezTo>
                      <a:cubicBezTo>
                        <a:pt x="30" y="48"/>
                        <a:pt x="30" y="47"/>
                        <a:pt x="29" y="46"/>
                      </a:cubicBezTo>
                      <a:cubicBezTo>
                        <a:pt x="30" y="46"/>
                        <a:pt x="30" y="46"/>
                        <a:pt x="30" y="45"/>
                      </a:cubicBezTo>
                      <a:cubicBezTo>
                        <a:pt x="30" y="45"/>
                        <a:pt x="30" y="44"/>
                        <a:pt x="30" y="44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1" y="43"/>
                        <a:pt x="31" y="43"/>
                        <a:pt x="31" y="43"/>
                      </a:cubicBezTo>
                      <a:cubicBezTo>
                        <a:pt x="31" y="44"/>
                        <a:pt x="32" y="45"/>
                        <a:pt x="32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3" y="46"/>
                        <a:pt x="32" y="46"/>
                        <a:pt x="32" y="46"/>
                      </a:cubicBezTo>
                      <a:cubicBezTo>
                        <a:pt x="32" y="47"/>
                        <a:pt x="32" y="46"/>
                        <a:pt x="33" y="46"/>
                      </a:cubicBezTo>
                      <a:cubicBezTo>
                        <a:pt x="33" y="47"/>
                        <a:pt x="33" y="47"/>
                        <a:pt x="32" y="47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1" y="47"/>
                        <a:pt x="31" y="48"/>
                      </a:cubicBezTo>
                      <a:cubicBezTo>
                        <a:pt x="32" y="48"/>
                        <a:pt x="32" y="49"/>
                        <a:pt x="32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4" y="50"/>
                        <a:pt x="36" y="51"/>
                        <a:pt x="37" y="51"/>
                      </a:cubicBezTo>
                      <a:cubicBezTo>
                        <a:pt x="37" y="51"/>
                        <a:pt x="37" y="50"/>
                        <a:pt x="37" y="49"/>
                      </a:cubicBezTo>
                      <a:cubicBezTo>
                        <a:pt x="37" y="47"/>
                        <a:pt x="37" y="45"/>
                        <a:pt x="37" y="43"/>
                      </a:cubicBezTo>
                      <a:close/>
                      <a:moveTo>
                        <a:pt x="6" y="8"/>
                      </a:move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7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lose/>
                      <a:moveTo>
                        <a:pt x="5" y="9"/>
                      </a:moveTo>
                      <a:cubicBezTo>
                        <a:pt x="6" y="9"/>
                        <a:pt x="5" y="9"/>
                        <a:pt x="6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lose/>
                      <a:moveTo>
                        <a:pt x="5" y="12"/>
                      </a:move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5" y="12"/>
                      </a:cubicBezTo>
                      <a:close/>
                      <a:moveTo>
                        <a:pt x="6" y="11"/>
                      </a:moveTo>
                      <a:cubicBezTo>
                        <a:pt x="7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8" y="11"/>
                      </a:cubicBezTo>
                      <a:cubicBezTo>
                        <a:pt x="8" y="12"/>
                        <a:pt x="7" y="12"/>
                        <a:pt x="6" y="11"/>
                      </a:cubicBezTo>
                      <a:close/>
                      <a:moveTo>
                        <a:pt x="8" y="6"/>
                      </a:move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25" y="30"/>
                      </a:moveTo>
                      <a:cubicBezTo>
                        <a:pt x="25" y="30"/>
                        <a:pt x="25" y="30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lose/>
                      <a:moveTo>
                        <a:pt x="22" y="15"/>
                      </a:moveTo>
                      <a:cubicBezTo>
                        <a:pt x="23" y="17"/>
                        <a:pt x="24" y="18"/>
                        <a:pt x="24" y="20"/>
                      </a:cubicBezTo>
                      <a:cubicBezTo>
                        <a:pt x="24" y="21"/>
                        <a:pt x="22" y="22"/>
                        <a:pt x="21" y="22"/>
                      </a:cubicBezTo>
                      <a:cubicBezTo>
                        <a:pt x="22" y="23"/>
                        <a:pt x="23" y="24"/>
                        <a:pt x="23" y="25"/>
                      </a:cubicBezTo>
                      <a:cubicBezTo>
                        <a:pt x="24" y="25"/>
                        <a:pt x="24" y="26"/>
                        <a:pt x="24" y="26"/>
                      </a:cubicBezTo>
                      <a:cubicBezTo>
                        <a:pt x="25" y="28"/>
                        <a:pt x="24" y="29"/>
                        <a:pt x="23" y="30"/>
                      </a:cubicBezTo>
                      <a:cubicBezTo>
                        <a:pt x="22" y="30"/>
                        <a:pt x="20" y="30"/>
                        <a:pt x="18" y="29"/>
                      </a:cubicBezTo>
                      <a:cubicBezTo>
                        <a:pt x="18" y="28"/>
                        <a:pt x="17" y="27"/>
                        <a:pt x="16" y="27"/>
                      </a:cubicBezTo>
                      <a:cubicBezTo>
                        <a:pt x="15" y="25"/>
                        <a:pt x="14" y="22"/>
                        <a:pt x="16" y="21"/>
                      </a:cubicBezTo>
                      <a:cubicBezTo>
                        <a:pt x="17" y="21"/>
                        <a:pt x="17" y="21"/>
                        <a:pt x="18" y="21"/>
                      </a:cubicBezTo>
                      <a:cubicBezTo>
                        <a:pt x="17" y="20"/>
                        <a:pt x="16" y="20"/>
                        <a:pt x="16" y="19"/>
                      </a:cubicBezTo>
                      <a:cubicBezTo>
                        <a:pt x="15" y="18"/>
                        <a:pt x="15" y="15"/>
                        <a:pt x="15" y="14"/>
                      </a:cubicBezTo>
                      <a:cubicBezTo>
                        <a:pt x="15" y="14"/>
                        <a:pt x="17" y="13"/>
                        <a:pt x="17" y="13"/>
                      </a:cubicBezTo>
                      <a:cubicBezTo>
                        <a:pt x="18" y="13"/>
                        <a:pt x="20" y="14"/>
                        <a:pt x="22" y="15"/>
                      </a:cubicBezTo>
                      <a:close/>
                      <a:moveTo>
                        <a:pt x="24" y="35"/>
                      </a:moveTo>
                      <a:cubicBezTo>
                        <a:pt x="24" y="35"/>
                        <a:pt x="24" y="35"/>
                        <a:pt x="24" y="35"/>
                      </a:cubicBezTo>
                      <a:cubicBezTo>
                        <a:pt x="24" y="35"/>
                        <a:pt x="24" y="35"/>
                        <a:pt x="24" y="35"/>
                      </a:cubicBezTo>
                      <a:close/>
                      <a:moveTo>
                        <a:pt x="15" y="12"/>
                      </a:moveTo>
                      <a:cubicBezTo>
                        <a:pt x="16" y="11"/>
                        <a:pt x="16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lose/>
                      <a:moveTo>
                        <a:pt x="14" y="11"/>
                      </a:move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1"/>
                        <a:pt x="14" y="11"/>
                        <a:pt x="14" y="10"/>
                      </a:cubicBezTo>
                      <a:cubicBezTo>
                        <a:pt x="14" y="10"/>
                        <a:pt x="14" y="10"/>
                        <a:pt x="14" y="11"/>
                      </a:cubicBezTo>
                      <a:close/>
                      <a:moveTo>
                        <a:pt x="13" y="8"/>
                      </a:move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lose/>
                      <a:moveTo>
                        <a:pt x="11" y="30"/>
                      </a:moveTo>
                      <a:cubicBezTo>
                        <a:pt x="17" y="33"/>
                        <a:pt x="23" y="35"/>
                        <a:pt x="28" y="37"/>
                      </a:cubicBezTo>
                      <a:cubicBezTo>
                        <a:pt x="28" y="38"/>
                        <a:pt x="28" y="39"/>
                        <a:pt x="28" y="39"/>
                      </a:cubicBezTo>
                      <a:cubicBezTo>
                        <a:pt x="28" y="40"/>
                        <a:pt x="27" y="39"/>
                        <a:pt x="27" y="39"/>
                      </a:cubicBezTo>
                      <a:cubicBezTo>
                        <a:pt x="23" y="37"/>
                        <a:pt x="20" y="36"/>
                        <a:pt x="17" y="34"/>
                      </a:cubicBezTo>
                      <a:cubicBezTo>
                        <a:pt x="15" y="34"/>
                        <a:pt x="13" y="33"/>
                        <a:pt x="11" y="32"/>
                      </a:cubicBezTo>
                      <a:cubicBezTo>
                        <a:pt x="11" y="31"/>
                        <a:pt x="11" y="30"/>
                        <a:pt x="11" y="30"/>
                      </a:cubicBezTo>
                      <a:close/>
                      <a:moveTo>
                        <a:pt x="28" y="45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lose/>
                      <a:moveTo>
                        <a:pt x="28" y="44"/>
                      </a:moveTo>
                      <a:cubicBezTo>
                        <a:pt x="28" y="44"/>
                        <a:pt x="27" y="44"/>
                        <a:pt x="27" y="44"/>
                      </a:cubicBezTo>
                      <a:cubicBezTo>
                        <a:pt x="27" y="44"/>
                        <a:pt x="27" y="44"/>
                        <a:pt x="27" y="44"/>
                      </a:cubicBezTo>
                      <a:cubicBezTo>
                        <a:pt x="22" y="42"/>
                        <a:pt x="16" y="39"/>
                        <a:pt x="11" y="37"/>
                      </a:cubicBezTo>
                      <a:cubicBezTo>
                        <a:pt x="11" y="36"/>
                        <a:pt x="11" y="35"/>
                        <a:pt x="11" y="35"/>
                      </a:cubicBezTo>
                      <a:cubicBezTo>
                        <a:pt x="14" y="36"/>
                        <a:pt x="17" y="37"/>
                        <a:pt x="20" y="38"/>
                      </a:cubicBezTo>
                      <a:cubicBezTo>
                        <a:pt x="20" y="39"/>
                        <a:pt x="21" y="39"/>
                        <a:pt x="21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4" y="40"/>
                        <a:pt x="25" y="41"/>
                        <a:pt x="26" y="41"/>
                      </a:cubicBezTo>
                      <a:cubicBezTo>
                        <a:pt x="27" y="42"/>
                        <a:pt x="27" y="41"/>
                        <a:pt x="28" y="42"/>
                      </a:cubicBezTo>
                      <a:cubicBezTo>
                        <a:pt x="28" y="42"/>
                        <a:pt x="28" y="44"/>
                        <a:pt x="28" y="44"/>
                      </a:cubicBezTo>
                      <a:close/>
                      <a:moveTo>
                        <a:pt x="32" y="49"/>
                      </a:move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3" y="48"/>
                      </a:cubicBezTo>
                      <a:cubicBezTo>
                        <a:pt x="33" y="48"/>
                        <a:pt x="33" y="49"/>
                        <a:pt x="32" y="49"/>
                      </a:cubicBezTo>
                      <a:close/>
                      <a:moveTo>
                        <a:pt x="33" y="36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1" y="35"/>
                        <a:pt x="32" y="35"/>
                        <a:pt x="33" y="36"/>
                      </a:cubicBezTo>
                      <a:cubicBezTo>
                        <a:pt x="33" y="36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2" y="36"/>
                        <a:pt x="32" y="36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1" y="38"/>
                      </a:moveTo>
                      <a:cubicBezTo>
                        <a:pt x="31" y="38"/>
                        <a:pt x="32" y="38"/>
                        <a:pt x="32" y="38"/>
                      </a:cubicBezTo>
                      <a:cubicBezTo>
                        <a:pt x="32" y="38"/>
                        <a:pt x="32" y="38"/>
                        <a:pt x="31" y="38"/>
                      </a:cubicBezTo>
                      <a:close/>
                      <a:moveTo>
                        <a:pt x="32" y="17"/>
                      </a:moveTo>
                      <a:cubicBezTo>
                        <a:pt x="32" y="17"/>
                        <a:pt x="32" y="17"/>
                        <a:pt x="33" y="18"/>
                      </a:cubicBezTo>
                      <a:cubicBezTo>
                        <a:pt x="33" y="18"/>
                        <a:pt x="33" y="18"/>
                        <a:pt x="33" y="19"/>
                      </a:cubicBezTo>
                      <a:cubicBezTo>
                        <a:pt x="33" y="18"/>
                        <a:pt x="32" y="18"/>
                        <a:pt x="32" y="17"/>
                      </a:cubicBezTo>
                      <a:close/>
                      <a:moveTo>
                        <a:pt x="33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19"/>
                        <a:pt x="32" y="19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9"/>
                        <a:pt x="33" y="19"/>
                        <a:pt x="33" y="20"/>
                      </a:cubicBezTo>
                      <a:close/>
                      <a:moveTo>
                        <a:pt x="33" y="29"/>
                      </a:move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3" y="29"/>
                        <a:pt x="33" y="29"/>
                        <a:pt x="34" y="30"/>
                      </a:cubicBezTo>
                      <a:cubicBezTo>
                        <a:pt x="34" y="30"/>
                        <a:pt x="33" y="30"/>
                        <a:pt x="33" y="30"/>
                      </a:cubicBezTo>
                      <a:cubicBezTo>
                        <a:pt x="33" y="30"/>
                        <a:pt x="33" y="29"/>
                        <a:pt x="33" y="29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7"/>
                        <a:pt x="34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lose/>
                      <a:moveTo>
                        <a:pt x="33" y="14"/>
                      </a:moveTo>
                      <a:cubicBezTo>
                        <a:pt x="33" y="15"/>
                        <a:pt x="33" y="14"/>
                        <a:pt x="32" y="14"/>
                      </a:cubicBezTo>
                      <a:cubicBezTo>
                        <a:pt x="32" y="14"/>
                        <a:pt x="33" y="14"/>
                        <a:pt x="33" y="14"/>
                      </a:cubicBezTo>
                      <a:close/>
                      <a:moveTo>
                        <a:pt x="32" y="16"/>
                      </a:moveTo>
                      <a:cubicBezTo>
                        <a:pt x="32" y="16"/>
                        <a:pt x="33" y="16"/>
                        <a:pt x="33" y="17"/>
                      </a:cubicBezTo>
                      <a:cubicBezTo>
                        <a:pt x="33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2" y="18"/>
                        <a:pt x="31" y="18"/>
                      </a:cubicBezTo>
                      <a:close/>
                      <a:moveTo>
                        <a:pt x="30" y="18"/>
                      </a:moveTo>
                      <a:cubicBezTo>
                        <a:pt x="31" y="18"/>
                        <a:pt x="31" y="19"/>
                        <a:pt x="30" y="19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lose/>
                      <a:moveTo>
                        <a:pt x="30" y="14"/>
                      </a:move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lose/>
                      <a:moveTo>
                        <a:pt x="30" y="21"/>
                      </a:moveTo>
                      <a:cubicBezTo>
                        <a:pt x="30" y="21"/>
                        <a:pt x="30" y="22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29" y="18"/>
                        <a:pt x="30" y="18"/>
                        <a:pt x="30" y="17"/>
                      </a:cubicBezTo>
                      <a:close/>
                      <a:moveTo>
                        <a:pt x="29" y="45"/>
                      </a:moveTo>
                      <a:cubicBezTo>
                        <a:pt x="30" y="45"/>
                        <a:pt x="30" y="46"/>
                        <a:pt x="30" y="46"/>
                      </a:cubicBezTo>
                      <a:cubicBezTo>
                        <a:pt x="29" y="46"/>
                        <a:pt x="29" y="46"/>
                        <a:pt x="29" y="45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5"/>
                        <a:pt x="29" y="44"/>
                      </a:cubicBezTo>
                      <a:cubicBezTo>
                        <a:pt x="29" y="45"/>
                        <a:pt x="30" y="45"/>
                        <a:pt x="30" y="45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lose/>
                      <a:moveTo>
                        <a:pt x="29" y="43"/>
                      </a:moveTo>
                      <a:cubicBezTo>
                        <a:pt x="29" y="43"/>
                        <a:pt x="29" y="43"/>
                        <a:pt x="30" y="43"/>
                      </a:cubicBezTo>
                      <a:cubicBezTo>
                        <a:pt x="30" y="43"/>
                        <a:pt x="30" y="44"/>
                        <a:pt x="30" y="44"/>
                      </a:cubicBezTo>
                      <a:cubicBezTo>
                        <a:pt x="29" y="44"/>
                        <a:pt x="30" y="43"/>
                        <a:pt x="29" y="43"/>
                      </a:cubicBezTo>
                      <a:close/>
                      <a:moveTo>
                        <a:pt x="30" y="33"/>
                      </a:moveTo>
                      <a:cubicBezTo>
                        <a:pt x="30" y="32"/>
                        <a:pt x="30" y="33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lose/>
                      <a:moveTo>
                        <a:pt x="30" y="19"/>
                      </a:move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30" y="20"/>
                        <a:pt x="30" y="19"/>
                      </a:cubicBezTo>
                      <a:close/>
                      <a:moveTo>
                        <a:pt x="31" y="42"/>
                      </a:moveTo>
                      <a:cubicBezTo>
                        <a:pt x="31" y="42"/>
                        <a:pt x="31" y="42"/>
                        <a:pt x="31" y="43"/>
                      </a:cubicBezTo>
                      <a:cubicBezTo>
                        <a:pt x="31" y="43"/>
                        <a:pt x="31" y="42"/>
                        <a:pt x="31" y="42"/>
                      </a:cubicBezTo>
                      <a:cubicBezTo>
                        <a:pt x="31" y="41"/>
                        <a:pt x="31" y="41"/>
                        <a:pt x="31" y="40"/>
                      </a:cubicBezTo>
                      <a:cubicBezTo>
                        <a:pt x="31" y="40"/>
                        <a:pt x="31" y="40"/>
                        <a:pt x="31" y="39"/>
                      </a:cubicBezTo>
                      <a:cubicBezTo>
                        <a:pt x="31" y="39"/>
                        <a:pt x="31" y="40"/>
                        <a:pt x="32" y="40"/>
                      </a:cubicBezTo>
                      <a:cubicBezTo>
                        <a:pt x="32" y="40"/>
                        <a:pt x="31" y="40"/>
                        <a:pt x="31" y="40"/>
                      </a:cubicBezTo>
                      <a:cubicBezTo>
                        <a:pt x="31" y="41"/>
                        <a:pt x="31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ubicBezTo>
                        <a:pt x="32" y="41"/>
                        <a:pt x="32" y="40"/>
                        <a:pt x="32" y="40"/>
                      </a:cubicBezTo>
                      <a:cubicBezTo>
                        <a:pt x="33" y="41"/>
                        <a:pt x="33" y="42"/>
                        <a:pt x="33" y="42"/>
                      </a:cubicBezTo>
                      <a:cubicBezTo>
                        <a:pt x="32" y="42"/>
                        <a:pt x="33" y="41"/>
                        <a:pt x="32" y="41"/>
                      </a:cubicBezTo>
                      <a:cubicBezTo>
                        <a:pt x="32" y="41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1" y="42"/>
                      </a:cubicBezTo>
                      <a:close/>
                      <a:moveTo>
                        <a:pt x="33" y="46"/>
                      </a:move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4"/>
                        <a:pt x="32" y="44"/>
                        <a:pt x="32" y="44"/>
                      </a:cubicBezTo>
                      <a:cubicBezTo>
                        <a:pt x="32" y="44"/>
                        <a:pt x="32" y="43"/>
                        <a:pt x="32" y="43"/>
                      </a:cubicBezTo>
                      <a:cubicBezTo>
                        <a:pt x="32" y="44"/>
                        <a:pt x="33" y="44"/>
                        <a:pt x="33" y="44"/>
                      </a:cubicBezTo>
                      <a:cubicBezTo>
                        <a:pt x="33" y="44"/>
                        <a:pt x="34" y="44"/>
                        <a:pt x="34" y="45"/>
                      </a:cubicBez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5"/>
                        <a:pt x="33" y="46"/>
                        <a:pt x="33" y="46"/>
                      </a:cubicBezTo>
                      <a:close/>
                      <a:moveTo>
                        <a:pt x="32" y="40"/>
                      </a:moveTo>
                      <a:cubicBezTo>
                        <a:pt x="32" y="40"/>
                        <a:pt x="32" y="39"/>
                        <a:pt x="32" y="39"/>
                      </a:cubicBezTo>
                      <a:cubicBezTo>
                        <a:pt x="32" y="39"/>
                        <a:pt x="32" y="39"/>
                        <a:pt x="33" y="39"/>
                      </a:cubicBezTo>
                      <a:cubicBezTo>
                        <a:pt x="33" y="39"/>
                        <a:pt x="33" y="38"/>
                        <a:pt x="33" y="39"/>
                      </a:cubicBezTo>
                      <a:cubicBezTo>
                        <a:pt x="34" y="39"/>
                        <a:pt x="33" y="40"/>
                        <a:pt x="34" y="40"/>
                      </a:cubicBezTo>
                      <a:cubicBezTo>
                        <a:pt x="34" y="41"/>
                        <a:pt x="34" y="40"/>
                        <a:pt x="34" y="40"/>
                      </a:cubicBezTo>
                      <a:cubicBezTo>
                        <a:pt x="34" y="41"/>
                        <a:pt x="33" y="40"/>
                        <a:pt x="32" y="40"/>
                      </a:cubicBezTo>
                      <a:close/>
                      <a:moveTo>
                        <a:pt x="35" y="44"/>
                      </a:move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5"/>
                        <a:pt x="35" y="45"/>
                        <a:pt x="35" y="44"/>
                      </a:cubicBezTo>
                      <a:close/>
                      <a:moveTo>
                        <a:pt x="35" y="48"/>
                      </a:moveTo>
                      <a:cubicBezTo>
                        <a:pt x="35" y="48"/>
                        <a:pt x="35" y="47"/>
                        <a:pt x="35" y="47"/>
                      </a:cubicBezTo>
                      <a:cubicBezTo>
                        <a:pt x="35" y="47"/>
                        <a:pt x="36" y="48"/>
                        <a:pt x="36" y="48"/>
                      </a:cubicBezTo>
                      <a:cubicBezTo>
                        <a:pt x="35" y="48"/>
                        <a:pt x="35" y="48"/>
                        <a:pt x="35" y="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3" name="任意多边形 11312"/>
                <p:cNvSpPr/>
                <p:nvPr/>
              </p:nvSpPr>
              <p:spPr>
                <a:xfrm>
                  <a:off x="4432" y="3437"/>
                  <a:ext cx="237" cy="307"/>
                </a:xfrm>
                <a:custGeom>
                  <a:avLst/>
                  <a:gdLst/>
                  <a:ahLst/>
                  <a:cxnLst/>
                  <a:pathLst>
                    <a:path w="282" h="365">
                      <a:moveTo>
                        <a:pt x="45" y="219"/>
                      </a:moveTo>
                      <a:lnTo>
                        <a:pt x="278" y="365"/>
                      </a:lnTo>
                      <a:lnTo>
                        <a:pt x="282" y="131"/>
                      </a:lnTo>
                      <a:lnTo>
                        <a:pt x="0" y="0"/>
                      </a:lnTo>
                      <a:lnTo>
                        <a:pt x="45" y="21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4" name="任意多边形 11313"/>
                <p:cNvSpPr/>
                <p:nvPr/>
              </p:nvSpPr>
              <p:spPr>
                <a:xfrm>
                  <a:off x="4665" y="3423"/>
                  <a:ext cx="167" cy="321"/>
                </a:xfrm>
                <a:custGeom>
                  <a:avLst/>
                  <a:gdLst/>
                  <a:ahLst/>
                  <a:cxnLst/>
                  <a:pathLst>
                    <a:path w="198" h="382">
                      <a:moveTo>
                        <a:pt x="198" y="0"/>
                      </a:moveTo>
                      <a:lnTo>
                        <a:pt x="4" y="148"/>
                      </a:lnTo>
                      <a:lnTo>
                        <a:pt x="0" y="382"/>
                      </a:lnTo>
                      <a:lnTo>
                        <a:pt x="164" y="214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5" name="任意多边形 11314"/>
                <p:cNvSpPr/>
                <p:nvPr/>
              </p:nvSpPr>
              <p:spPr>
                <a:xfrm>
                  <a:off x="4432" y="3361"/>
                  <a:ext cx="400" cy="186"/>
                </a:xfrm>
                <a:custGeom>
                  <a:avLst/>
                  <a:gdLst/>
                  <a:ahLst/>
                  <a:cxnLst/>
                  <a:pathLst>
                    <a:path w="476" h="221">
                      <a:moveTo>
                        <a:pt x="0" y="90"/>
                      </a:moveTo>
                      <a:lnTo>
                        <a:pt x="244" y="0"/>
                      </a:lnTo>
                      <a:lnTo>
                        <a:pt x="476" y="73"/>
                      </a:lnTo>
                      <a:lnTo>
                        <a:pt x="282" y="221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6" name="任意多边形 11315"/>
                <p:cNvSpPr/>
                <p:nvPr/>
              </p:nvSpPr>
              <p:spPr>
                <a:xfrm>
                  <a:off x="4460" y="3371"/>
                  <a:ext cx="178" cy="71"/>
                </a:xfrm>
                <a:custGeom>
                  <a:avLst/>
                  <a:gdLst/>
                  <a:ahLst/>
                  <a:cxnLst/>
                  <a:pathLst>
                    <a:path w="212" h="85">
                      <a:moveTo>
                        <a:pt x="0" y="81"/>
                      </a:moveTo>
                      <a:lnTo>
                        <a:pt x="212" y="0"/>
                      </a:lnTo>
                      <a:lnTo>
                        <a:pt x="210" y="6"/>
                      </a:lnTo>
                      <a:lnTo>
                        <a:pt x="9" y="85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555248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7" name="任意多边形 11316"/>
                <p:cNvSpPr/>
                <p:nvPr/>
              </p:nvSpPr>
              <p:spPr>
                <a:xfrm>
                  <a:off x="4637" y="3371"/>
                  <a:ext cx="170" cy="59"/>
                </a:xfrm>
                <a:custGeom>
                  <a:avLst/>
                  <a:gdLst/>
                  <a:ahLst/>
                  <a:cxnLst/>
                  <a:pathLst>
                    <a:path w="202" h="70">
                      <a:moveTo>
                        <a:pt x="2" y="0"/>
                      </a:moveTo>
                      <a:lnTo>
                        <a:pt x="202" y="66"/>
                      </a:lnTo>
                      <a:lnTo>
                        <a:pt x="196" y="70"/>
                      </a:lnTo>
                      <a:lnTo>
                        <a:pt x="0" y="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8" name="任意多边形 11317"/>
                <p:cNvSpPr/>
                <p:nvPr/>
              </p:nvSpPr>
              <p:spPr>
                <a:xfrm>
                  <a:off x="4468" y="3430"/>
                  <a:ext cx="334" cy="98"/>
                </a:xfrm>
                <a:custGeom>
                  <a:avLst/>
                  <a:gdLst/>
                  <a:ahLst/>
                  <a:cxnLst/>
                  <a:pathLst>
                    <a:path w="397" h="117">
                      <a:moveTo>
                        <a:pt x="0" y="15"/>
                      </a:moveTo>
                      <a:lnTo>
                        <a:pt x="233" y="117"/>
                      </a:lnTo>
                      <a:lnTo>
                        <a:pt x="397" y="0"/>
                      </a:lnTo>
                      <a:lnTo>
                        <a:pt x="397" y="0"/>
                      </a:lnTo>
                      <a:lnTo>
                        <a:pt x="233" y="115"/>
                      </a:lnTo>
                      <a:lnTo>
                        <a:pt x="2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9" name="任意多边形 11318"/>
                <p:cNvSpPr/>
                <p:nvPr/>
              </p:nvSpPr>
              <p:spPr>
                <a:xfrm>
                  <a:off x="4453" y="3460"/>
                  <a:ext cx="34" cy="160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0" y="0"/>
                      </a:moveTo>
                      <a:lnTo>
                        <a:pt x="35" y="191"/>
                      </a:lnTo>
                      <a:lnTo>
                        <a:pt x="41" y="185"/>
                      </a:lnTo>
                      <a:lnTo>
                        <a:pt x="9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0" name="任意多边形 11319"/>
                <p:cNvSpPr/>
                <p:nvPr/>
              </p:nvSpPr>
              <p:spPr>
                <a:xfrm>
                  <a:off x="4482" y="3615"/>
                  <a:ext cx="169" cy="108"/>
                </a:xfrm>
                <a:custGeom>
                  <a:avLst/>
                  <a:gdLst/>
                  <a:ahLst/>
                  <a:cxnLst/>
                  <a:pathLst>
                    <a:path w="201" h="128">
                      <a:moveTo>
                        <a:pt x="201" y="128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201" y="123"/>
                      </a:lnTo>
                      <a:lnTo>
                        <a:pt x="201" y="128"/>
                      </a:lnTo>
                      <a:close/>
                    </a:path>
                  </a:pathLst>
                </a:custGeom>
                <a:solidFill>
                  <a:srgbClr val="E9D9C5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1" name="任意多边形 11320"/>
                <p:cNvSpPr/>
                <p:nvPr/>
              </p:nvSpPr>
              <p:spPr>
                <a:xfrm>
                  <a:off x="4460" y="3464"/>
                  <a:ext cx="193" cy="259"/>
                </a:xfrm>
                <a:custGeom>
                  <a:avLst/>
                  <a:gdLst/>
                  <a:ahLst/>
                  <a:cxnLst/>
                  <a:pathLst>
                    <a:path w="229" h="308">
                      <a:moveTo>
                        <a:pt x="0" y="0"/>
                      </a:moveTo>
                      <a:lnTo>
                        <a:pt x="227" y="110"/>
                      </a:lnTo>
                      <a:lnTo>
                        <a:pt x="229" y="308"/>
                      </a:lnTo>
                      <a:lnTo>
                        <a:pt x="227" y="308"/>
                      </a:lnTo>
                      <a:lnTo>
                        <a:pt x="225" y="1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2" name="任意多边形 11321"/>
                <p:cNvSpPr/>
                <p:nvPr/>
              </p:nvSpPr>
              <p:spPr>
                <a:xfrm>
                  <a:off x="4794" y="3441"/>
                  <a:ext cx="29" cy="157"/>
                </a:xfrm>
                <a:custGeom>
                  <a:avLst/>
                  <a:gdLst/>
                  <a:ahLst/>
                  <a:cxnLst/>
                  <a:pathLst>
                    <a:path w="34" h="187">
                      <a:moveTo>
                        <a:pt x="34" y="0"/>
                      </a:moveTo>
                      <a:lnTo>
                        <a:pt x="6" y="187"/>
                      </a:lnTo>
                      <a:lnTo>
                        <a:pt x="0" y="185"/>
                      </a:lnTo>
                      <a:lnTo>
                        <a:pt x="26" y="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5C5546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3" name="任意多边形 11322"/>
                <p:cNvSpPr/>
                <p:nvPr/>
              </p:nvSpPr>
              <p:spPr>
                <a:xfrm>
                  <a:off x="4676" y="3596"/>
                  <a:ext cx="123" cy="125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0" y="79"/>
                      </a:moveTo>
                      <a:cubicBezTo>
                        <a:pt x="0" y="78"/>
                        <a:pt x="0" y="74"/>
                        <a:pt x="0" y="7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4" name="任意多边形 11323"/>
                <p:cNvSpPr/>
                <p:nvPr/>
              </p:nvSpPr>
              <p:spPr>
                <a:xfrm>
                  <a:off x="4676" y="3441"/>
                  <a:ext cx="147" cy="273"/>
                </a:xfrm>
                <a:custGeom>
                  <a:avLst/>
                  <a:gdLst/>
                  <a:ahLst/>
                  <a:cxnLst/>
                  <a:pathLst>
                    <a:path w="174" h="325">
                      <a:moveTo>
                        <a:pt x="0" y="325"/>
                      </a:moveTo>
                      <a:lnTo>
                        <a:pt x="4" y="132"/>
                      </a:lnTo>
                      <a:lnTo>
                        <a:pt x="174" y="0"/>
                      </a:lnTo>
                      <a:lnTo>
                        <a:pt x="166" y="8"/>
                      </a:lnTo>
                      <a:lnTo>
                        <a:pt x="6" y="134"/>
                      </a:lnTo>
                      <a:lnTo>
                        <a:pt x="0" y="325"/>
                      </a:lnTo>
                      <a:lnTo>
                        <a:pt x="0" y="32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4763" cap="flat" cmpd="sng">
                  <a:solidFill>
                    <a:srgbClr val="231F20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325" name="组合 11324"/>
              <p:cNvGrpSpPr/>
              <p:nvPr/>
            </p:nvGrpSpPr>
            <p:grpSpPr>
              <a:xfrm>
                <a:off x="4700" y="3225"/>
                <a:ext cx="447" cy="429"/>
                <a:chOff x="2622" y="3342"/>
                <a:chExt cx="524" cy="503"/>
              </a:xfrm>
            </p:grpSpPr>
            <p:sp>
              <p:nvSpPr>
                <p:cNvPr id="11326" name="任意多边形 11325"/>
                <p:cNvSpPr/>
                <p:nvPr/>
              </p:nvSpPr>
              <p:spPr>
                <a:xfrm>
                  <a:off x="2836" y="3442"/>
                  <a:ext cx="310" cy="397"/>
                </a:xfrm>
                <a:custGeom>
                  <a:avLst/>
                  <a:gdLst/>
                  <a:ahLst/>
                  <a:cxnLst/>
                  <a:pathLst>
                    <a:path w="282" h="362">
                      <a:moveTo>
                        <a:pt x="237" y="217"/>
                      </a:moveTo>
                      <a:lnTo>
                        <a:pt x="4" y="362"/>
                      </a:lnTo>
                      <a:lnTo>
                        <a:pt x="0" y="128"/>
                      </a:lnTo>
                      <a:lnTo>
                        <a:pt x="282" y="0"/>
                      </a:lnTo>
                      <a:lnTo>
                        <a:pt x="237" y="217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7" name="任意多边形 11326"/>
                <p:cNvSpPr/>
                <p:nvPr/>
              </p:nvSpPr>
              <p:spPr>
                <a:xfrm>
                  <a:off x="2625" y="3427"/>
                  <a:ext cx="218" cy="418"/>
                </a:xfrm>
                <a:custGeom>
                  <a:avLst/>
                  <a:gdLst/>
                  <a:ahLst/>
                  <a:cxnLst/>
                  <a:pathLst>
                    <a:path w="198" h="381">
                      <a:moveTo>
                        <a:pt x="0" y="0"/>
                      </a:moveTo>
                      <a:lnTo>
                        <a:pt x="194" y="147"/>
                      </a:lnTo>
                      <a:lnTo>
                        <a:pt x="198" y="381"/>
                      </a:lnTo>
                      <a:lnTo>
                        <a:pt x="34" y="2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8" name="任意多边形 11327"/>
                <p:cNvSpPr/>
                <p:nvPr/>
              </p:nvSpPr>
              <p:spPr>
                <a:xfrm>
                  <a:off x="2622" y="3342"/>
                  <a:ext cx="524" cy="241"/>
                </a:xfrm>
                <a:custGeom>
                  <a:avLst/>
                  <a:gdLst/>
                  <a:ahLst/>
                  <a:cxnLst/>
                  <a:pathLst>
                    <a:path w="476" h="219">
                      <a:moveTo>
                        <a:pt x="476" y="91"/>
                      </a:moveTo>
                      <a:lnTo>
                        <a:pt x="232" y="0"/>
                      </a:lnTo>
                      <a:lnTo>
                        <a:pt x="0" y="72"/>
                      </a:lnTo>
                      <a:lnTo>
                        <a:pt x="194" y="219"/>
                      </a:lnTo>
                      <a:lnTo>
                        <a:pt x="476" y="9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9" name="任意多边形 11328"/>
                <p:cNvSpPr/>
                <p:nvPr/>
              </p:nvSpPr>
              <p:spPr>
                <a:xfrm>
                  <a:off x="2875" y="3354"/>
                  <a:ext cx="233" cy="93"/>
                </a:xfrm>
                <a:custGeom>
                  <a:avLst/>
                  <a:gdLst/>
                  <a:ahLst/>
                  <a:cxnLst/>
                  <a:pathLst>
                    <a:path w="212" h="84">
                      <a:moveTo>
                        <a:pt x="212" y="80"/>
                      </a:moveTo>
                      <a:lnTo>
                        <a:pt x="0" y="0"/>
                      </a:lnTo>
                      <a:lnTo>
                        <a:pt x="2" y="6"/>
                      </a:lnTo>
                      <a:lnTo>
                        <a:pt x="202" y="84"/>
                      </a:lnTo>
                      <a:lnTo>
                        <a:pt x="212" y="8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0" name="任意多边形 11329"/>
                <p:cNvSpPr/>
                <p:nvPr/>
              </p:nvSpPr>
              <p:spPr>
                <a:xfrm>
                  <a:off x="2656" y="3354"/>
                  <a:ext cx="221" cy="76"/>
                </a:xfrm>
                <a:custGeom>
                  <a:avLst/>
                  <a:gdLst/>
                  <a:ahLst/>
                  <a:cxnLst/>
                  <a:pathLst>
                    <a:path w="202" h="68">
                      <a:moveTo>
                        <a:pt x="200" y="0"/>
                      </a:moveTo>
                      <a:lnTo>
                        <a:pt x="0" y="65"/>
                      </a:lnTo>
                      <a:lnTo>
                        <a:pt x="6" y="68"/>
                      </a:lnTo>
                      <a:lnTo>
                        <a:pt x="202" y="6"/>
                      </a:lnTo>
                      <a:lnTo>
                        <a:pt x="20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1" name="任意多边形 11330"/>
                <p:cNvSpPr/>
                <p:nvPr/>
              </p:nvSpPr>
              <p:spPr>
                <a:xfrm>
                  <a:off x="2662" y="3430"/>
                  <a:ext cx="435" cy="130"/>
                </a:xfrm>
                <a:custGeom>
                  <a:avLst/>
                  <a:gdLst/>
                  <a:ahLst/>
                  <a:cxnLst/>
                  <a:pathLst>
                    <a:path w="396" h="119">
                      <a:moveTo>
                        <a:pt x="396" y="16"/>
                      </a:moveTo>
                      <a:lnTo>
                        <a:pt x="164" y="119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64" y="116"/>
                      </a:lnTo>
                      <a:lnTo>
                        <a:pt x="396" y="16"/>
                      </a:lnTo>
                      <a:lnTo>
                        <a:pt x="396" y="16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2" name="任意多边形 11331"/>
                <p:cNvSpPr/>
                <p:nvPr/>
              </p:nvSpPr>
              <p:spPr>
                <a:xfrm>
                  <a:off x="3072" y="3468"/>
                  <a:ext cx="46" cy="209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41" y="0"/>
                      </a:moveTo>
                      <a:lnTo>
                        <a:pt x="5" y="191"/>
                      </a:lnTo>
                      <a:lnTo>
                        <a:pt x="0" y="185"/>
                      </a:lnTo>
                      <a:lnTo>
                        <a:pt x="32" y="6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6C6452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3" name="任意多边形 11332"/>
                <p:cNvSpPr/>
                <p:nvPr/>
              </p:nvSpPr>
              <p:spPr>
                <a:xfrm>
                  <a:off x="2858" y="3670"/>
                  <a:ext cx="220" cy="145"/>
                </a:xfrm>
                <a:custGeom>
                  <a:avLst/>
                  <a:gdLst/>
                  <a:ahLst/>
                  <a:cxnLst/>
                  <a:pathLst>
                    <a:path w="200" h="131">
                      <a:moveTo>
                        <a:pt x="0" y="131"/>
                      </a:moveTo>
                      <a:lnTo>
                        <a:pt x="200" y="6"/>
                      </a:lnTo>
                      <a:lnTo>
                        <a:pt x="195" y="0"/>
                      </a:lnTo>
                      <a:lnTo>
                        <a:pt x="0" y="123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4" name="任意多边形 11333"/>
                <p:cNvSpPr/>
                <p:nvPr/>
              </p:nvSpPr>
              <p:spPr>
                <a:xfrm>
                  <a:off x="2858" y="3474"/>
                  <a:ext cx="250" cy="341"/>
                </a:xfrm>
                <a:custGeom>
                  <a:avLst/>
                  <a:gdLst/>
                  <a:ahLst/>
                  <a:cxnLst/>
                  <a:pathLst>
                    <a:path w="227" h="310">
                      <a:moveTo>
                        <a:pt x="227" y="0"/>
                      </a:moveTo>
                      <a:lnTo>
                        <a:pt x="0" y="110"/>
                      </a:lnTo>
                      <a:lnTo>
                        <a:pt x="0" y="310"/>
                      </a:lnTo>
                      <a:lnTo>
                        <a:pt x="0" y="310"/>
                      </a:lnTo>
                      <a:lnTo>
                        <a:pt x="2" y="111"/>
                      </a:lnTo>
                      <a:lnTo>
                        <a:pt x="227" y="0"/>
                      </a:lnTo>
                      <a:lnTo>
                        <a:pt x="22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 cap="flat" cmpd="sng">
                  <a:solidFill>
                    <a:srgbClr val="231F2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5" name="任意多边形 11334"/>
                <p:cNvSpPr/>
                <p:nvPr/>
              </p:nvSpPr>
              <p:spPr>
                <a:xfrm>
                  <a:off x="2638" y="3452"/>
                  <a:ext cx="37" cy="203"/>
                </a:xfrm>
                <a:custGeom>
                  <a:avLst/>
                  <a:gdLst/>
                  <a:ahLst/>
                  <a:cxnLst/>
                  <a:pathLst>
                    <a:path w="34" h="185">
                      <a:moveTo>
                        <a:pt x="0" y="0"/>
                      </a:moveTo>
                      <a:lnTo>
                        <a:pt x="28" y="185"/>
                      </a:lnTo>
                      <a:lnTo>
                        <a:pt x="34" y="183"/>
                      </a:lnTo>
                      <a:lnTo>
                        <a:pt x="8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6" name="任意多边形 11335"/>
                <p:cNvSpPr/>
                <p:nvPr/>
              </p:nvSpPr>
              <p:spPr>
                <a:xfrm>
                  <a:off x="2668" y="3653"/>
                  <a:ext cx="161" cy="163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77" y="79"/>
                      </a:moveTo>
                      <a:cubicBezTo>
                        <a:pt x="77" y="79"/>
                        <a:pt x="77" y="74"/>
                        <a:pt x="77" y="74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77" y="79"/>
                      </a:lnTo>
                      <a:close/>
                    </a:path>
                  </a:pathLst>
                </a:custGeom>
                <a:solidFill>
                  <a:srgbClr val="DEC5A7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7" name="任意多边形 11336"/>
                <p:cNvSpPr/>
                <p:nvPr/>
              </p:nvSpPr>
              <p:spPr>
                <a:xfrm>
                  <a:off x="2638" y="3452"/>
                  <a:ext cx="191" cy="355"/>
                </a:xfrm>
                <a:custGeom>
                  <a:avLst/>
                  <a:gdLst/>
                  <a:ahLst/>
                  <a:cxnLst/>
                  <a:pathLst>
                    <a:path w="174" h="323">
                      <a:moveTo>
                        <a:pt x="174" y="323"/>
                      </a:moveTo>
                      <a:lnTo>
                        <a:pt x="170" y="132"/>
                      </a:lnTo>
                      <a:lnTo>
                        <a:pt x="0" y="0"/>
                      </a:lnTo>
                      <a:lnTo>
                        <a:pt x="8" y="7"/>
                      </a:lnTo>
                      <a:lnTo>
                        <a:pt x="168" y="132"/>
                      </a:lnTo>
                      <a:lnTo>
                        <a:pt x="174" y="323"/>
                      </a:lnTo>
                      <a:lnTo>
                        <a:pt x="174" y="323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338" name="组合 11337"/>
              <p:cNvGrpSpPr/>
              <p:nvPr/>
            </p:nvGrpSpPr>
            <p:grpSpPr>
              <a:xfrm>
                <a:off x="4720" y="2994"/>
                <a:ext cx="445" cy="426"/>
                <a:chOff x="3878" y="2568"/>
                <a:chExt cx="522" cy="500"/>
              </a:xfrm>
            </p:grpSpPr>
            <p:sp>
              <p:nvSpPr>
                <p:cNvPr id="11339" name="任意多边形 11338"/>
                <p:cNvSpPr/>
                <p:nvPr/>
              </p:nvSpPr>
              <p:spPr>
                <a:xfrm>
                  <a:off x="4143" y="2582"/>
                  <a:ext cx="122" cy="94"/>
                </a:xfrm>
                <a:custGeom>
                  <a:avLst/>
                  <a:gdLst/>
                  <a:ahLst/>
                  <a:cxnLst/>
                  <a:pathLst>
                    <a:path w="111" h="85">
                      <a:moveTo>
                        <a:pt x="0" y="0"/>
                      </a:moveTo>
                      <a:lnTo>
                        <a:pt x="110" y="85"/>
                      </a:lnTo>
                      <a:lnTo>
                        <a:pt x="111" y="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0"/>
                  </a:srgbClr>
                </a:solidFill>
                <a:ln w="8001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0" name="任意多边形 11339"/>
                <p:cNvSpPr/>
                <p:nvPr/>
              </p:nvSpPr>
              <p:spPr>
                <a:xfrm>
                  <a:off x="4188" y="2603"/>
                  <a:ext cx="14" cy="17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3" y="7"/>
                      </a:moveTo>
                      <a:cubicBezTo>
                        <a:pt x="5" y="8"/>
                        <a:pt x="6" y="7"/>
                        <a:pt x="6" y="7"/>
                      </a:cubicBezTo>
                      <a:cubicBezTo>
                        <a:pt x="7" y="5"/>
                        <a:pt x="6" y="2"/>
                        <a:pt x="4" y="1"/>
                      </a:cubicBezTo>
                      <a:cubicBezTo>
                        <a:pt x="2" y="0"/>
                        <a:pt x="1" y="0"/>
                        <a:pt x="0" y="2"/>
                      </a:cubicBezTo>
                      <a:cubicBezTo>
                        <a:pt x="0" y="3"/>
                        <a:pt x="1" y="6"/>
                        <a:pt x="3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1" name="任意多边形 11340"/>
                <p:cNvSpPr/>
                <p:nvPr/>
              </p:nvSpPr>
              <p:spPr>
                <a:xfrm>
                  <a:off x="4188" y="2617"/>
                  <a:ext cx="14" cy="17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1" y="1"/>
                      </a:moveTo>
                      <a:cubicBezTo>
                        <a:pt x="0" y="2"/>
                        <a:pt x="0" y="5"/>
                        <a:pt x="1" y="6"/>
                      </a:cubicBezTo>
                      <a:cubicBezTo>
                        <a:pt x="3" y="8"/>
                        <a:pt x="6" y="8"/>
                        <a:pt x="7" y="7"/>
                      </a:cubicBezTo>
                      <a:cubicBezTo>
                        <a:pt x="7" y="6"/>
                        <a:pt x="7" y="6"/>
                        <a:pt x="7" y="4"/>
                      </a:cubicBezTo>
                      <a:cubicBezTo>
                        <a:pt x="6" y="2"/>
                        <a:pt x="2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2" name="任意多边形 11341"/>
                <p:cNvSpPr>
                  <a:spLocks noEditPoints="1"/>
                </p:cNvSpPr>
                <p:nvPr/>
              </p:nvSpPr>
              <p:spPr>
                <a:xfrm>
                  <a:off x="4251" y="2613"/>
                  <a:ext cx="75" cy="107"/>
                </a:xfrm>
                <a:custGeom>
                  <a:avLst/>
                  <a:gdLst/>
                  <a:ahLst/>
                  <a:cxnLst/>
                  <a:pathLst>
                    <a:path w="36" h="52">
                      <a:moveTo>
                        <a:pt x="36" y="26"/>
                      </a:moveTo>
                      <a:cubicBezTo>
                        <a:pt x="36" y="22"/>
                        <a:pt x="36" y="18"/>
                        <a:pt x="36" y="15"/>
                      </a:cubicBezTo>
                      <a:cubicBezTo>
                        <a:pt x="33" y="13"/>
                        <a:pt x="29" y="11"/>
                        <a:pt x="25" y="10"/>
                      </a:cubicBezTo>
                      <a:cubicBezTo>
                        <a:pt x="24" y="10"/>
                        <a:pt x="22" y="8"/>
                        <a:pt x="20" y="8"/>
                      </a:cubicBezTo>
                      <a:cubicBezTo>
                        <a:pt x="17" y="7"/>
                        <a:pt x="14" y="5"/>
                        <a:pt x="10" y="4"/>
                      </a:cubicBezTo>
                      <a:cubicBezTo>
                        <a:pt x="10" y="4"/>
                        <a:pt x="9" y="3"/>
                        <a:pt x="9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5" y="2"/>
                        <a:pt x="3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8"/>
                        <a:pt x="2" y="8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6"/>
                        <a:pt x="2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5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8"/>
                        <a:pt x="4" y="8"/>
                        <a:pt x="5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4" y="11"/>
                        <a:pt x="5" y="11"/>
                      </a:cubicBezTo>
                      <a:cubicBezTo>
                        <a:pt x="5" y="11"/>
                        <a:pt x="5" y="11"/>
                        <a:pt x="6" y="10"/>
                      </a:cubicBezTo>
                      <a:cubicBezTo>
                        <a:pt x="6" y="11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3" y="10"/>
                      </a:cubicBezTo>
                      <a:cubicBezTo>
                        <a:pt x="2" y="10"/>
                        <a:pt x="3" y="10"/>
                        <a:pt x="2" y="10"/>
                      </a:cubicBezTo>
                      <a:cubicBezTo>
                        <a:pt x="2" y="11"/>
                        <a:pt x="2" y="11"/>
                        <a:pt x="2" y="12"/>
                      </a:cubicBezTo>
                      <a:cubicBezTo>
                        <a:pt x="2" y="12"/>
                        <a:pt x="2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2" y="13"/>
                        <a:pt x="2" y="12"/>
                        <a:pt x="1" y="12"/>
                      </a:cubicBezTo>
                      <a:cubicBezTo>
                        <a:pt x="1" y="12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1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9"/>
                        <a:pt x="0" y="9"/>
                        <a:pt x="0" y="9"/>
                      </a:cubicBezTo>
                      <a:cubicBezTo>
                        <a:pt x="0" y="10"/>
                        <a:pt x="0" y="13"/>
                        <a:pt x="0" y="15"/>
                      </a:cubicBezTo>
                      <a:cubicBezTo>
                        <a:pt x="0" y="18"/>
                        <a:pt x="1" y="22"/>
                        <a:pt x="0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0" y="32"/>
                        <a:pt x="1" y="35"/>
                        <a:pt x="1" y="36"/>
                      </a:cubicBezTo>
                      <a:cubicBezTo>
                        <a:pt x="1" y="37"/>
                        <a:pt x="1" y="37"/>
                        <a:pt x="2" y="37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1" y="37"/>
                        <a:pt x="1" y="37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4" y="39"/>
                        <a:pt x="4" y="38"/>
                        <a:pt x="4" y="38"/>
                      </a:cubicBezTo>
                      <a:cubicBezTo>
                        <a:pt x="4" y="38"/>
                        <a:pt x="4" y="39"/>
                        <a:pt x="4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40"/>
                        <a:pt x="6" y="39"/>
                        <a:pt x="7" y="40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40"/>
                        <a:pt x="9" y="39"/>
                        <a:pt x="9" y="40"/>
                      </a:cubicBezTo>
                      <a:cubicBezTo>
                        <a:pt x="9" y="40"/>
                        <a:pt x="8" y="40"/>
                        <a:pt x="9" y="41"/>
                      </a:cubicBezTo>
                      <a:cubicBezTo>
                        <a:pt x="10" y="42"/>
                        <a:pt x="13" y="43"/>
                        <a:pt x="14" y="43"/>
                      </a:cubicBezTo>
                      <a:cubicBezTo>
                        <a:pt x="14" y="43"/>
                        <a:pt x="14" y="43"/>
                        <a:pt x="15" y="43"/>
                      </a:cubicBezTo>
                      <a:cubicBezTo>
                        <a:pt x="15" y="43"/>
                        <a:pt x="14" y="43"/>
                        <a:pt x="15" y="43"/>
                      </a:cubicBezTo>
                      <a:cubicBezTo>
                        <a:pt x="15" y="44"/>
                        <a:pt x="16" y="44"/>
                        <a:pt x="17" y="44"/>
                      </a:cubicBezTo>
                      <a:cubicBezTo>
                        <a:pt x="17" y="44"/>
                        <a:pt x="16" y="44"/>
                        <a:pt x="16" y="44"/>
                      </a:cubicBezTo>
                      <a:cubicBezTo>
                        <a:pt x="16" y="43"/>
                        <a:pt x="16" y="44"/>
                        <a:pt x="16" y="44"/>
                      </a:cubicBezTo>
                      <a:cubicBezTo>
                        <a:pt x="16" y="43"/>
                        <a:pt x="15" y="43"/>
                        <a:pt x="15" y="43"/>
                      </a:cubicBezTo>
                      <a:cubicBezTo>
                        <a:pt x="16" y="43"/>
                        <a:pt x="18" y="44"/>
                        <a:pt x="19" y="44"/>
                      </a:cubicBezTo>
                      <a:cubicBezTo>
                        <a:pt x="19" y="44"/>
                        <a:pt x="19" y="45"/>
                        <a:pt x="20" y="45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20" y="46"/>
                        <a:pt x="20" y="45"/>
                        <a:pt x="20" y="46"/>
                      </a:cubicBezTo>
                      <a:cubicBezTo>
                        <a:pt x="21" y="46"/>
                        <a:pt x="22" y="47"/>
                        <a:pt x="23" y="47"/>
                      </a:cubicBezTo>
                      <a:cubicBezTo>
                        <a:pt x="23" y="46"/>
                        <a:pt x="23" y="47"/>
                        <a:pt x="22" y="46"/>
                      </a:cubicBezTo>
                      <a:cubicBezTo>
                        <a:pt x="23" y="46"/>
                        <a:pt x="23" y="45"/>
                        <a:pt x="23" y="45"/>
                      </a:cubicBezTo>
                      <a:cubicBezTo>
                        <a:pt x="24" y="46"/>
                        <a:pt x="24" y="46"/>
                        <a:pt x="24" y="45"/>
                      </a:cubicBezTo>
                      <a:cubicBezTo>
                        <a:pt x="24" y="45"/>
                        <a:pt x="24" y="45"/>
                        <a:pt x="23" y="45"/>
                      </a:cubicBezTo>
                      <a:cubicBezTo>
                        <a:pt x="23" y="44"/>
                        <a:pt x="23" y="44"/>
                        <a:pt x="23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4" y="42"/>
                        <a:pt x="22" y="39"/>
                        <a:pt x="23" y="39"/>
                      </a:cubicBezTo>
                      <a:cubicBezTo>
                        <a:pt x="23" y="39"/>
                        <a:pt x="23" y="38"/>
                        <a:pt x="23" y="38"/>
                      </a:cubicBezTo>
                      <a:cubicBezTo>
                        <a:pt x="23" y="39"/>
                        <a:pt x="24" y="38"/>
                        <a:pt x="24" y="39"/>
                      </a:cubicBezTo>
                      <a:cubicBezTo>
                        <a:pt x="24" y="39"/>
                        <a:pt x="24" y="39"/>
                        <a:pt x="24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4" y="40"/>
                        <a:pt x="24" y="41"/>
                        <a:pt x="24" y="41"/>
                      </a:cubicBezTo>
                      <a:cubicBezTo>
                        <a:pt x="24" y="41"/>
                        <a:pt x="24" y="42"/>
                        <a:pt x="25" y="42"/>
                      </a:cubicBezTo>
                      <a:cubicBezTo>
                        <a:pt x="25" y="42"/>
                        <a:pt x="25" y="41"/>
                        <a:pt x="26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2"/>
                        <a:pt x="24" y="42"/>
                        <a:pt x="24" y="42"/>
                      </a:cubicBezTo>
                      <a:cubicBezTo>
                        <a:pt x="24" y="42"/>
                        <a:pt x="24" y="42"/>
                        <a:pt x="24" y="43"/>
                      </a:cubicBezTo>
                      <a:cubicBezTo>
                        <a:pt x="24" y="43"/>
                        <a:pt x="24" y="43"/>
                        <a:pt x="24" y="44"/>
                      </a:cubicBezTo>
                      <a:cubicBezTo>
                        <a:pt x="24" y="44"/>
                        <a:pt x="25" y="44"/>
                        <a:pt x="25" y="45"/>
                      </a:cubicBezTo>
                      <a:cubicBezTo>
                        <a:pt x="25" y="46"/>
                        <a:pt x="25" y="46"/>
                        <a:pt x="25" y="47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8"/>
                        <a:pt x="24" y="47"/>
                        <a:pt x="24" y="47"/>
                      </a:cubicBezTo>
                      <a:cubicBezTo>
                        <a:pt x="25" y="48"/>
                        <a:pt x="26" y="48"/>
                        <a:pt x="27" y="49"/>
                      </a:cubicBezTo>
                      <a:cubicBezTo>
                        <a:pt x="27" y="49"/>
                        <a:pt x="27" y="48"/>
                        <a:pt x="27" y="48"/>
                      </a:cubicBezTo>
                      <a:cubicBezTo>
                        <a:pt x="28" y="49"/>
                        <a:pt x="27" y="49"/>
                        <a:pt x="28" y="49"/>
                      </a:cubicBezTo>
                      <a:cubicBezTo>
                        <a:pt x="29" y="50"/>
                        <a:pt x="31" y="51"/>
                        <a:pt x="32" y="51"/>
                      </a:cubicBezTo>
                      <a:cubicBezTo>
                        <a:pt x="32" y="51"/>
                        <a:pt x="32" y="50"/>
                        <a:pt x="32" y="50"/>
                      </a:cubicBezTo>
                      <a:cubicBezTo>
                        <a:pt x="33" y="50"/>
                        <a:pt x="34" y="51"/>
                        <a:pt x="33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2"/>
                        <a:pt x="34" y="52"/>
                        <a:pt x="35" y="52"/>
                      </a:cubicBezTo>
                      <a:cubicBezTo>
                        <a:pt x="36" y="51"/>
                        <a:pt x="36" y="49"/>
                        <a:pt x="35" y="47"/>
                      </a:cubicBezTo>
                      <a:cubicBezTo>
                        <a:pt x="35" y="45"/>
                        <a:pt x="36" y="44"/>
                        <a:pt x="36" y="41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38"/>
                        <a:pt x="36" y="34"/>
                        <a:pt x="36" y="31"/>
                      </a:cubicBezTo>
                      <a:cubicBezTo>
                        <a:pt x="36" y="31"/>
                        <a:pt x="35" y="30"/>
                        <a:pt x="36" y="30"/>
                      </a:cubicBez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6"/>
                        <a:pt x="36" y="26"/>
                      </a:cubicBezTo>
                      <a:close/>
                      <a:moveTo>
                        <a:pt x="1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lose/>
                      <a:moveTo>
                        <a:pt x="4" y="6"/>
                      </a:moveTo>
                      <a:cubicBezTo>
                        <a:pt x="3" y="6"/>
                        <a:pt x="3" y="5"/>
                        <a:pt x="4" y="5"/>
                      </a:cubicBezTo>
                      <a:cubicBezTo>
                        <a:pt x="4" y="5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lose/>
                      <a:moveTo>
                        <a:pt x="5" y="4"/>
                      </a:moveTo>
                      <a:cubicBezTo>
                        <a:pt x="5" y="3"/>
                        <a:pt x="6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lose/>
                      <a:moveTo>
                        <a:pt x="5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lose/>
                      <a:moveTo>
                        <a:pt x="25" y="44"/>
                      </a:moveTo>
                      <a:cubicBezTo>
                        <a:pt x="25" y="44"/>
                        <a:pt x="25" y="43"/>
                        <a:pt x="25" y="43"/>
                      </a:cubicBezTo>
                      <a:cubicBezTo>
                        <a:pt x="25" y="43"/>
                        <a:pt x="25" y="44"/>
                        <a:pt x="25" y="44"/>
                      </a:cubicBezTo>
                      <a:cubicBezTo>
                        <a:pt x="25" y="44"/>
                        <a:pt x="25" y="44"/>
                        <a:pt x="25" y="4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5" y="18"/>
                      </a:cubicBezTo>
                      <a:close/>
                      <a:moveTo>
                        <a:pt x="34" y="20"/>
                      </a:moveTo>
                      <a:cubicBezTo>
                        <a:pt x="35" y="20"/>
                        <a:pt x="34" y="20"/>
                        <a:pt x="34" y="21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lose/>
                      <a:moveTo>
                        <a:pt x="34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2"/>
                      </a:cubicBezTo>
                      <a:close/>
                      <a:moveTo>
                        <a:pt x="34" y="35"/>
                      </a:moveTo>
                      <a:cubicBezTo>
                        <a:pt x="34" y="35"/>
                        <a:pt x="34" y="35"/>
                        <a:pt x="35" y="34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5" y="36"/>
                        <a:pt x="34" y="35"/>
                        <a:pt x="34" y="35"/>
                      </a:cubicBezTo>
                      <a:close/>
                      <a:moveTo>
                        <a:pt x="35" y="43"/>
                      </a:moveTo>
                      <a:cubicBezTo>
                        <a:pt x="35" y="43"/>
                        <a:pt x="34" y="43"/>
                        <a:pt x="34" y="42"/>
                      </a:cubicBezTo>
                      <a:cubicBezTo>
                        <a:pt x="34" y="42"/>
                        <a:pt x="35" y="42"/>
                        <a:pt x="35" y="42"/>
                      </a:cubicBezTo>
                      <a:cubicBezTo>
                        <a:pt x="35" y="42"/>
                        <a:pt x="35" y="43"/>
                        <a:pt x="35" y="43"/>
                      </a:cubicBezTo>
                      <a:close/>
                      <a:moveTo>
                        <a:pt x="32" y="26"/>
                      </a:moveTo>
                      <a:cubicBezTo>
                        <a:pt x="32" y="26"/>
                        <a:pt x="32" y="27"/>
                        <a:pt x="33" y="27"/>
                      </a:cubicBezTo>
                      <a:cubicBezTo>
                        <a:pt x="33" y="28"/>
                        <a:pt x="32" y="28"/>
                        <a:pt x="32" y="28"/>
                      </a:cubicBezTo>
                      <a:cubicBezTo>
                        <a:pt x="32" y="27"/>
                        <a:pt x="32" y="27"/>
                        <a:pt x="31" y="27"/>
                      </a:cubicBezTo>
                      <a:cubicBezTo>
                        <a:pt x="32" y="27"/>
                        <a:pt x="32" y="26"/>
                        <a:pt x="32" y="26"/>
                      </a:cubicBezTo>
                      <a:close/>
                      <a:moveTo>
                        <a:pt x="32" y="25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5"/>
                        <a:pt x="32" y="25"/>
                        <a:pt x="32" y="25"/>
                      </a:cubicBezTo>
                      <a:close/>
                      <a:moveTo>
                        <a:pt x="34" y="38"/>
                      </a:move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4" y="38"/>
                        <a:pt x="33" y="38"/>
                        <a:pt x="34" y="38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lose/>
                      <a:moveTo>
                        <a:pt x="33" y="36"/>
                      </a:moveTo>
                      <a:cubicBezTo>
                        <a:pt x="33" y="36"/>
                        <a:pt x="33" y="35"/>
                        <a:pt x="33" y="35"/>
                      </a:cubicBezTo>
                      <a:cubicBezTo>
                        <a:pt x="34" y="35"/>
                        <a:pt x="34" y="36"/>
                        <a:pt x="34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3" y="34"/>
                      </a:moveTo>
                      <a:cubicBezTo>
                        <a:pt x="33" y="34"/>
                        <a:pt x="33" y="34"/>
                        <a:pt x="32" y="34"/>
                      </a:cubicBezTo>
                      <a:cubicBezTo>
                        <a:pt x="32" y="33"/>
                        <a:pt x="33" y="33"/>
                        <a:pt x="33" y="33"/>
                      </a:cubicBezTo>
                      <a:cubicBezTo>
                        <a:pt x="33" y="33"/>
                        <a:pt x="33" y="32"/>
                        <a:pt x="33" y="32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3" y="33"/>
                        <a:pt x="34" y="33"/>
                        <a:pt x="34" y="33"/>
                      </a:cubicBezTo>
                      <a:cubicBezTo>
                        <a:pt x="34" y="34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3" y="34"/>
                      </a:cubicBezTo>
                      <a:close/>
                      <a:moveTo>
                        <a:pt x="32" y="38"/>
                      </a:moveTo>
                      <a:cubicBezTo>
                        <a:pt x="32" y="38"/>
                        <a:pt x="33" y="39"/>
                        <a:pt x="33" y="38"/>
                      </a:cubicBezTo>
                      <a:cubicBezTo>
                        <a:pt x="33" y="39"/>
                        <a:pt x="32" y="39"/>
                        <a:pt x="32" y="38"/>
                      </a:cubicBezTo>
                      <a:close/>
                      <a:moveTo>
                        <a:pt x="32" y="38"/>
                      </a:move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2" y="37"/>
                        <a:pt x="32" y="37"/>
                        <a:pt x="32" y="38"/>
                      </a:cubicBezTo>
                      <a:cubicBezTo>
                        <a:pt x="32" y="37"/>
                        <a:pt x="32" y="38"/>
                        <a:pt x="32" y="38"/>
                      </a:cubicBezTo>
                      <a:close/>
                      <a:moveTo>
                        <a:pt x="33" y="37"/>
                      </a:move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3" y="38"/>
                        <a:pt x="32" y="38"/>
                        <a:pt x="33" y="37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5" y="33"/>
                        <a:pt x="35" y="34"/>
                      </a:cubicBezTo>
                      <a:cubicBezTo>
                        <a:pt x="34" y="33"/>
                        <a:pt x="34" y="33"/>
                        <a:pt x="34" y="32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3"/>
                        <a:pt x="35" y="24"/>
                      </a:cubicBezTo>
                      <a:cubicBezTo>
                        <a:pt x="35" y="24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4" y="24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2" y="32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4" y="31"/>
                        <a:pt x="35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7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1" y="31"/>
                        <a:pt x="31" y="31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lose/>
                      <a:moveTo>
                        <a:pt x="33" y="40"/>
                      </a:moveTo>
                      <a:cubicBezTo>
                        <a:pt x="33" y="40"/>
                        <a:pt x="32" y="40"/>
                        <a:pt x="32" y="40"/>
                      </a:cubicBezTo>
                      <a:cubicBezTo>
                        <a:pt x="32" y="39"/>
                        <a:pt x="33" y="40"/>
                        <a:pt x="33" y="40"/>
                      </a:cubicBezTo>
                      <a:close/>
                      <a:moveTo>
                        <a:pt x="32" y="40"/>
                      </a:moveTo>
                      <a:cubicBezTo>
                        <a:pt x="33" y="40"/>
                        <a:pt x="32" y="41"/>
                        <a:pt x="33" y="41"/>
                      </a:cubicBezTo>
                      <a:cubicBezTo>
                        <a:pt x="33" y="41"/>
                        <a:pt x="33" y="40"/>
                        <a:pt x="33" y="40"/>
                      </a:cubicBezTo>
                      <a:cubicBezTo>
                        <a:pt x="33" y="40"/>
                        <a:pt x="34" y="40"/>
                        <a:pt x="34" y="41"/>
                      </a:cubicBezTo>
                      <a:cubicBezTo>
                        <a:pt x="33" y="41"/>
                        <a:pt x="33" y="41"/>
                        <a:pt x="33" y="42"/>
                      </a:cubicBezTo>
                      <a:cubicBezTo>
                        <a:pt x="33" y="42"/>
                        <a:pt x="33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3" y="41"/>
                        <a:pt x="34" y="41"/>
                        <a:pt x="34" y="41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2"/>
                        <a:pt x="34" y="22"/>
                      </a:cubicBezTo>
                      <a:cubicBezTo>
                        <a:pt x="34" y="23"/>
                        <a:pt x="34" y="22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5" y="25"/>
                        <a:pt x="34" y="25"/>
                      </a:cubicBezTo>
                      <a:cubicBezTo>
                        <a:pt x="33" y="25"/>
                        <a:pt x="33" y="24"/>
                        <a:pt x="32" y="23"/>
                      </a:cubicBezTo>
                      <a:cubicBezTo>
                        <a:pt x="32" y="23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3" y="23"/>
                        <a:pt x="33" y="23"/>
                        <a:pt x="34" y="23"/>
                      </a:cubicBezTo>
                      <a:cubicBezTo>
                        <a:pt x="33" y="24"/>
                        <a:pt x="33" y="23"/>
                        <a:pt x="33" y="24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3" y="23"/>
                      </a:moveTo>
                      <a:cubicBezTo>
                        <a:pt x="33" y="22"/>
                        <a:pt x="33" y="22"/>
                        <a:pt x="34" y="22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33" y="20"/>
                      </a:move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19"/>
                        <a:pt x="32" y="19"/>
                      </a:cubicBezTo>
                      <a:cubicBezTo>
                        <a:pt x="33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3" y="16"/>
                        <a:pt x="32" y="18"/>
                        <a:pt x="33" y="19"/>
                      </a:cubicBezTo>
                      <a:close/>
                      <a:moveTo>
                        <a:pt x="31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1"/>
                        <a:pt x="32" y="21"/>
                      </a:cubicBezTo>
                      <a:cubicBezTo>
                        <a:pt x="31" y="21"/>
                        <a:pt x="31" y="20"/>
                        <a:pt x="31" y="20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ubicBezTo>
                        <a:pt x="30" y="15"/>
                        <a:pt x="30" y="16"/>
                        <a:pt x="31" y="16"/>
                      </a:cubicBezTo>
                      <a:close/>
                      <a:moveTo>
                        <a:pt x="30" y="45"/>
                      </a:moveTo>
                      <a:cubicBezTo>
                        <a:pt x="30" y="45"/>
                        <a:pt x="30" y="46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lose/>
                      <a:moveTo>
                        <a:pt x="30" y="18"/>
                      </a:moveTo>
                      <a:cubicBezTo>
                        <a:pt x="30" y="19"/>
                        <a:pt x="30" y="18"/>
                        <a:pt x="30" y="19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lose/>
                      <a:moveTo>
                        <a:pt x="30" y="41"/>
                      </a:moveTo>
                      <a:cubicBezTo>
                        <a:pt x="30" y="41"/>
                        <a:pt x="30" y="40"/>
                        <a:pt x="29" y="40"/>
                      </a:cubicBezTo>
                      <a:cubicBezTo>
                        <a:pt x="29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1"/>
                      </a:cubicBezTo>
                      <a:close/>
                      <a:moveTo>
                        <a:pt x="27" y="42"/>
                      </a:moveTo>
                      <a:cubicBezTo>
                        <a:pt x="27" y="42"/>
                        <a:pt x="26" y="42"/>
                        <a:pt x="27" y="41"/>
                      </a:cubicBezTo>
                      <a:cubicBezTo>
                        <a:pt x="27" y="41"/>
                        <a:pt x="27" y="42"/>
                        <a:pt x="27" y="42"/>
                      </a:cubicBezTo>
                      <a:close/>
                      <a:moveTo>
                        <a:pt x="27" y="23"/>
                      </a:moveTo>
                      <a:cubicBezTo>
                        <a:pt x="27" y="23"/>
                        <a:pt x="27" y="23"/>
                        <a:pt x="27" y="24"/>
                      </a:cubicBezTo>
                      <a:cubicBezTo>
                        <a:pt x="27" y="24"/>
                        <a:pt x="27" y="23"/>
                        <a:pt x="27" y="23"/>
                      </a:cubicBezTo>
                      <a:close/>
                      <a:moveTo>
                        <a:pt x="28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8" y="34"/>
                        <a:pt x="28" y="34"/>
                      </a:cubicBezTo>
                      <a:close/>
                      <a:moveTo>
                        <a:pt x="28" y="43"/>
                      </a:moveTo>
                      <a:cubicBezTo>
                        <a:pt x="28" y="43"/>
                        <a:pt x="28" y="43"/>
                        <a:pt x="28" y="44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7" y="43"/>
                        <a:pt x="27" y="43"/>
                        <a:pt x="28" y="43"/>
                      </a:cubicBezTo>
                      <a:close/>
                      <a:moveTo>
                        <a:pt x="28" y="22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2"/>
                        <a:pt x="28" y="22"/>
                      </a:cubicBezTo>
                      <a:close/>
                      <a:moveTo>
                        <a:pt x="28" y="22"/>
                      </a:moveTo>
                      <a:cubicBezTo>
                        <a:pt x="28" y="22"/>
                        <a:pt x="29" y="22"/>
                        <a:pt x="29" y="21"/>
                      </a:cubicBezTo>
                      <a:cubicBezTo>
                        <a:pt x="29" y="21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8" y="22"/>
                      </a:cubicBezTo>
                      <a:close/>
                      <a:moveTo>
                        <a:pt x="29" y="23"/>
                      </a:moveTo>
                      <a:cubicBezTo>
                        <a:pt x="29" y="23"/>
                        <a:pt x="30" y="23"/>
                        <a:pt x="30" y="24"/>
                      </a:cubicBezTo>
                      <a:cubicBezTo>
                        <a:pt x="29" y="24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3"/>
                      </a:cubicBezTo>
                      <a:close/>
                      <a:moveTo>
                        <a:pt x="30" y="19"/>
                      </a:move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lose/>
                      <a:moveTo>
                        <a:pt x="29" y="13"/>
                      </a:moveTo>
                      <a:cubicBezTo>
                        <a:pt x="29" y="13"/>
                        <a:pt x="29" y="14"/>
                        <a:pt x="29" y="14"/>
                      </a:cubicBezTo>
                      <a:cubicBezTo>
                        <a:pt x="29" y="14"/>
                        <a:pt x="29" y="13"/>
                        <a:pt x="29" y="13"/>
                      </a:cubicBezTo>
                      <a:close/>
                      <a:moveTo>
                        <a:pt x="29" y="18"/>
                      </a:move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17"/>
                        <a:pt x="29" y="18"/>
                        <a:pt x="29" y="18"/>
                      </a:cubicBezTo>
                      <a:close/>
                      <a:moveTo>
                        <a:pt x="27" y="12"/>
                      </a:move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7" y="13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lose/>
                      <a:moveTo>
                        <a:pt x="27" y="13"/>
                      </a:moveTo>
                      <a:cubicBezTo>
                        <a:pt x="27" y="13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lose/>
                      <a:moveTo>
                        <a:pt x="24" y="16"/>
                      </a:moveTo>
                      <a:cubicBezTo>
                        <a:pt x="24" y="15"/>
                        <a:pt x="24" y="15"/>
                        <a:pt x="24" y="14"/>
                      </a:cubicBezTo>
                      <a:cubicBezTo>
                        <a:pt x="24" y="14"/>
                        <a:pt x="23" y="13"/>
                        <a:pt x="23" y="13"/>
                      </a:cubicBezTo>
                      <a:cubicBezTo>
                        <a:pt x="24" y="13"/>
                        <a:pt x="24" y="12"/>
                        <a:pt x="24" y="11"/>
                      </a:cubicBezTo>
                      <a:cubicBezTo>
                        <a:pt x="24" y="11"/>
                        <a:pt x="25" y="11"/>
                        <a:pt x="25" y="11"/>
                      </a:cubicBezTo>
                      <a:cubicBezTo>
                        <a:pt x="25" y="12"/>
                        <a:pt x="25" y="12"/>
                        <a:pt x="24" y="12"/>
                      </a:cubicBezTo>
                      <a:cubicBezTo>
                        <a:pt x="25" y="12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4"/>
                        <a:pt x="25" y="14"/>
                        <a:pt x="26" y="14"/>
                      </a:cubicBezTo>
                      <a:cubicBezTo>
                        <a:pt x="26" y="14"/>
                        <a:pt x="26" y="13"/>
                        <a:pt x="26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7" y="14"/>
                        <a:pt x="27" y="14"/>
                        <a:pt x="28" y="15"/>
                      </a:cubicBezTo>
                      <a:cubicBezTo>
                        <a:pt x="28" y="16"/>
                        <a:pt x="27" y="15"/>
                        <a:pt x="28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8" y="17"/>
                        <a:pt x="28" y="18"/>
                        <a:pt x="28" y="17"/>
                      </a:cubicBezTo>
                      <a:cubicBezTo>
                        <a:pt x="29" y="18"/>
                        <a:pt x="28" y="18"/>
                        <a:pt x="28" y="19"/>
                      </a:cubicBezTo>
                      <a:cubicBezTo>
                        <a:pt x="28" y="19"/>
                        <a:pt x="28" y="19"/>
                        <a:pt x="28" y="20"/>
                      </a:cubicBezTo>
                      <a:cubicBezTo>
                        <a:pt x="29" y="20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20"/>
                      </a:cubicBezTo>
                      <a:cubicBezTo>
                        <a:pt x="29" y="20"/>
                        <a:pt x="29" y="20"/>
                        <a:pt x="29" y="21"/>
                      </a:cubicBezTo>
                      <a:cubicBezTo>
                        <a:pt x="29" y="21"/>
                        <a:pt x="29" y="20"/>
                        <a:pt x="29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19"/>
                        <a:pt x="27" y="19"/>
                      </a:cubicBezTo>
                      <a:cubicBezTo>
                        <a:pt x="27" y="19"/>
                        <a:pt x="27" y="19"/>
                        <a:pt x="26" y="19"/>
                      </a:cubicBezTo>
                      <a:cubicBezTo>
                        <a:pt x="26" y="19"/>
                        <a:pt x="26" y="19"/>
                        <a:pt x="26" y="18"/>
                      </a:cubicBezTo>
                      <a:cubicBezTo>
                        <a:pt x="26" y="18"/>
                        <a:pt x="26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4" y="18"/>
                        <a:pt x="25" y="18"/>
                        <a:pt x="25" y="17"/>
                      </a:cubicBezTo>
                      <a:cubicBezTo>
                        <a:pt x="25" y="17"/>
                        <a:pt x="25" y="18"/>
                        <a:pt x="26" y="18"/>
                      </a:cubicBezTo>
                      <a:cubicBezTo>
                        <a:pt x="26" y="18"/>
                        <a:pt x="25" y="16"/>
                        <a:pt x="25" y="16"/>
                      </a:cubicBezTo>
                      <a:cubicBezTo>
                        <a:pt x="24" y="16"/>
                        <a:pt x="23" y="19"/>
                        <a:pt x="25" y="21"/>
                      </a:cubicBezTo>
                      <a:cubicBezTo>
                        <a:pt x="24" y="21"/>
                        <a:pt x="24" y="20"/>
                        <a:pt x="24" y="20"/>
                      </a:cubicBezTo>
                      <a:cubicBezTo>
                        <a:pt x="24" y="20"/>
                        <a:pt x="24" y="21"/>
                        <a:pt x="23" y="21"/>
                      </a:cubicBezTo>
                      <a:cubicBezTo>
                        <a:pt x="23" y="20"/>
                        <a:pt x="23" y="19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4" y="19"/>
                        <a:pt x="23" y="16"/>
                        <a:pt x="24" y="16"/>
                      </a:cubicBezTo>
                      <a:close/>
                      <a:moveTo>
                        <a:pt x="25" y="20"/>
                      </a:move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0"/>
                        <a:pt x="25" y="21"/>
                        <a:pt x="25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lose/>
                      <a:moveTo>
                        <a:pt x="25" y="22"/>
                      </a:move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4" y="22"/>
                        <a:pt x="24" y="21"/>
                        <a:pt x="24" y="21"/>
                      </a:cubicBezTo>
                      <a:cubicBezTo>
                        <a:pt x="25" y="21"/>
                        <a:pt x="25" y="22"/>
                        <a:pt x="25" y="22"/>
                      </a:cubicBezTo>
                      <a:close/>
                      <a:moveTo>
                        <a:pt x="26" y="24"/>
                      </a:moveTo>
                      <a:cubicBezTo>
                        <a:pt x="26" y="24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4"/>
                      </a:cubicBezTo>
                      <a:close/>
                      <a:moveTo>
                        <a:pt x="23" y="17"/>
                      </a:moveTo>
                      <a:cubicBezTo>
                        <a:pt x="23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3" y="17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0" y="10"/>
                      </a:move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0" y="12"/>
                        <a:pt x="21" y="12"/>
                        <a:pt x="21" y="12"/>
                      </a:cubicBezTo>
                      <a:cubicBezTo>
                        <a:pt x="22" y="12"/>
                        <a:pt x="22" y="12"/>
                        <a:pt x="23" y="13"/>
                      </a:cubicBezTo>
                      <a:cubicBezTo>
                        <a:pt x="23" y="14"/>
                        <a:pt x="22" y="13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1" y="13"/>
                        <a:pt x="21" y="13"/>
                      </a:cubicBezTo>
                      <a:cubicBezTo>
                        <a:pt x="21" y="12"/>
                        <a:pt x="20" y="13"/>
                        <a:pt x="20" y="12"/>
                      </a:cubicBezTo>
                      <a:cubicBezTo>
                        <a:pt x="20" y="12"/>
                        <a:pt x="20" y="13"/>
                        <a:pt x="19" y="13"/>
                      </a:cubicBezTo>
                      <a:cubicBezTo>
                        <a:pt x="19" y="12"/>
                        <a:pt x="20" y="11"/>
                        <a:pt x="19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lose/>
                      <a:moveTo>
                        <a:pt x="20" y="17"/>
                      </a:move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7"/>
                        <a:pt x="20" y="18"/>
                        <a:pt x="20" y="17"/>
                      </a:cubicBezTo>
                      <a:close/>
                      <a:moveTo>
                        <a:pt x="20" y="17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9" y="15"/>
                        <a:pt x="20" y="15"/>
                        <a:pt x="21" y="16"/>
                      </a:cubicBezTo>
                      <a:cubicBezTo>
                        <a:pt x="21" y="16"/>
                        <a:pt x="20" y="16"/>
                        <a:pt x="20" y="17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1" y="15"/>
                        <a:pt x="20" y="14"/>
                      </a:cubicBezTo>
                      <a:close/>
                      <a:moveTo>
                        <a:pt x="19" y="15"/>
                      </a:move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lose/>
                      <a:moveTo>
                        <a:pt x="18" y="9"/>
                      </a:moveTo>
                      <a:cubicBezTo>
                        <a:pt x="19" y="9"/>
                        <a:pt x="19" y="9"/>
                        <a:pt x="20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9"/>
                        <a:pt x="18" y="9"/>
                        <a:pt x="18" y="9"/>
                      </a:cubicBezTo>
                      <a:close/>
                      <a:moveTo>
                        <a:pt x="18" y="9"/>
                      </a:move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9"/>
                        <a:pt x="17" y="9"/>
                        <a:pt x="17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7" y="13"/>
                      </a:move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8" y="12"/>
                        <a:pt x="19" y="12"/>
                        <a:pt x="19" y="13"/>
                      </a:cubicBezTo>
                      <a:cubicBezTo>
                        <a:pt x="18" y="13"/>
                        <a:pt x="18" y="14"/>
                        <a:pt x="18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lose/>
                      <a:moveTo>
                        <a:pt x="17" y="13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7" y="14"/>
                        <a:pt x="17" y="15"/>
                      </a:cubicBezTo>
                      <a:cubicBezTo>
                        <a:pt x="16" y="14"/>
                        <a:pt x="16" y="14"/>
                        <a:pt x="17" y="13"/>
                      </a:cubicBezTo>
                      <a:close/>
                      <a:moveTo>
                        <a:pt x="14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lose/>
                      <a:moveTo>
                        <a:pt x="14" y="15"/>
                      </a:move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3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3" y="11"/>
                        <a:pt x="14" y="10"/>
                        <a:pt x="14" y="12"/>
                      </a:cubicBezTo>
                      <a:close/>
                      <a:moveTo>
                        <a:pt x="13" y="13"/>
                      </a:moveTo>
                      <a:cubicBezTo>
                        <a:pt x="14" y="14"/>
                        <a:pt x="13" y="14"/>
                        <a:pt x="13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7"/>
                        <a:pt x="12" y="16"/>
                      </a:cubicBezTo>
                      <a:close/>
                      <a:moveTo>
                        <a:pt x="12" y="9"/>
                      </a:moveTo>
                      <a:cubicBezTo>
                        <a:pt x="12" y="10"/>
                        <a:pt x="12" y="9"/>
                        <a:pt x="12" y="10"/>
                      </a:cubicBezTo>
                      <a:cubicBezTo>
                        <a:pt x="10" y="9"/>
                        <a:pt x="11" y="8"/>
                        <a:pt x="12" y="9"/>
                      </a:cubicBezTo>
                      <a:close/>
                      <a:moveTo>
                        <a:pt x="11" y="12"/>
                      </a:moveTo>
                      <a:cubicBezTo>
                        <a:pt x="12" y="12"/>
                        <a:pt x="12" y="13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lose/>
                      <a:moveTo>
                        <a:pt x="11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2" y="16"/>
                        <a:pt x="11" y="16"/>
                      </a:cubicBezTo>
                      <a:close/>
                      <a:moveTo>
                        <a:pt x="8" y="4"/>
                      </a:moveTo>
                      <a:cubicBezTo>
                        <a:pt x="8" y="4"/>
                        <a:pt x="8" y="5"/>
                        <a:pt x="8" y="5"/>
                      </a:cubicBezTo>
                      <a:cubicBezTo>
                        <a:pt x="8" y="5"/>
                        <a:pt x="7" y="5"/>
                        <a:pt x="8" y="4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ubicBezTo>
                        <a:pt x="8" y="5"/>
                        <a:pt x="8" y="6"/>
                        <a:pt x="8" y="5"/>
                      </a:cubicBezTo>
                      <a:cubicBezTo>
                        <a:pt x="8" y="5"/>
                        <a:pt x="8" y="5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9" y="6"/>
                        <a:pt x="9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1" y="5"/>
                      </a:cubicBezTo>
                      <a:cubicBezTo>
                        <a:pt x="11" y="6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9" y="7"/>
                        <a:pt x="10" y="7"/>
                      </a:cubicBezTo>
                      <a:cubicBezTo>
                        <a:pt x="10" y="8"/>
                        <a:pt x="10" y="8"/>
                        <a:pt x="11" y="9"/>
                      </a:cubicBezTo>
                      <a:cubicBezTo>
                        <a:pt x="11" y="10"/>
                        <a:pt x="10" y="10"/>
                        <a:pt x="1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1" y="13"/>
                        <a:pt x="10" y="13"/>
                        <a:pt x="10" y="14"/>
                      </a:cubicBezTo>
                      <a:cubicBezTo>
                        <a:pt x="10" y="14"/>
                        <a:pt x="10" y="14"/>
                        <a:pt x="10" y="13"/>
                      </a:cubicBezTo>
                      <a:cubicBezTo>
                        <a:pt x="10" y="13"/>
                        <a:pt x="10" y="13"/>
                        <a:pt x="10" y="12"/>
                      </a:cubicBez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10" y="12"/>
                        <a:pt x="10" y="11"/>
                        <a:pt x="10" y="10"/>
                      </a:cubicBezTo>
                      <a:cubicBezTo>
                        <a:pt x="9" y="10"/>
                        <a:pt x="9" y="11"/>
                        <a:pt x="9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7" y="10"/>
                        <a:pt x="8" y="10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7"/>
                        <a:pt x="7" y="6"/>
                        <a:pt x="8" y="6"/>
                      </a:cubicBezTo>
                      <a:close/>
                      <a:moveTo>
                        <a:pt x="8" y="35"/>
                      </a:moveTo>
                      <a:cubicBezTo>
                        <a:pt x="9" y="35"/>
                        <a:pt x="8" y="35"/>
                        <a:pt x="8" y="34"/>
                      </a:cubicBezTo>
                      <a:cubicBezTo>
                        <a:pt x="8" y="34"/>
                        <a:pt x="8" y="34"/>
                        <a:pt x="8" y="35"/>
                      </a:cubicBezTo>
                      <a:close/>
                      <a:moveTo>
                        <a:pt x="8" y="32"/>
                      </a:move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3"/>
                        <a:pt x="8" y="32"/>
                        <a:pt x="8" y="32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10" y="15"/>
                        <a:pt x="9" y="15"/>
                      </a:cubicBezTo>
                      <a:cubicBezTo>
                        <a:pt x="9" y="15"/>
                        <a:pt x="8" y="14"/>
                        <a:pt x="7" y="14"/>
                      </a:cubicBezTo>
                      <a:close/>
                      <a:moveTo>
                        <a:pt x="7" y="11"/>
                      </a:moveTo>
                      <a:cubicBezTo>
                        <a:pt x="6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8" y="12"/>
                      </a:moveTo>
                      <a:cubicBezTo>
                        <a:pt x="9" y="12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3"/>
                        <a:pt x="8" y="12"/>
                        <a:pt x="8" y="12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9" y="16"/>
                        <a:pt x="9" y="16"/>
                        <a:pt x="9" y="15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lose/>
                      <a:moveTo>
                        <a:pt x="10" y="15"/>
                      </a:moveTo>
                      <a:cubicBezTo>
                        <a:pt x="10" y="16"/>
                        <a:pt x="10" y="16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0" y="38"/>
                      </a:moveTo>
                      <a:cubicBezTo>
                        <a:pt x="10" y="39"/>
                        <a:pt x="9" y="38"/>
                        <a:pt x="9" y="39"/>
                      </a:cubicBezTo>
                      <a:cubicBezTo>
                        <a:pt x="9" y="39"/>
                        <a:pt x="9" y="38"/>
                        <a:pt x="9" y="38"/>
                      </a:cubicBezTo>
                      <a:cubicBezTo>
                        <a:pt x="9" y="38"/>
                        <a:pt x="10" y="38"/>
                        <a:pt x="10" y="38"/>
                      </a:cubicBezTo>
                      <a:close/>
                      <a:moveTo>
                        <a:pt x="7" y="9"/>
                      </a:moveTo>
                      <a:cubicBezTo>
                        <a:pt x="7" y="9"/>
                        <a:pt x="7" y="10"/>
                        <a:pt x="7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0"/>
                        <a:pt x="6" y="10"/>
                        <a:pt x="7" y="10"/>
                      </a:cubicBezTo>
                      <a:cubicBezTo>
                        <a:pt x="6" y="9"/>
                        <a:pt x="7" y="9"/>
                        <a:pt x="7" y="9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6" y="12"/>
                        <a:pt x="6" y="11"/>
                      </a:cubicBezTo>
                      <a:cubicBezTo>
                        <a:pt x="6" y="10"/>
                        <a:pt x="7" y="11"/>
                        <a:pt x="7" y="12"/>
                      </a:cubicBezTo>
                      <a:close/>
                      <a:moveTo>
                        <a:pt x="6" y="12"/>
                      </a:moveTo>
                      <a:cubicBezTo>
                        <a:pt x="6" y="13"/>
                        <a:pt x="5" y="13"/>
                        <a:pt x="4" y="13"/>
                      </a:cubicBezTo>
                      <a:cubicBezTo>
                        <a:pt x="5" y="12"/>
                        <a:pt x="5" y="12"/>
                        <a:pt x="6" y="12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4" y="23"/>
                      </a:moveTo>
                      <a:cubicBezTo>
                        <a:pt x="5" y="23"/>
                        <a:pt x="5" y="23"/>
                        <a:pt x="4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lose/>
                      <a:moveTo>
                        <a:pt x="5" y="24"/>
                      </a:move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4"/>
                        <a:pt x="5" y="24"/>
                        <a:pt x="5" y="24"/>
                      </a:cubicBezTo>
                      <a:close/>
                      <a:moveTo>
                        <a:pt x="3" y="33"/>
                      </a:move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2"/>
                        <a:pt x="2" y="32"/>
                        <a:pt x="2" y="32"/>
                      </a:cubicBezTo>
                      <a:cubicBezTo>
                        <a:pt x="3" y="31"/>
                        <a:pt x="2" y="30"/>
                        <a:pt x="2" y="30"/>
                      </a:cubicBezTo>
                      <a:cubicBezTo>
                        <a:pt x="3" y="30"/>
                        <a:pt x="3" y="30"/>
                        <a:pt x="3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3" y="31"/>
                        <a:pt x="3" y="32"/>
                        <a:pt x="3" y="32"/>
                      </a:cubicBezTo>
                      <a:cubicBezTo>
                        <a:pt x="3" y="32"/>
                        <a:pt x="3" y="31"/>
                        <a:pt x="4" y="32"/>
                      </a:cubicBezTo>
                      <a:cubicBezTo>
                        <a:pt x="4" y="32"/>
                        <a:pt x="3" y="33"/>
                        <a:pt x="3" y="33"/>
                      </a:cubicBezTo>
                      <a:close/>
                      <a:moveTo>
                        <a:pt x="3" y="29"/>
                      </a:move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29"/>
                        <a:pt x="3" y="30"/>
                        <a:pt x="3" y="30"/>
                      </a:cubicBezTo>
                      <a:cubicBezTo>
                        <a:pt x="3" y="30"/>
                        <a:pt x="3" y="29"/>
                        <a:pt x="3" y="29"/>
                      </a:cubicBezTo>
                      <a:close/>
                      <a:moveTo>
                        <a:pt x="4" y="33"/>
                      </a:moveTo>
                      <a:cubicBezTo>
                        <a:pt x="4" y="33"/>
                        <a:pt x="4" y="33"/>
                        <a:pt x="4" y="34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4" y="33"/>
                        <a:pt x="4" y="33"/>
                        <a:pt x="4" y="33"/>
                      </a:cubicBezTo>
                      <a:close/>
                      <a:moveTo>
                        <a:pt x="4" y="31"/>
                      </a:move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lose/>
                      <a:moveTo>
                        <a:pt x="5" y="32"/>
                      </a:moveTo>
                      <a:cubicBezTo>
                        <a:pt x="5" y="32"/>
                        <a:pt x="4" y="32"/>
                        <a:pt x="4" y="32"/>
                      </a:cubicBezTo>
                      <a:cubicBezTo>
                        <a:pt x="4" y="32"/>
                        <a:pt x="4" y="32"/>
                        <a:pt x="5" y="32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20"/>
                        <a:pt x="4" y="21"/>
                        <a:pt x="4" y="20"/>
                      </a:cubicBezTo>
                      <a:close/>
                      <a:moveTo>
                        <a:pt x="4" y="25"/>
                      </a:move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4"/>
                        <a:pt x="4" y="25"/>
                        <a:pt x="4" y="25"/>
                      </a:cubicBezTo>
                      <a:close/>
                      <a:moveTo>
                        <a:pt x="4" y="23"/>
                      </a:moveTo>
                      <a:cubicBezTo>
                        <a:pt x="3" y="23"/>
                        <a:pt x="3" y="22"/>
                        <a:pt x="3" y="22"/>
                      </a:cubicBezTo>
                      <a:cubicBezTo>
                        <a:pt x="3" y="22"/>
                        <a:pt x="4" y="23"/>
                        <a:pt x="4" y="23"/>
                      </a:cubicBezTo>
                      <a:close/>
                      <a:moveTo>
                        <a:pt x="2" y="27"/>
                      </a:moveTo>
                      <a:cubicBezTo>
                        <a:pt x="2" y="27"/>
                        <a:pt x="2" y="26"/>
                        <a:pt x="2" y="26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2" y="27"/>
                      </a:cubicBezTo>
                      <a:close/>
                      <a:moveTo>
                        <a:pt x="3" y="21"/>
                      </a:moveTo>
                      <a:cubicBezTo>
                        <a:pt x="3" y="21"/>
                        <a:pt x="2" y="21"/>
                        <a:pt x="2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lose/>
                      <a:moveTo>
                        <a:pt x="3" y="18"/>
                      </a:moveTo>
                      <a:cubicBezTo>
                        <a:pt x="2" y="18"/>
                        <a:pt x="2" y="17"/>
                        <a:pt x="3" y="17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lose/>
                      <a:moveTo>
                        <a:pt x="3" y="14"/>
                      </a:move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2" y="15"/>
                        <a:pt x="2" y="14"/>
                        <a:pt x="3" y="14"/>
                      </a:cubicBezTo>
                      <a:close/>
                      <a:moveTo>
                        <a:pt x="3" y="16"/>
                      </a:moveTo>
                      <a:cubicBezTo>
                        <a:pt x="3" y="17"/>
                        <a:pt x="2" y="16"/>
                        <a:pt x="2" y="16"/>
                      </a:cubicBezTo>
                      <a:cubicBezTo>
                        <a:pt x="2" y="16"/>
                        <a:pt x="3" y="16"/>
                        <a:pt x="3" y="16"/>
                      </a:cubicBez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cubicBezTo>
                        <a:pt x="2" y="14"/>
                        <a:pt x="2" y="13"/>
                        <a:pt x="2" y="13"/>
                      </a:cubicBezTo>
                      <a:close/>
                      <a:moveTo>
                        <a:pt x="1" y="12"/>
                      </a:moveTo>
                      <a:cubicBezTo>
                        <a:pt x="1" y="13"/>
                        <a:pt x="2" y="14"/>
                        <a:pt x="1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2"/>
                        <a:pt x="1" y="12"/>
                      </a:cubicBezTo>
                      <a:close/>
                      <a:moveTo>
                        <a:pt x="1" y="14"/>
                      </a:moveTo>
                      <a:cubicBezTo>
                        <a:pt x="1" y="14"/>
                        <a:pt x="2" y="15"/>
                        <a:pt x="2" y="14"/>
                      </a:cubicBezTo>
                      <a:cubicBezTo>
                        <a:pt x="2" y="15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1" y="18"/>
                        <a:pt x="1" y="19"/>
                      </a:cubicBezTo>
                      <a:cubicBezTo>
                        <a:pt x="1" y="19"/>
                        <a:pt x="1" y="18"/>
                        <a:pt x="1" y="18"/>
                      </a:cubicBezTo>
                      <a:close/>
                      <a:moveTo>
                        <a:pt x="1" y="19"/>
                      </a:moveTo>
                      <a:cubicBezTo>
                        <a:pt x="1" y="19"/>
                        <a:pt x="2" y="19"/>
                        <a:pt x="2" y="20"/>
                      </a:cubicBezTo>
                      <a:cubicBezTo>
                        <a:pt x="2" y="20"/>
                        <a:pt x="1" y="20"/>
                        <a:pt x="1" y="20"/>
                      </a:cubicBezTo>
                      <a:cubicBezTo>
                        <a:pt x="1" y="19"/>
                        <a:pt x="1" y="19"/>
                        <a:pt x="1" y="19"/>
                      </a:cubicBezTo>
                      <a:close/>
                      <a:moveTo>
                        <a:pt x="1" y="29"/>
                      </a:moveTo>
                      <a:cubicBezTo>
                        <a:pt x="1" y="29"/>
                        <a:pt x="1" y="28"/>
                        <a:pt x="2" y="29"/>
                      </a:cubicBezTo>
                      <a:cubicBezTo>
                        <a:pt x="2" y="29"/>
                        <a:pt x="2" y="29"/>
                        <a:pt x="2" y="30"/>
                      </a:cubicBezTo>
                      <a:cubicBezTo>
                        <a:pt x="2" y="29"/>
                        <a:pt x="2" y="30"/>
                        <a:pt x="1" y="29"/>
                      </a:cubicBezTo>
                      <a:close/>
                      <a:moveTo>
                        <a:pt x="4" y="36"/>
                      </a:moveTo>
                      <a:cubicBezTo>
                        <a:pt x="3" y="36"/>
                        <a:pt x="3" y="36"/>
                        <a:pt x="2" y="35"/>
                      </a:cubicBezTo>
                      <a:cubicBezTo>
                        <a:pt x="2" y="35"/>
                        <a:pt x="3" y="35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34"/>
                        <a:pt x="2" y="34"/>
                        <a:pt x="2" y="35"/>
                      </a:cubicBezTo>
                      <a:cubicBezTo>
                        <a:pt x="2" y="34"/>
                        <a:pt x="2" y="33"/>
                        <a:pt x="2" y="32"/>
                      </a:cubicBezTo>
                      <a:cubicBezTo>
                        <a:pt x="3" y="32"/>
                        <a:pt x="2" y="33"/>
                        <a:pt x="2" y="33"/>
                      </a:cubicBezTo>
                      <a:cubicBezTo>
                        <a:pt x="3" y="34"/>
                        <a:pt x="3" y="34"/>
                        <a:pt x="4" y="35"/>
                      </a:cubicBezTo>
                      <a:cubicBezTo>
                        <a:pt x="3" y="35"/>
                        <a:pt x="3" y="35"/>
                        <a:pt x="4" y="36"/>
                      </a:cubicBezTo>
                      <a:close/>
                      <a:moveTo>
                        <a:pt x="4" y="37"/>
                      </a:moveTo>
                      <a:cubicBezTo>
                        <a:pt x="4" y="36"/>
                        <a:pt x="4" y="35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3"/>
                        <a:pt x="4" y="33"/>
                        <a:pt x="5" y="33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7"/>
                        <a:pt x="5" y="37"/>
                        <a:pt x="4" y="37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4" y="18"/>
                        <a:pt x="4" y="18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5" y="16"/>
                        <a:pt x="5" y="15"/>
                        <a:pt x="6" y="15"/>
                      </a:cubicBezTo>
                      <a:cubicBezTo>
                        <a:pt x="6" y="16"/>
                        <a:pt x="5" y="16"/>
                        <a:pt x="6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4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6" y="18"/>
                      </a:cubicBezTo>
                      <a:cubicBezTo>
                        <a:pt x="6" y="19"/>
                        <a:pt x="5" y="19"/>
                        <a:pt x="5" y="19"/>
                      </a:cubicBezTo>
                      <a:close/>
                      <a:moveTo>
                        <a:pt x="5" y="26"/>
                      </a:move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7"/>
                        <a:pt x="5" y="27"/>
                        <a:pt x="5" y="26"/>
                      </a:cubicBezTo>
                      <a:close/>
                      <a:moveTo>
                        <a:pt x="5" y="6"/>
                      </a:moveTo>
                      <a:cubicBezTo>
                        <a:pt x="6" y="6"/>
                        <a:pt x="6" y="6"/>
                        <a:pt x="6" y="7"/>
                      </a:cubicBezTo>
                      <a:cubicBezTo>
                        <a:pt x="5" y="6"/>
                        <a:pt x="6" y="6"/>
                        <a:pt x="5" y="6"/>
                      </a:cubicBezTo>
                      <a:close/>
                      <a:moveTo>
                        <a:pt x="6" y="36"/>
                      </a:moveTo>
                      <a:cubicBezTo>
                        <a:pt x="6" y="35"/>
                        <a:pt x="6" y="35"/>
                        <a:pt x="6" y="34"/>
                      </a:cubicBezTo>
                      <a:cubicBezTo>
                        <a:pt x="6" y="35"/>
                        <a:pt x="7" y="35"/>
                        <a:pt x="7" y="35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8" y="34"/>
                        <a:pt x="7" y="34"/>
                        <a:pt x="7" y="35"/>
                      </a:cubicBezTo>
                      <a:cubicBezTo>
                        <a:pt x="8" y="35"/>
                        <a:pt x="8" y="35"/>
                        <a:pt x="9" y="35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8" y="36"/>
                        <a:pt x="8" y="36"/>
                        <a:pt x="8" y="35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7" y="36"/>
                        <a:pt x="8" y="37"/>
                        <a:pt x="7" y="37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7" y="35"/>
                        <a:pt x="6" y="35"/>
                        <a:pt x="6" y="36"/>
                      </a:cubicBezTo>
                      <a:close/>
                      <a:moveTo>
                        <a:pt x="8" y="39"/>
                      </a:moveTo>
                      <a:cubicBezTo>
                        <a:pt x="8" y="39"/>
                        <a:pt x="8" y="39"/>
                        <a:pt x="8" y="38"/>
                      </a:cubicBezTo>
                      <a:cubicBezTo>
                        <a:pt x="8" y="38"/>
                        <a:pt x="8" y="39"/>
                        <a:pt x="7" y="39"/>
                      </a:cubicBezTo>
                      <a:cubicBezTo>
                        <a:pt x="7" y="38"/>
                        <a:pt x="7" y="37"/>
                        <a:pt x="8" y="38"/>
                      </a:cubicBezTo>
                      <a:cubicBezTo>
                        <a:pt x="8" y="37"/>
                        <a:pt x="8" y="37"/>
                        <a:pt x="9" y="37"/>
                      </a:cubicBezTo>
                      <a:cubicBezTo>
                        <a:pt x="8" y="38"/>
                        <a:pt x="9" y="39"/>
                        <a:pt x="8" y="39"/>
                      </a:cubicBezTo>
                      <a:close/>
                      <a:moveTo>
                        <a:pt x="10" y="36"/>
                      </a:move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5"/>
                        <a:pt x="10" y="36"/>
                        <a:pt x="10" y="36"/>
                      </a:cubicBezTo>
                      <a:close/>
                      <a:moveTo>
                        <a:pt x="9" y="40"/>
                      </a:moveTo>
                      <a:cubicBezTo>
                        <a:pt x="9" y="40"/>
                        <a:pt x="10" y="41"/>
                        <a:pt x="10" y="41"/>
                      </a:cubicBezTo>
                      <a:cubicBezTo>
                        <a:pt x="10" y="41"/>
                        <a:pt x="9" y="41"/>
                        <a:pt x="9" y="40"/>
                      </a:cubicBezTo>
                      <a:close/>
                      <a:moveTo>
                        <a:pt x="10" y="36"/>
                      </a:moveTo>
                      <a:cubicBezTo>
                        <a:pt x="10" y="36"/>
                        <a:pt x="11" y="37"/>
                        <a:pt x="11" y="37"/>
                      </a:cubicBezTo>
                      <a:cubicBezTo>
                        <a:pt x="11" y="37"/>
                        <a:pt x="11" y="37"/>
                        <a:pt x="10" y="37"/>
                      </a:cubicBezTo>
                      <a:cubicBezTo>
                        <a:pt x="10" y="37"/>
                        <a:pt x="10" y="37"/>
                        <a:pt x="10" y="36"/>
                      </a:cubicBezTo>
                      <a:close/>
                      <a:moveTo>
                        <a:pt x="11" y="41"/>
                      </a:move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2"/>
                        <a:pt x="11" y="41"/>
                        <a:pt x="11" y="41"/>
                      </a:cubicBezTo>
                      <a:close/>
                      <a:moveTo>
                        <a:pt x="11" y="35"/>
                      </a:moveTo>
                      <a:cubicBezTo>
                        <a:pt x="11" y="35"/>
                        <a:pt x="12" y="35"/>
                        <a:pt x="12" y="35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lose/>
                      <a:moveTo>
                        <a:pt x="11" y="39"/>
                      </a:move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2" y="39"/>
                        <a:pt x="12" y="39"/>
                        <a:pt x="11" y="39"/>
                      </a:cubicBezTo>
                      <a:close/>
                      <a:moveTo>
                        <a:pt x="12" y="38"/>
                      </a:moveTo>
                      <a:cubicBezTo>
                        <a:pt x="11" y="38"/>
                        <a:pt x="11" y="37"/>
                        <a:pt x="12" y="37"/>
                      </a:cubicBezTo>
                      <a:cubicBezTo>
                        <a:pt x="12" y="37"/>
                        <a:pt x="12" y="38"/>
                        <a:pt x="12" y="38"/>
                      </a:cubicBezTo>
                      <a:close/>
                      <a:moveTo>
                        <a:pt x="12" y="42"/>
                      </a:moveTo>
                      <a:cubicBezTo>
                        <a:pt x="12" y="42"/>
                        <a:pt x="13" y="42"/>
                        <a:pt x="13" y="42"/>
                      </a:cubicBezTo>
                      <a:cubicBezTo>
                        <a:pt x="13" y="42"/>
                        <a:pt x="13" y="42"/>
                        <a:pt x="12" y="42"/>
                      </a:cubicBezTo>
                      <a:close/>
                      <a:moveTo>
                        <a:pt x="14" y="43"/>
                      </a:moveTo>
                      <a:cubicBezTo>
                        <a:pt x="14" y="43"/>
                        <a:pt x="14" y="42"/>
                        <a:pt x="13" y="42"/>
                      </a:cubicBezTo>
                      <a:cubicBezTo>
                        <a:pt x="13" y="42"/>
                        <a:pt x="14" y="42"/>
                        <a:pt x="14" y="42"/>
                      </a:cubicBezTo>
                      <a:cubicBezTo>
                        <a:pt x="14" y="43"/>
                        <a:pt x="14" y="43"/>
                        <a:pt x="14" y="43"/>
                      </a:cubicBezTo>
                      <a:close/>
                      <a:moveTo>
                        <a:pt x="19" y="43"/>
                      </a:move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8" y="43"/>
                        <a:pt x="18" y="43"/>
                        <a:pt x="19" y="43"/>
                      </a:cubicBezTo>
                      <a:close/>
                      <a:moveTo>
                        <a:pt x="20" y="26"/>
                      </a:moveTo>
                      <a:cubicBezTo>
                        <a:pt x="20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lose/>
                      <a:moveTo>
                        <a:pt x="20" y="42"/>
                      </a:moveTo>
                      <a:cubicBezTo>
                        <a:pt x="21" y="42"/>
                        <a:pt x="21" y="43"/>
                        <a:pt x="21" y="43"/>
                      </a:cubicBezTo>
                      <a:cubicBezTo>
                        <a:pt x="20" y="43"/>
                        <a:pt x="20" y="42"/>
                        <a:pt x="20" y="42"/>
                      </a:cubicBezTo>
                      <a:close/>
                      <a:moveTo>
                        <a:pt x="20" y="38"/>
                      </a:moveTo>
                      <a:cubicBezTo>
                        <a:pt x="21" y="38"/>
                        <a:pt x="21" y="39"/>
                        <a:pt x="21" y="39"/>
                      </a:cubicBezTo>
                      <a:cubicBezTo>
                        <a:pt x="21" y="39"/>
                        <a:pt x="21" y="39"/>
                        <a:pt x="21" y="39"/>
                      </a:cubicBezTo>
                      <a:cubicBezTo>
                        <a:pt x="20" y="39"/>
                        <a:pt x="20" y="39"/>
                        <a:pt x="20" y="38"/>
                      </a:cubicBezTo>
                      <a:close/>
                      <a:moveTo>
                        <a:pt x="20" y="44"/>
                      </a:moveTo>
                      <a:cubicBezTo>
                        <a:pt x="21" y="44"/>
                        <a:pt x="21" y="44"/>
                        <a:pt x="21" y="44"/>
                      </a:cubicBezTo>
                      <a:cubicBezTo>
                        <a:pt x="21" y="45"/>
                        <a:pt x="20" y="44"/>
                        <a:pt x="20" y="44"/>
                      </a:cubicBezTo>
                      <a:close/>
                      <a:moveTo>
                        <a:pt x="21" y="46"/>
                      </a:moveTo>
                      <a:cubicBezTo>
                        <a:pt x="21" y="46"/>
                        <a:pt x="21" y="46"/>
                        <a:pt x="21" y="46"/>
                      </a:cubicBezTo>
                      <a:cubicBezTo>
                        <a:pt x="21" y="46"/>
                        <a:pt x="21" y="46"/>
                        <a:pt x="21" y="46"/>
                      </a:cubicBezTo>
                      <a:close/>
                      <a:moveTo>
                        <a:pt x="22" y="40"/>
                      </a:moveTo>
                      <a:cubicBezTo>
                        <a:pt x="21" y="40"/>
                        <a:pt x="21" y="39"/>
                        <a:pt x="21" y="39"/>
                      </a:cubicBezTo>
                      <a:cubicBezTo>
                        <a:pt x="22" y="39"/>
                        <a:pt x="22" y="40"/>
                        <a:pt x="22" y="40"/>
                      </a:cubicBezTo>
                      <a:close/>
                      <a:moveTo>
                        <a:pt x="23" y="37"/>
                      </a:moveTo>
                      <a:cubicBezTo>
                        <a:pt x="23" y="36"/>
                        <a:pt x="24" y="36"/>
                        <a:pt x="24" y="37"/>
                      </a:cubicBezTo>
                      <a:cubicBezTo>
                        <a:pt x="24" y="37"/>
                        <a:pt x="24" y="37"/>
                        <a:pt x="23" y="37"/>
                      </a:cubicBezTo>
                      <a:close/>
                      <a:moveTo>
                        <a:pt x="24" y="35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4" y="34"/>
                        <a:pt x="24" y="35"/>
                        <a:pt x="24" y="35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3" y="36"/>
                        <a:pt x="23" y="35"/>
                      </a:cubicBezTo>
                      <a:cubicBezTo>
                        <a:pt x="24" y="35"/>
                        <a:pt x="24" y="35"/>
                        <a:pt x="24" y="36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lose/>
                      <a:moveTo>
                        <a:pt x="23" y="26"/>
                      </a:moveTo>
                      <a:cubicBezTo>
                        <a:pt x="23" y="26"/>
                        <a:pt x="23" y="25"/>
                        <a:pt x="22" y="25"/>
                      </a:cubicBezTo>
                      <a:cubicBezTo>
                        <a:pt x="21" y="24"/>
                        <a:pt x="20" y="24"/>
                        <a:pt x="19" y="24"/>
                      </a:cubicBezTo>
                      <a:cubicBezTo>
                        <a:pt x="19" y="24"/>
                        <a:pt x="19" y="24"/>
                        <a:pt x="19" y="23"/>
                      </a:cubicBezTo>
                      <a:cubicBezTo>
                        <a:pt x="18" y="23"/>
                        <a:pt x="19" y="24"/>
                        <a:pt x="19" y="25"/>
                      </a:cubicBezTo>
                      <a:cubicBezTo>
                        <a:pt x="19" y="27"/>
                        <a:pt x="18" y="29"/>
                        <a:pt x="19" y="31"/>
                      </a:cubicBezTo>
                      <a:cubicBezTo>
                        <a:pt x="18" y="31"/>
                        <a:pt x="19" y="32"/>
                        <a:pt x="18" y="33"/>
                      </a:cubicBezTo>
                      <a:cubicBezTo>
                        <a:pt x="19" y="33"/>
                        <a:pt x="19" y="34"/>
                        <a:pt x="19" y="34"/>
                      </a:cubicBezTo>
                      <a:cubicBezTo>
                        <a:pt x="18" y="36"/>
                        <a:pt x="19" y="40"/>
                        <a:pt x="18" y="41"/>
                      </a:cubicBezTo>
                      <a:cubicBezTo>
                        <a:pt x="18" y="42"/>
                        <a:pt x="17" y="43"/>
                        <a:pt x="16" y="42"/>
                      </a:cubicBezTo>
                      <a:cubicBezTo>
                        <a:pt x="14" y="42"/>
                        <a:pt x="12" y="40"/>
                        <a:pt x="12" y="37"/>
                      </a:cubicBezTo>
                      <a:cubicBezTo>
                        <a:pt x="13" y="37"/>
                        <a:pt x="14" y="39"/>
                        <a:pt x="14" y="40"/>
                      </a:cubicBezTo>
                      <a:cubicBezTo>
                        <a:pt x="16" y="41"/>
                        <a:pt x="18" y="41"/>
                        <a:pt x="17" y="39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7" y="36"/>
                        <a:pt x="17" y="33"/>
                        <a:pt x="17" y="30"/>
                      </a:cubicBezTo>
                      <a:cubicBezTo>
                        <a:pt x="17" y="28"/>
                        <a:pt x="17" y="25"/>
                        <a:pt x="17" y="23"/>
                      </a:cubicBezTo>
                      <a:cubicBezTo>
                        <a:pt x="17" y="22"/>
                        <a:pt x="17" y="23"/>
                        <a:pt x="16" y="23"/>
                      </a:cubicBezTo>
                      <a:cubicBezTo>
                        <a:pt x="16" y="22"/>
                        <a:pt x="13" y="21"/>
                        <a:pt x="13" y="22"/>
                      </a:cubicBezTo>
                      <a:cubicBezTo>
                        <a:pt x="12" y="21"/>
                        <a:pt x="11" y="20"/>
                        <a:pt x="10" y="20"/>
                      </a:cubicBezTo>
                      <a:cubicBezTo>
                        <a:pt x="11" y="18"/>
                        <a:pt x="13" y="18"/>
                        <a:pt x="15" y="17"/>
                      </a:cubicBezTo>
                      <a:cubicBezTo>
                        <a:pt x="16" y="18"/>
                        <a:pt x="17" y="18"/>
                        <a:pt x="17" y="18"/>
                      </a:cubicBezTo>
                      <a:cubicBezTo>
                        <a:pt x="17" y="18"/>
                        <a:pt x="17" y="18"/>
                        <a:pt x="17" y="17"/>
                      </a:cubicBezTo>
                      <a:cubicBezTo>
                        <a:pt x="18" y="17"/>
                        <a:pt x="18" y="17"/>
                        <a:pt x="19" y="18"/>
                      </a:cubicBezTo>
                      <a:cubicBezTo>
                        <a:pt x="19" y="18"/>
                        <a:pt x="18" y="18"/>
                        <a:pt x="18" y="18"/>
                      </a:cubicBezTo>
                      <a:cubicBezTo>
                        <a:pt x="19" y="19"/>
                        <a:pt x="21" y="20"/>
                        <a:pt x="23" y="22"/>
                      </a:cubicBezTo>
                      <a:cubicBezTo>
                        <a:pt x="23" y="22"/>
                        <a:pt x="23" y="22"/>
                        <a:pt x="24" y="22"/>
                      </a:cubicBezTo>
                      <a:cubicBezTo>
                        <a:pt x="24" y="23"/>
                        <a:pt x="25" y="24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7" y="26"/>
                        <a:pt x="26" y="26"/>
                        <a:pt x="26" y="27"/>
                      </a:cubicBezTo>
                      <a:cubicBezTo>
                        <a:pt x="25" y="26"/>
                        <a:pt x="24" y="25"/>
                        <a:pt x="23" y="2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4" y="34"/>
                        <a:pt x="14" y="34"/>
                      </a:cubicBezTo>
                      <a:cubicBezTo>
                        <a:pt x="14" y="35"/>
                        <a:pt x="14" y="35"/>
                        <a:pt x="13" y="35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6" y="35"/>
                      </a:moveTo>
                      <a:cubicBezTo>
                        <a:pt x="16" y="35"/>
                        <a:pt x="17" y="36"/>
                        <a:pt x="17" y="36"/>
                      </a:cubicBezTo>
                      <a:cubicBezTo>
                        <a:pt x="17" y="36"/>
                        <a:pt x="16" y="36"/>
                        <a:pt x="16" y="35"/>
                      </a:cubicBezTo>
                      <a:close/>
                      <a:moveTo>
                        <a:pt x="26" y="43"/>
                      </a:moveTo>
                      <a:cubicBezTo>
                        <a:pt x="26" y="43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lose/>
                      <a:moveTo>
                        <a:pt x="27" y="48"/>
                      </a:moveTo>
                      <a:cubicBezTo>
                        <a:pt x="27" y="48"/>
                        <a:pt x="27" y="47"/>
                        <a:pt x="27" y="47"/>
                      </a:cubicBezTo>
                      <a:cubicBezTo>
                        <a:pt x="27" y="47"/>
                        <a:pt x="27" y="47"/>
                        <a:pt x="28" y="47"/>
                      </a:cubicBezTo>
                      <a:cubicBezTo>
                        <a:pt x="28" y="48"/>
                        <a:pt x="27" y="48"/>
                        <a:pt x="27" y="48"/>
                      </a:cubicBezTo>
                      <a:close/>
                      <a:moveTo>
                        <a:pt x="28" y="46"/>
                      </a:move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28" y="46"/>
                        <a:pt x="28" y="46"/>
                        <a:pt x="28" y="46"/>
                      </a:cubicBezTo>
                      <a:close/>
                      <a:moveTo>
                        <a:pt x="28" y="46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7" y="45"/>
                        <a:pt x="27" y="45"/>
                        <a:pt x="27" y="46"/>
                      </a:cubicBezTo>
                      <a:cubicBezTo>
                        <a:pt x="26" y="45"/>
                        <a:pt x="27" y="46"/>
                        <a:pt x="26" y="46"/>
                      </a:cubicBezTo>
                      <a:cubicBezTo>
                        <a:pt x="26" y="45"/>
                        <a:pt x="26" y="45"/>
                        <a:pt x="26" y="4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7" y="44"/>
                        <a:pt x="27" y="45"/>
                        <a:pt x="27" y="44"/>
                      </a:cubicBezTo>
                      <a:cubicBezTo>
                        <a:pt x="27" y="44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9" y="45"/>
                        <a:pt x="29" y="45"/>
                      </a:cubicBezTo>
                      <a:cubicBezTo>
                        <a:pt x="29" y="45"/>
                        <a:pt x="28" y="46"/>
                        <a:pt x="28" y="46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4"/>
                        <a:pt x="29" y="44"/>
                      </a:cubicBezTo>
                      <a:cubicBezTo>
                        <a:pt x="29" y="44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29" y="45"/>
                      </a:cubicBezTo>
                      <a:close/>
                      <a:moveTo>
                        <a:pt x="30" y="46"/>
                      </a:moveTo>
                      <a:cubicBezTo>
                        <a:pt x="30" y="47"/>
                        <a:pt x="31" y="47"/>
                        <a:pt x="31" y="48"/>
                      </a:cubicBezTo>
                      <a:cubicBezTo>
                        <a:pt x="30" y="48"/>
                        <a:pt x="29" y="46"/>
                        <a:pt x="30" y="46"/>
                      </a:cubicBezTo>
                      <a:close/>
                      <a:moveTo>
                        <a:pt x="31" y="37"/>
                      </a:moveTo>
                      <a:cubicBezTo>
                        <a:pt x="31" y="37"/>
                        <a:pt x="31" y="38"/>
                        <a:pt x="32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7"/>
                      </a:cubicBezTo>
                      <a:close/>
                      <a:moveTo>
                        <a:pt x="34" y="48"/>
                      </a:move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4" y="49"/>
                        <a:pt x="34" y="48"/>
                        <a:pt x="34" y="48"/>
                      </a:cubicBezTo>
                      <a:close/>
                      <a:moveTo>
                        <a:pt x="34" y="50"/>
                      </a:moveTo>
                      <a:cubicBezTo>
                        <a:pt x="34" y="50"/>
                        <a:pt x="34" y="50"/>
                        <a:pt x="34" y="50"/>
                      </a:cubicBezTo>
                      <a:cubicBezTo>
                        <a:pt x="35" y="50"/>
                        <a:pt x="35" y="50"/>
                        <a:pt x="34" y="50"/>
                      </a:cubicBezTo>
                      <a:close/>
                      <a:moveTo>
                        <a:pt x="35" y="49"/>
                      </a:moveTo>
                      <a:cubicBezTo>
                        <a:pt x="34" y="48"/>
                        <a:pt x="34" y="48"/>
                        <a:pt x="34" y="48"/>
                      </a:cubicBezTo>
                      <a:cubicBezTo>
                        <a:pt x="34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7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2" y="50"/>
                        <a:pt x="32" y="49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1" y="47"/>
                      </a:cubicBezTo>
                      <a:cubicBezTo>
                        <a:pt x="32" y="47"/>
                        <a:pt x="32" y="48"/>
                        <a:pt x="32" y="47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2" y="47"/>
                        <a:pt x="32" y="47"/>
                        <a:pt x="31" y="47"/>
                      </a:cubicBezTo>
                      <a:cubicBezTo>
                        <a:pt x="31" y="46"/>
                        <a:pt x="31" y="46"/>
                        <a:pt x="31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2" y="45"/>
                        <a:pt x="32" y="44"/>
                        <a:pt x="32" y="44"/>
                      </a:cubicBezTo>
                      <a:cubicBezTo>
                        <a:pt x="32" y="44"/>
                        <a:pt x="32" y="44"/>
                        <a:pt x="33" y="45"/>
                      </a:cubicBezTo>
                      <a:cubicBezTo>
                        <a:pt x="33" y="44"/>
                        <a:pt x="32" y="44"/>
                        <a:pt x="32" y="43"/>
                      </a:cubicBezTo>
                      <a:cubicBezTo>
                        <a:pt x="32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4"/>
                        <a:pt x="33" y="43"/>
                        <a:pt x="33" y="44"/>
                      </a:cubicBezTo>
                      <a:cubicBezTo>
                        <a:pt x="34" y="44"/>
                        <a:pt x="33" y="43"/>
                        <a:pt x="34" y="43"/>
                      </a:cubicBezTo>
                      <a:cubicBezTo>
                        <a:pt x="34" y="43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5" y="44"/>
                      </a:cubicBezTo>
                      <a:cubicBezTo>
                        <a:pt x="35" y="45"/>
                        <a:pt x="35" y="45"/>
                        <a:pt x="35" y="46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7"/>
                        <a:pt x="35" y="48"/>
                        <a:pt x="35" y="49"/>
                      </a:cubicBezTo>
                      <a:close/>
                      <a:moveTo>
                        <a:pt x="35" y="22"/>
                      </a:moveTo>
                      <a:cubicBezTo>
                        <a:pt x="35" y="22"/>
                        <a:pt x="35" y="21"/>
                        <a:pt x="34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0"/>
                        <a:pt x="35" y="21"/>
                        <a:pt x="35" y="22"/>
                      </a:cubicBezTo>
                      <a:cubicBezTo>
                        <a:pt x="35" y="22"/>
                        <a:pt x="35" y="23"/>
                        <a:pt x="35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3" name="任意多边形 11342"/>
                <p:cNvSpPr>
                  <a:spLocks noEditPoints="1"/>
                </p:cNvSpPr>
                <p:nvPr/>
              </p:nvSpPr>
              <p:spPr>
                <a:xfrm>
                  <a:off x="4154" y="2574"/>
                  <a:ext cx="77" cy="106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37" y="43"/>
                      </a:moveTo>
                      <a:cubicBezTo>
                        <a:pt x="37" y="42"/>
                        <a:pt x="37" y="42"/>
                        <a:pt x="37" y="41"/>
                      </a:cubicBezTo>
                      <a:cubicBezTo>
                        <a:pt x="37" y="39"/>
                        <a:pt x="37" y="37"/>
                        <a:pt x="36" y="35"/>
                      </a:cubicBezTo>
                      <a:cubicBezTo>
                        <a:pt x="37" y="33"/>
                        <a:pt x="37" y="31"/>
                        <a:pt x="37" y="28"/>
                      </a:cubicBezTo>
                      <a:cubicBezTo>
                        <a:pt x="37" y="27"/>
                        <a:pt x="36" y="25"/>
                        <a:pt x="36" y="23"/>
                      </a:cubicBezTo>
                      <a:cubicBezTo>
                        <a:pt x="36" y="21"/>
                        <a:pt x="37" y="19"/>
                        <a:pt x="36" y="17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4" y="13"/>
                        <a:pt x="32" y="13"/>
                        <a:pt x="31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29" y="11"/>
                        <a:pt x="28" y="12"/>
                      </a:cubicBezTo>
                      <a:cubicBezTo>
                        <a:pt x="27" y="10"/>
                        <a:pt x="25" y="10"/>
                        <a:pt x="23" y="9"/>
                      </a:cubicBezTo>
                      <a:cubicBezTo>
                        <a:pt x="23" y="9"/>
                        <a:pt x="22" y="9"/>
                        <a:pt x="21" y="8"/>
                      </a:cubicBezTo>
                      <a:cubicBezTo>
                        <a:pt x="18" y="7"/>
                        <a:pt x="16" y="6"/>
                        <a:pt x="13" y="5"/>
                      </a:cubicBezTo>
                      <a:cubicBezTo>
                        <a:pt x="11" y="4"/>
                        <a:pt x="8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1"/>
                        <a:pt x="2" y="1"/>
                        <a:pt x="1" y="1"/>
                      </a:cubicBezTo>
                      <a:cubicBezTo>
                        <a:pt x="0" y="0"/>
                        <a:pt x="0" y="3"/>
                        <a:pt x="0" y="4"/>
                      </a:cubicBezTo>
                      <a:cubicBezTo>
                        <a:pt x="0" y="8"/>
                        <a:pt x="1" y="12"/>
                        <a:pt x="1" y="17"/>
                      </a:cubicBezTo>
                      <a:cubicBezTo>
                        <a:pt x="1" y="20"/>
                        <a:pt x="1" y="23"/>
                        <a:pt x="1" y="26"/>
                      </a:cubicBezTo>
                      <a:cubicBezTo>
                        <a:pt x="1" y="26"/>
                        <a:pt x="1" y="27"/>
                        <a:pt x="2" y="27"/>
                      </a:cubicBezTo>
                      <a:cubicBezTo>
                        <a:pt x="2" y="30"/>
                        <a:pt x="2" y="32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4" y="37"/>
                        <a:pt x="7" y="38"/>
                        <a:pt x="9" y="39"/>
                      </a:cubicBezTo>
                      <a:cubicBezTo>
                        <a:pt x="10" y="39"/>
                        <a:pt x="10" y="40"/>
                        <a:pt x="10" y="40"/>
                      </a:cubicBezTo>
                      <a:cubicBezTo>
                        <a:pt x="11" y="40"/>
                        <a:pt x="13" y="41"/>
                        <a:pt x="14" y="41"/>
                      </a:cubicBezTo>
                      <a:cubicBezTo>
                        <a:pt x="14" y="41"/>
                        <a:pt x="13" y="41"/>
                        <a:pt x="14" y="40"/>
                      </a:cubicBezTo>
                      <a:cubicBezTo>
                        <a:pt x="14" y="41"/>
                        <a:pt x="14" y="40"/>
                        <a:pt x="15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41"/>
                        <a:pt x="14" y="40"/>
                        <a:pt x="14" y="41"/>
                      </a:cubicBezTo>
                      <a:cubicBezTo>
                        <a:pt x="15" y="41"/>
                        <a:pt x="15" y="41"/>
                        <a:pt x="15" y="42"/>
                      </a:cubicBezTo>
                      <a:cubicBezTo>
                        <a:pt x="18" y="43"/>
                        <a:pt x="21" y="44"/>
                        <a:pt x="23" y="45"/>
                      </a:cubicBezTo>
                      <a:cubicBezTo>
                        <a:pt x="26" y="46"/>
                        <a:pt x="28" y="48"/>
                        <a:pt x="31" y="48"/>
                      </a:cubicBezTo>
                      <a:cubicBezTo>
                        <a:pt x="30" y="48"/>
                        <a:pt x="30" y="47"/>
                        <a:pt x="29" y="46"/>
                      </a:cubicBezTo>
                      <a:cubicBezTo>
                        <a:pt x="30" y="46"/>
                        <a:pt x="30" y="46"/>
                        <a:pt x="30" y="45"/>
                      </a:cubicBezTo>
                      <a:cubicBezTo>
                        <a:pt x="30" y="45"/>
                        <a:pt x="30" y="44"/>
                        <a:pt x="30" y="44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1" y="43"/>
                        <a:pt x="31" y="43"/>
                        <a:pt x="31" y="43"/>
                      </a:cubicBezTo>
                      <a:cubicBezTo>
                        <a:pt x="31" y="44"/>
                        <a:pt x="32" y="45"/>
                        <a:pt x="32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3" y="46"/>
                        <a:pt x="32" y="46"/>
                        <a:pt x="32" y="46"/>
                      </a:cubicBezTo>
                      <a:cubicBezTo>
                        <a:pt x="32" y="47"/>
                        <a:pt x="32" y="46"/>
                        <a:pt x="33" y="46"/>
                      </a:cubicBezTo>
                      <a:cubicBezTo>
                        <a:pt x="33" y="47"/>
                        <a:pt x="33" y="47"/>
                        <a:pt x="32" y="47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1" y="47"/>
                        <a:pt x="31" y="48"/>
                      </a:cubicBezTo>
                      <a:cubicBezTo>
                        <a:pt x="32" y="48"/>
                        <a:pt x="32" y="49"/>
                        <a:pt x="32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4" y="50"/>
                        <a:pt x="36" y="51"/>
                        <a:pt x="37" y="51"/>
                      </a:cubicBezTo>
                      <a:cubicBezTo>
                        <a:pt x="37" y="51"/>
                        <a:pt x="37" y="50"/>
                        <a:pt x="37" y="49"/>
                      </a:cubicBezTo>
                      <a:cubicBezTo>
                        <a:pt x="37" y="47"/>
                        <a:pt x="37" y="45"/>
                        <a:pt x="37" y="43"/>
                      </a:cubicBezTo>
                      <a:close/>
                      <a:moveTo>
                        <a:pt x="6" y="8"/>
                      </a:move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7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lose/>
                      <a:moveTo>
                        <a:pt x="5" y="9"/>
                      </a:moveTo>
                      <a:cubicBezTo>
                        <a:pt x="6" y="9"/>
                        <a:pt x="5" y="9"/>
                        <a:pt x="6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lose/>
                      <a:moveTo>
                        <a:pt x="5" y="12"/>
                      </a:move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5" y="12"/>
                      </a:cubicBezTo>
                      <a:close/>
                      <a:moveTo>
                        <a:pt x="6" y="11"/>
                      </a:moveTo>
                      <a:cubicBezTo>
                        <a:pt x="7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8" y="11"/>
                      </a:cubicBezTo>
                      <a:cubicBezTo>
                        <a:pt x="8" y="12"/>
                        <a:pt x="7" y="12"/>
                        <a:pt x="6" y="11"/>
                      </a:cubicBezTo>
                      <a:close/>
                      <a:moveTo>
                        <a:pt x="8" y="6"/>
                      </a:move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25" y="30"/>
                      </a:moveTo>
                      <a:cubicBezTo>
                        <a:pt x="25" y="30"/>
                        <a:pt x="25" y="30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lose/>
                      <a:moveTo>
                        <a:pt x="22" y="15"/>
                      </a:moveTo>
                      <a:cubicBezTo>
                        <a:pt x="23" y="17"/>
                        <a:pt x="24" y="18"/>
                        <a:pt x="24" y="20"/>
                      </a:cubicBezTo>
                      <a:cubicBezTo>
                        <a:pt x="24" y="21"/>
                        <a:pt x="22" y="22"/>
                        <a:pt x="21" y="22"/>
                      </a:cubicBezTo>
                      <a:cubicBezTo>
                        <a:pt x="22" y="23"/>
                        <a:pt x="23" y="24"/>
                        <a:pt x="23" y="25"/>
                      </a:cubicBezTo>
                      <a:cubicBezTo>
                        <a:pt x="24" y="25"/>
                        <a:pt x="24" y="26"/>
                        <a:pt x="24" y="26"/>
                      </a:cubicBezTo>
                      <a:cubicBezTo>
                        <a:pt x="25" y="28"/>
                        <a:pt x="24" y="29"/>
                        <a:pt x="23" y="30"/>
                      </a:cubicBezTo>
                      <a:cubicBezTo>
                        <a:pt x="22" y="30"/>
                        <a:pt x="20" y="30"/>
                        <a:pt x="18" y="29"/>
                      </a:cubicBezTo>
                      <a:cubicBezTo>
                        <a:pt x="18" y="28"/>
                        <a:pt x="17" y="27"/>
                        <a:pt x="16" y="27"/>
                      </a:cubicBezTo>
                      <a:cubicBezTo>
                        <a:pt x="15" y="25"/>
                        <a:pt x="14" y="22"/>
                        <a:pt x="16" y="21"/>
                      </a:cubicBezTo>
                      <a:cubicBezTo>
                        <a:pt x="17" y="21"/>
                        <a:pt x="17" y="21"/>
                        <a:pt x="18" y="21"/>
                      </a:cubicBezTo>
                      <a:cubicBezTo>
                        <a:pt x="17" y="20"/>
                        <a:pt x="16" y="20"/>
                        <a:pt x="16" y="19"/>
                      </a:cubicBezTo>
                      <a:cubicBezTo>
                        <a:pt x="15" y="18"/>
                        <a:pt x="15" y="15"/>
                        <a:pt x="15" y="14"/>
                      </a:cubicBezTo>
                      <a:cubicBezTo>
                        <a:pt x="15" y="14"/>
                        <a:pt x="17" y="13"/>
                        <a:pt x="17" y="13"/>
                      </a:cubicBezTo>
                      <a:cubicBezTo>
                        <a:pt x="18" y="13"/>
                        <a:pt x="20" y="14"/>
                        <a:pt x="22" y="15"/>
                      </a:cubicBezTo>
                      <a:close/>
                      <a:moveTo>
                        <a:pt x="24" y="35"/>
                      </a:moveTo>
                      <a:cubicBezTo>
                        <a:pt x="24" y="35"/>
                        <a:pt x="24" y="35"/>
                        <a:pt x="24" y="35"/>
                      </a:cubicBezTo>
                      <a:cubicBezTo>
                        <a:pt x="24" y="35"/>
                        <a:pt x="24" y="35"/>
                        <a:pt x="24" y="35"/>
                      </a:cubicBezTo>
                      <a:close/>
                      <a:moveTo>
                        <a:pt x="15" y="12"/>
                      </a:moveTo>
                      <a:cubicBezTo>
                        <a:pt x="16" y="11"/>
                        <a:pt x="16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lose/>
                      <a:moveTo>
                        <a:pt x="14" y="11"/>
                      </a:move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1"/>
                        <a:pt x="14" y="11"/>
                        <a:pt x="14" y="10"/>
                      </a:cubicBezTo>
                      <a:cubicBezTo>
                        <a:pt x="14" y="10"/>
                        <a:pt x="14" y="10"/>
                        <a:pt x="14" y="11"/>
                      </a:cubicBezTo>
                      <a:close/>
                      <a:moveTo>
                        <a:pt x="13" y="8"/>
                      </a:move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lose/>
                      <a:moveTo>
                        <a:pt x="11" y="30"/>
                      </a:moveTo>
                      <a:cubicBezTo>
                        <a:pt x="17" y="33"/>
                        <a:pt x="23" y="35"/>
                        <a:pt x="28" y="37"/>
                      </a:cubicBezTo>
                      <a:cubicBezTo>
                        <a:pt x="28" y="38"/>
                        <a:pt x="28" y="39"/>
                        <a:pt x="28" y="39"/>
                      </a:cubicBezTo>
                      <a:cubicBezTo>
                        <a:pt x="28" y="40"/>
                        <a:pt x="27" y="39"/>
                        <a:pt x="27" y="39"/>
                      </a:cubicBezTo>
                      <a:cubicBezTo>
                        <a:pt x="23" y="37"/>
                        <a:pt x="20" y="36"/>
                        <a:pt x="17" y="34"/>
                      </a:cubicBezTo>
                      <a:cubicBezTo>
                        <a:pt x="15" y="34"/>
                        <a:pt x="13" y="33"/>
                        <a:pt x="11" y="32"/>
                      </a:cubicBezTo>
                      <a:cubicBezTo>
                        <a:pt x="11" y="31"/>
                        <a:pt x="11" y="30"/>
                        <a:pt x="11" y="30"/>
                      </a:cubicBezTo>
                      <a:close/>
                      <a:moveTo>
                        <a:pt x="28" y="45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lose/>
                      <a:moveTo>
                        <a:pt x="28" y="44"/>
                      </a:moveTo>
                      <a:cubicBezTo>
                        <a:pt x="28" y="44"/>
                        <a:pt x="27" y="44"/>
                        <a:pt x="27" y="44"/>
                      </a:cubicBezTo>
                      <a:cubicBezTo>
                        <a:pt x="27" y="44"/>
                        <a:pt x="27" y="44"/>
                        <a:pt x="27" y="44"/>
                      </a:cubicBezTo>
                      <a:cubicBezTo>
                        <a:pt x="22" y="42"/>
                        <a:pt x="16" y="39"/>
                        <a:pt x="11" y="37"/>
                      </a:cubicBezTo>
                      <a:cubicBezTo>
                        <a:pt x="11" y="36"/>
                        <a:pt x="11" y="35"/>
                        <a:pt x="11" y="35"/>
                      </a:cubicBezTo>
                      <a:cubicBezTo>
                        <a:pt x="14" y="36"/>
                        <a:pt x="17" y="37"/>
                        <a:pt x="20" y="38"/>
                      </a:cubicBezTo>
                      <a:cubicBezTo>
                        <a:pt x="20" y="39"/>
                        <a:pt x="21" y="39"/>
                        <a:pt x="21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4" y="40"/>
                        <a:pt x="25" y="41"/>
                        <a:pt x="26" y="41"/>
                      </a:cubicBezTo>
                      <a:cubicBezTo>
                        <a:pt x="27" y="42"/>
                        <a:pt x="27" y="41"/>
                        <a:pt x="28" y="42"/>
                      </a:cubicBezTo>
                      <a:cubicBezTo>
                        <a:pt x="28" y="42"/>
                        <a:pt x="28" y="44"/>
                        <a:pt x="28" y="44"/>
                      </a:cubicBezTo>
                      <a:close/>
                      <a:moveTo>
                        <a:pt x="32" y="49"/>
                      </a:move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3" y="48"/>
                      </a:cubicBezTo>
                      <a:cubicBezTo>
                        <a:pt x="33" y="48"/>
                        <a:pt x="33" y="49"/>
                        <a:pt x="32" y="49"/>
                      </a:cubicBezTo>
                      <a:close/>
                      <a:moveTo>
                        <a:pt x="33" y="36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1" y="35"/>
                        <a:pt x="32" y="35"/>
                        <a:pt x="33" y="36"/>
                      </a:cubicBezTo>
                      <a:cubicBezTo>
                        <a:pt x="33" y="36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2" y="36"/>
                        <a:pt x="32" y="36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1" y="38"/>
                      </a:moveTo>
                      <a:cubicBezTo>
                        <a:pt x="31" y="38"/>
                        <a:pt x="32" y="38"/>
                        <a:pt x="32" y="38"/>
                      </a:cubicBezTo>
                      <a:cubicBezTo>
                        <a:pt x="32" y="38"/>
                        <a:pt x="32" y="38"/>
                        <a:pt x="31" y="38"/>
                      </a:cubicBezTo>
                      <a:close/>
                      <a:moveTo>
                        <a:pt x="32" y="17"/>
                      </a:moveTo>
                      <a:cubicBezTo>
                        <a:pt x="32" y="17"/>
                        <a:pt x="32" y="17"/>
                        <a:pt x="33" y="18"/>
                      </a:cubicBezTo>
                      <a:cubicBezTo>
                        <a:pt x="33" y="18"/>
                        <a:pt x="33" y="18"/>
                        <a:pt x="33" y="19"/>
                      </a:cubicBezTo>
                      <a:cubicBezTo>
                        <a:pt x="33" y="18"/>
                        <a:pt x="32" y="18"/>
                        <a:pt x="32" y="17"/>
                      </a:cubicBezTo>
                      <a:close/>
                      <a:moveTo>
                        <a:pt x="33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19"/>
                        <a:pt x="32" y="19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9"/>
                        <a:pt x="33" y="19"/>
                        <a:pt x="33" y="20"/>
                      </a:cubicBezTo>
                      <a:close/>
                      <a:moveTo>
                        <a:pt x="33" y="29"/>
                      </a:move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3" y="29"/>
                        <a:pt x="33" y="29"/>
                        <a:pt x="34" y="30"/>
                      </a:cubicBezTo>
                      <a:cubicBezTo>
                        <a:pt x="34" y="30"/>
                        <a:pt x="33" y="30"/>
                        <a:pt x="33" y="30"/>
                      </a:cubicBezTo>
                      <a:cubicBezTo>
                        <a:pt x="33" y="30"/>
                        <a:pt x="33" y="29"/>
                        <a:pt x="33" y="29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7"/>
                        <a:pt x="34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lose/>
                      <a:moveTo>
                        <a:pt x="33" y="14"/>
                      </a:moveTo>
                      <a:cubicBezTo>
                        <a:pt x="33" y="15"/>
                        <a:pt x="33" y="14"/>
                        <a:pt x="32" y="14"/>
                      </a:cubicBezTo>
                      <a:cubicBezTo>
                        <a:pt x="32" y="14"/>
                        <a:pt x="33" y="14"/>
                        <a:pt x="33" y="14"/>
                      </a:cubicBezTo>
                      <a:close/>
                      <a:moveTo>
                        <a:pt x="32" y="16"/>
                      </a:moveTo>
                      <a:cubicBezTo>
                        <a:pt x="32" y="16"/>
                        <a:pt x="33" y="16"/>
                        <a:pt x="33" y="17"/>
                      </a:cubicBezTo>
                      <a:cubicBezTo>
                        <a:pt x="33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2" y="18"/>
                        <a:pt x="31" y="18"/>
                      </a:cubicBezTo>
                      <a:close/>
                      <a:moveTo>
                        <a:pt x="30" y="18"/>
                      </a:moveTo>
                      <a:cubicBezTo>
                        <a:pt x="31" y="18"/>
                        <a:pt x="31" y="19"/>
                        <a:pt x="30" y="19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lose/>
                      <a:moveTo>
                        <a:pt x="30" y="14"/>
                      </a:move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lose/>
                      <a:moveTo>
                        <a:pt x="30" y="21"/>
                      </a:moveTo>
                      <a:cubicBezTo>
                        <a:pt x="30" y="21"/>
                        <a:pt x="30" y="22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29" y="18"/>
                        <a:pt x="30" y="18"/>
                        <a:pt x="30" y="17"/>
                      </a:cubicBezTo>
                      <a:close/>
                      <a:moveTo>
                        <a:pt x="29" y="45"/>
                      </a:moveTo>
                      <a:cubicBezTo>
                        <a:pt x="30" y="45"/>
                        <a:pt x="30" y="46"/>
                        <a:pt x="30" y="46"/>
                      </a:cubicBezTo>
                      <a:cubicBezTo>
                        <a:pt x="29" y="46"/>
                        <a:pt x="29" y="46"/>
                        <a:pt x="29" y="45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5"/>
                        <a:pt x="29" y="44"/>
                      </a:cubicBezTo>
                      <a:cubicBezTo>
                        <a:pt x="29" y="45"/>
                        <a:pt x="30" y="45"/>
                        <a:pt x="30" y="45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lose/>
                      <a:moveTo>
                        <a:pt x="29" y="43"/>
                      </a:moveTo>
                      <a:cubicBezTo>
                        <a:pt x="29" y="43"/>
                        <a:pt x="29" y="43"/>
                        <a:pt x="30" y="43"/>
                      </a:cubicBezTo>
                      <a:cubicBezTo>
                        <a:pt x="30" y="43"/>
                        <a:pt x="30" y="44"/>
                        <a:pt x="30" y="44"/>
                      </a:cubicBezTo>
                      <a:cubicBezTo>
                        <a:pt x="29" y="44"/>
                        <a:pt x="30" y="43"/>
                        <a:pt x="29" y="43"/>
                      </a:cubicBezTo>
                      <a:close/>
                      <a:moveTo>
                        <a:pt x="30" y="33"/>
                      </a:moveTo>
                      <a:cubicBezTo>
                        <a:pt x="30" y="32"/>
                        <a:pt x="30" y="33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lose/>
                      <a:moveTo>
                        <a:pt x="30" y="19"/>
                      </a:move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30" y="20"/>
                        <a:pt x="30" y="19"/>
                      </a:cubicBezTo>
                      <a:close/>
                      <a:moveTo>
                        <a:pt x="31" y="42"/>
                      </a:moveTo>
                      <a:cubicBezTo>
                        <a:pt x="31" y="42"/>
                        <a:pt x="31" y="42"/>
                        <a:pt x="31" y="43"/>
                      </a:cubicBezTo>
                      <a:cubicBezTo>
                        <a:pt x="31" y="43"/>
                        <a:pt x="31" y="42"/>
                        <a:pt x="31" y="42"/>
                      </a:cubicBezTo>
                      <a:cubicBezTo>
                        <a:pt x="31" y="41"/>
                        <a:pt x="31" y="41"/>
                        <a:pt x="31" y="40"/>
                      </a:cubicBezTo>
                      <a:cubicBezTo>
                        <a:pt x="31" y="40"/>
                        <a:pt x="31" y="40"/>
                        <a:pt x="31" y="39"/>
                      </a:cubicBezTo>
                      <a:cubicBezTo>
                        <a:pt x="31" y="39"/>
                        <a:pt x="31" y="40"/>
                        <a:pt x="32" y="40"/>
                      </a:cubicBezTo>
                      <a:cubicBezTo>
                        <a:pt x="32" y="40"/>
                        <a:pt x="31" y="40"/>
                        <a:pt x="31" y="40"/>
                      </a:cubicBezTo>
                      <a:cubicBezTo>
                        <a:pt x="31" y="41"/>
                        <a:pt x="31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ubicBezTo>
                        <a:pt x="32" y="41"/>
                        <a:pt x="32" y="40"/>
                        <a:pt x="32" y="40"/>
                      </a:cubicBezTo>
                      <a:cubicBezTo>
                        <a:pt x="33" y="41"/>
                        <a:pt x="33" y="42"/>
                        <a:pt x="33" y="42"/>
                      </a:cubicBezTo>
                      <a:cubicBezTo>
                        <a:pt x="32" y="42"/>
                        <a:pt x="33" y="41"/>
                        <a:pt x="32" y="41"/>
                      </a:cubicBezTo>
                      <a:cubicBezTo>
                        <a:pt x="32" y="41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1" y="42"/>
                      </a:cubicBezTo>
                      <a:close/>
                      <a:moveTo>
                        <a:pt x="33" y="46"/>
                      </a:move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4"/>
                        <a:pt x="32" y="44"/>
                        <a:pt x="32" y="44"/>
                      </a:cubicBezTo>
                      <a:cubicBezTo>
                        <a:pt x="32" y="44"/>
                        <a:pt x="32" y="43"/>
                        <a:pt x="32" y="43"/>
                      </a:cubicBezTo>
                      <a:cubicBezTo>
                        <a:pt x="32" y="44"/>
                        <a:pt x="33" y="44"/>
                        <a:pt x="33" y="44"/>
                      </a:cubicBezTo>
                      <a:cubicBezTo>
                        <a:pt x="33" y="44"/>
                        <a:pt x="34" y="44"/>
                        <a:pt x="34" y="45"/>
                      </a:cubicBez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5"/>
                        <a:pt x="33" y="46"/>
                        <a:pt x="33" y="46"/>
                      </a:cubicBezTo>
                      <a:close/>
                      <a:moveTo>
                        <a:pt x="32" y="40"/>
                      </a:moveTo>
                      <a:cubicBezTo>
                        <a:pt x="32" y="40"/>
                        <a:pt x="32" y="39"/>
                        <a:pt x="32" y="39"/>
                      </a:cubicBezTo>
                      <a:cubicBezTo>
                        <a:pt x="32" y="39"/>
                        <a:pt x="32" y="39"/>
                        <a:pt x="33" y="39"/>
                      </a:cubicBezTo>
                      <a:cubicBezTo>
                        <a:pt x="33" y="39"/>
                        <a:pt x="33" y="38"/>
                        <a:pt x="33" y="39"/>
                      </a:cubicBezTo>
                      <a:cubicBezTo>
                        <a:pt x="34" y="39"/>
                        <a:pt x="33" y="40"/>
                        <a:pt x="34" y="40"/>
                      </a:cubicBezTo>
                      <a:cubicBezTo>
                        <a:pt x="34" y="41"/>
                        <a:pt x="34" y="40"/>
                        <a:pt x="34" y="40"/>
                      </a:cubicBezTo>
                      <a:cubicBezTo>
                        <a:pt x="34" y="41"/>
                        <a:pt x="33" y="40"/>
                        <a:pt x="32" y="40"/>
                      </a:cubicBezTo>
                      <a:close/>
                      <a:moveTo>
                        <a:pt x="35" y="44"/>
                      </a:move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5"/>
                        <a:pt x="35" y="45"/>
                        <a:pt x="35" y="44"/>
                      </a:cubicBezTo>
                      <a:close/>
                      <a:moveTo>
                        <a:pt x="35" y="48"/>
                      </a:moveTo>
                      <a:cubicBezTo>
                        <a:pt x="35" y="48"/>
                        <a:pt x="35" y="47"/>
                        <a:pt x="35" y="47"/>
                      </a:cubicBezTo>
                      <a:cubicBezTo>
                        <a:pt x="35" y="47"/>
                        <a:pt x="36" y="48"/>
                        <a:pt x="36" y="48"/>
                      </a:cubicBezTo>
                      <a:cubicBezTo>
                        <a:pt x="35" y="48"/>
                        <a:pt x="35" y="48"/>
                        <a:pt x="35" y="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4" name="任意多边形 11343"/>
                <p:cNvSpPr/>
                <p:nvPr/>
              </p:nvSpPr>
              <p:spPr>
                <a:xfrm>
                  <a:off x="3878" y="2667"/>
                  <a:ext cx="310" cy="401"/>
                </a:xfrm>
                <a:custGeom>
                  <a:avLst/>
                  <a:gdLst/>
                  <a:ahLst/>
                  <a:cxnLst/>
                  <a:pathLst>
                    <a:path w="282" h="365">
                      <a:moveTo>
                        <a:pt x="45" y="219"/>
                      </a:moveTo>
                      <a:lnTo>
                        <a:pt x="278" y="365"/>
                      </a:lnTo>
                      <a:lnTo>
                        <a:pt x="282" y="131"/>
                      </a:lnTo>
                      <a:lnTo>
                        <a:pt x="0" y="0"/>
                      </a:lnTo>
                      <a:lnTo>
                        <a:pt x="45" y="21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5" name="任意多边形 11344"/>
                <p:cNvSpPr/>
                <p:nvPr/>
              </p:nvSpPr>
              <p:spPr>
                <a:xfrm>
                  <a:off x="4182" y="2648"/>
                  <a:ext cx="218" cy="420"/>
                </a:xfrm>
                <a:custGeom>
                  <a:avLst/>
                  <a:gdLst/>
                  <a:ahLst/>
                  <a:cxnLst/>
                  <a:pathLst>
                    <a:path w="198" h="382">
                      <a:moveTo>
                        <a:pt x="198" y="0"/>
                      </a:moveTo>
                      <a:lnTo>
                        <a:pt x="4" y="148"/>
                      </a:lnTo>
                      <a:lnTo>
                        <a:pt x="0" y="382"/>
                      </a:lnTo>
                      <a:lnTo>
                        <a:pt x="164" y="214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6" name="任意多边形 11345"/>
                <p:cNvSpPr/>
                <p:nvPr/>
              </p:nvSpPr>
              <p:spPr>
                <a:xfrm>
                  <a:off x="3878" y="2568"/>
                  <a:ext cx="522" cy="242"/>
                </a:xfrm>
                <a:custGeom>
                  <a:avLst/>
                  <a:gdLst/>
                  <a:ahLst/>
                  <a:cxnLst/>
                  <a:pathLst>
                    <a:path w="476" h="221">
                      <a:moveTo>
                        <a:pt x="0" y="90"/>
                      </a:moveTo>
                      <a:lnTo>
                        <a:pt x="244" y="0"/>
                      </a:lnTo>
                      <a:lnTo>
                        <a:pt x="476" y="73"/>
                      </a:lnTo>
                      <a:lnTo>
                        <a:pt x="282" y="221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7" name="任意多边形 11346"/>
                <p:cNvSpPr/>
                <p:nvPr/>
              </p:nvSpPr>
              <p:spPr>
                <a:xfrm>
                  <a:off x="3915" y="2581"/>
                  <a:ext cx="232" cy="92"/>
                </a:xfrm>
                <a:custGeom>
                  <a:avLst/>
                  <a:gdLst/>
                  <a:ahLst/>
                  <a:cxnLst/>
                  <a:pathLst>
                    <a:path w="212" h="85">
                      <a:moveTo>
                        <a:pt x="0" y="81"/>
                      </a:moveTo>
                      <a:lnTo>
                        <a:pt x="212" y="0"/>
                      </a:lnTo>
                      <a:lnTo>
                        <a:pt x="210" y="6"/>
                      </a:lnTo>
                      <a:lnTo>
                        <a:pt x="9" y="85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555248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8" name="任意多边形 11347"/>
                <p:cNvSpPr/>
                <p:nvPr/>
              </p:nvSpPr>
              <p:spPr>
                <a:xfrm>
                  <a:off x="4146" y="2581"/>
                  <a:ext cx="222" cy="77"/>
                </a:xfrm>
                <a:custGeom>
                  <a:avLst/>
                  <a:gdLst/>
                  <a:ahLst/>
                  <a:cxnLst/>
                  <a:pathLst>
                    <a:path w="202" h="70">
                      <a:moveTo>
                        <a:pt x="2" y="0"/>
                      </a:moveTo>
                      <a:lnTo>
                        <a:pt x="202" y="66"/>
                      </a:lnTo>
                      <a:lnTo>
                        <a:pt x="196" y="70"/>
                      </a:lnTo>
                      <a:lnTo>
                        <a:pt x="0" y="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9" name="任意多边形 11348"/>
                <p:cNvSpPr/>
                <p:nvPr/>
              </p:nvSpPr>
              <p:spPr>
                <a:xfrm>
                  <a:off x="3925" y="2658"/>
                  <a:ext cx="436" cy="128"/>
                </a:xfrm>
                <a:custGeom>
                  <a:avLst/>
                  <a:gdLst/>
                  <a:ahLst/>
                  <a:cxnLst/>
                  <a:pathLst>
                    <a:path w="397" h="117">
                      <a:moveTo>
                        <a:pt x="0" y="15"/>
                      </a:moveTo>
                      <a:lnTo>
                        <a:pt x="233" y="117"/>
                      </a:lnTo>
                      <a:lnTo>
                        <a:pt x="397" y="0"/>
                      </a:lnTo>
                      <a:lnTo>
                        <a:pt x="397" y="0"/>
                      </a:lnTo>
                      <a:lnTo>
                        <a:pt x="233" y="115"/>
                      </a:lnTo>
                      <a:lnTo>
                        <a:pt x="2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0" name="任意多边形 11349"/>
                <p:cNvSpPr/>
                <p:nvPr/>
              </p:nvSpPr>
              <p:spPr>
                <a:xfrm>
                  <a:off x="3905" y="2697"/>
                  <a:ext cx="45" cy="209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0" y="0"/>
                      </a:moveTo>
                      <a:lnTo>
                        <a:pt x="35" y="191"/>
                      </a:lnTo>
                      <a:lnTo>
                        <a:pt x="41" y="185"/>
                      </a:lnTo>
                      <a:lnTo>
                        <a:pt x="9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1" name="任意多边形 11350"/>
                <p:cNvSpPr/>
                <p:nvPr/>
              </p:nvSpPr>
              <p:spPr>
                <a:xfrm>
                  <a:off x="3943" y="2899"/>
                  <a:ext cx="221" cy="141"/>
                </a:xfrm>
                <a:custGeom>
                  <a:avLst/>
                  <a:gdLst/>
                  <a:ahLst/>
                  <a:cxnLst/>
                  <a:pathLst>
                    <a:path w="201" h="128">
                      <a:moveTo>
                        <a:pt x="201" y="128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201" y="123"/>
                      </a:lnTo>
                      <a:lnTo>
                        <a:pt x="201" y="128"/>
                      </a:lnTo>
                      <a:close/>
                    </a:path>
                  </a:pathLst>
                </a:custGeom>
                <a:solidFill>
                  <a:srgbClr val="DEC5A7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2" name="任意多边形 11351"/>
                <p:cNvSpPr/>
                <p:nvPr/>
              </p:nvSpPr>
              <p:spPr>
                <a:xfrm>
                  <a:off x="3915" y="2702"/>
                  <a:ext cx="252" cy="338"/>
                </a:xfrm>
                <a:custGeom>
                  <a:avLst/>
                  <a:gdLst/>
                  <a:ahLst/>
                  <a:cxnLst/>
                  <a:pathLst>
                    <a:path w="229" h="308">
                      <a:moveTo>
                        <a:pt x="0" y="0"/>
                      </a:moveTo>
                      <a:lnTo>
                        <a:pt x="227" y="110"/>
                      </a:lnTo>
                      <a:lnTo>
                        <a:pt x="229" y="308"/>
                      </a:lnTo>
                      <a:lnTo>
                        <a:pt x="227" y="308"/>
                      </a:lnTo>
                      <a:lnTo>
                        <a:pt x="225" y="1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3" name="任意多边形 11352"/>
                <p:cNvSpPr/>
                <p:nvPr/>
              </p:nvSpPr>
              <p:spPr>
                <a:xfrm>
                  <a:off x="4351" y="2672"/>
                  <a:ext cx="38" cy="205"/>
                </a:xfrm>
                <a:custGeom>
                  <a:avLst/>
                  <a:gdLst/>
                  <a:ahLst/>
                  <a:cxnLst/>
                  <a:pathLst>
                    <a:path w="34" h="187">
                      <a:moveTo>
                        <a:pt x="34" y="0"/>
                      </a:moveTo>
                      <a:lnTo>
                        <a:pt x="6" y="187"/>
                      </a:lnTo>
                      <a:lnTo>
                        <a:pt x="0" y="185"/>
                      </a:lnTo>
                      <a:lnTo>
                        <a:pt x="26" y="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6C6452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4" name="任意多边形 11353"/>
                <p:cNvSpPr/>
                <p:nvPr/>
              </p:nvSpPr>
              <p:spPr>
                <a:xfrm>
                  <a:off x="4197" y="2874"/>
                  <a:ext cx="160" cy="164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0" y="79"/>
                      </a:moveTo>
                      <a:cubicBezTo>
                        <a:pt x="0" y="78"/>
                        <a:pt x="0" y="74"/>
                        <a:pt x="0" y="7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5" name="任意多边形 11354"/>
                <p:cNvSpPr/>
                <p:nvPr/>
              </p:nvSpPr>
              <p:spPr>
                <a:xfrm>
                  <a:off x="4197" y="2672"/>
                  <a:ext cx="192" cy="357"/>
                </a:xfrm>
                <a:custGeom>
                  <a:avLst/>
                  <a:gdLst/>
                  <a:ahLst/>
                  <a:cxnLst/>
                  <a:pathLst>
                    <a:path w="174" h="325">
                      <a:moveTo>
                        <a:pt x="0" y="325"/>
                      </a:moveTo>
                      <a:lnTo>
                        <a:pt x="4" y="132"/>
                      </a:lnTo>
                      <a:lnTo>
                        <a:pt x="174" y="0"/>
                      </a:lnTo>
                      <a:lnTo>
                        <a:pt x="166" y="8"/>
                      </a:lnTo>
                      <a:lnTo>
                        <a:pt x="6" y="134"/>
                      </a:lnTo>
                      <a:lnTo>
                        <a:pt x="0" y="325"/>
                      </a:lnTo>
                      <a:lnTo>
                        <a:pt x="0" y="32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4763" cap="flat" cmpd="sng">
                  <a:solidFill>
                    <a:srgbClr val="231F20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11431" name="矩形 11430"/>
          <p:cNvSpPr>
            <a:spLocks noChangeAspect="1" noTextEdit="1"/>
          </p:cNvSpPr>
          <p:nvPr/>
        </p:nvSpPr>
        <p:spPr>
          <a:xfrm>
            <a:off x="10045700" y="1968500"/>
            <a:ext cx="280988" cy="2698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2" name="图片 1" descr="基本设置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310" y="1168400"/>
            <a:ext cx="2052320" cy="4220210"/>
          </a:xfrm>
          <a:prstGeom prst="rect">
            <a:avLst/>
          </a:prstGeom>
        </p:spPr>
      </p:pic>
      <p:pic>
        <p:nvPicPr>
          <p:cNvPr id="3" name="图片 2" descr="流量控制-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410" y="1166495"/>
            <a:ext cx="2044065" cy="4203700"/>
          </a:xfrm>
          <a:prstGeom prst="rect">
            <a:avLst/>
          </a:prstGeom>
        </p:spPr>
      </p:pic>
      <p:pic>
        <p:nvPicPr>
          <p:cNvPr id="4" name="图片 3" descr="音效设置-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945" y="1166495"/>
            <a:ext cx="2045335" cy="4205605"/>
          </a:xfrm>
          <a:prstGeom prst="rect">
            <a:avLst/>
          </a:prstGeom>
        </p:spPr>
      </p:pic>
      <p:sp>
        <p:nvSpPr>
          <p:cNvPr id="6" name="标题 11404"/>
          <p:cNvSpPr>
            <a:spLocks noGrp="1"/>
          </p:cNvSpPr>
          <p:nvPr/>
        </p:nvSpPr>
        <p:spPr>
          <a:xfrm>
            <a:off x="902970" y="5446395"/>
            <a:ext cx="1508760" cy="46482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>
                <a:solidFill>
                  <a:srgbClr val="FF0000"/>
                </a:solidFill>
                <a:sym typeface="+mn-ea"/>
              </a:rPr>
              <a:t>基本设置</a:t>
            </a:r>
            <a:endParaRPr lang="zh-CN" altLang="en-US" sz="14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标题 11404"/>
          <p:cNvSpPr>
            <a:spLocks noGrp="1"/>
          </p:cNvSpPr>
          <p:nvPr/>
        </p:nvSpPr>
        <p:spPr>
          <a:xfrm>
            <a:off x="3348355" y="5463540"/>
            <a:ext cx="1508760" cy="46482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>
                <a:solidFill>
                  <a:srgbClr val="FF0000"/>
                </a:solidFill>
                <a:sym typeface="+mn-ea"/>
              </a:rPr>
              <a:t>流量控制</a:t>
            </a:r>
            <a:endParaRPr lang="zh-CN" altLang="en-US" sz="14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标题 11404"/>
          <p:cNvSpPr>
            <a:spLocks noGrp="1"/>
          </p:cNvSpPr>
          <p:nvPr/>
        </p:nvSpPr>
        <p:spPr>
          <a:xfrm>
            <a:off x="5792470" y="5446395"/>
            <a:ext cx="1508760" cy="46482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>
                <a:solidFill>
                  <a:srgbClr val="FF0000"/>
                </a:solidFill>
                <a:sym typeface="+mn-ea"/>
              </a:rPr>
              <a:t>音效设置</a:t>
            </a:r>
            <a:endParaRPr lang="zh-CN" altLang="en-US" sz="14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05" grpId="0"/>
      <p:bldP spid="6" grpId="0"/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03" name="任意多边形 11502"/>
          <p:cNvSpPr/>
          <p:nvPr/>
        </p:nvSpPr>
        <p:spPr>
          <a:xfrm>
            <a:off x="6011863" y="111125"/>
            <a:ext cx="2076450" cy="192088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F1C23F">
                  <a:alpha val="100000"/>
                </a:srgbClr>
              </a:gs>
              <a:gs pos="100000">
                <a:srgbClr val="EDB143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C7871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4" name="任意多边形 11403"/>
          <p:cNvSpPr/>
          <p:nvPr/>
        </p:nvSpPr>
        <p:spPr>
          <a:xfrm>
            <a:off x="6011863" y="615950"/>
            <a:ext cx="2076450" cy="192088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F1C23F">
                  <a:alpha val="100000"/>
                </a:srgbClr>
              </a:gs>
              <a:gs pos="100000">
                <a:srgbClr val="EDB143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C7871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3" name="任意多边形 11402"/>
          <p:cNvSpPr/>
          <p:nvPr/>
        </p:nvSpPr>
        <p:spPr>
          <a:xfrm>
            <a:off x="2411413" y="190500"/>
            <a:ext cx="5676900" cy="527050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979797">
                  <a:alpha val="100000"/>
                </a:srgbClr>
              </a:gs>
              <a:gs pos="100000">
                <a:srgbClr val="7B7B7B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797979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5" name="标题 11404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效果演示</a:t>
            </a:r>
            <a:endParaRPr lang="en-US" altLang="zh-CN"/>
          </a:p>
        </p:txBody>
      </p:sp>
      <p:grpSp>
        <p:nvGrpSpPr>
          <p:cNvPr id="11666" name="组合 11665"/>
          <p:cNvGrpSpPr/>
          <p:nvPr/>
        </p:nvGrpSpPr>
        <p:grpSpPr>
          <a:xfrm>
            <a:off x="0" y="4052888"/>
            <a:ext cx="9271000" cy="2805112"/>
            <a:chOff x="0" y="2553"/>
            <a:chExt cx="5840" cy="1767"/>
          </a:xfrm>
        </p:grpSpPr>
        <p:grpSp>
          <p:nvGrpSpPr>
            <p:cNvPr id="11273" name="组合 11272"/>
            <p:cNvGrpSpPr/>
            <p:nvPr/>
          </p:nvGrpSpPr>
          <p:grpSpPr>
            <a:xfrm>
              <a:off x="5042" y="3530"/>
              <a:ext cx="561" cy="643"/>
              <a:chOff x="5250" y="3618"/>
              <a:chExt cx="658" cy="754"/>
            </a:xfrm>
          </p:grpSpPr>
          <p:sp>
            <p:nvSpPr>
              <p:cNvPr id="11274" name="任意多边形 11273"/>
              <p:cNvSpPr/>
              <p:nvPr/>
            </p:nvSpPr>
            <p:spPr>
              <a:xfrm>
                <a:off x="5494" y="3714"/>
                <a:ext cx="414" cy="658"/>
              </a:xfrm>
              <a:custGeom>
                <a:avLst/>
                <a:gdLst/>
                <a:ahLst/>
                <a:cxnLst/>
                <a:pathLst>
                  <a:path w="414" h="658">
                    <a:moveTo>
                      <a:pt x="0" y="188"/>
                    </a:moveTo>
                    <a:lnTo>
                      <a:pt x="414" y="0"/>
                    </a:lnTo>
                    <a:lnTo>
                      <a:pt x="390" y="450"/>
                    </a:lnTo>
                    <a:lnTo>
                      <a:pt x="2" y="658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6C5938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75" name="任意多边形 11274"/>
              <p:cNvSpPr/>
              <p:nvPr/>
            </p:nvSpPr>
            <p:spPr>
              <a:xfrm>
                <a:off x="5250" y="3618"/>
                <a:ext cx="253" cy="746"/>
              </a:xfrm>
              <a:custGeom>
                <a:avLst/>
                <a:gdLst/>
                <a:ahLst/>
                <a:cxnLst/>
                <a:pathLst>
                  <a:path w="253" h="746">
                    <a:moveTo>
                      <a:pt x="253" y="276"/>
                    </a:moveTo>
                    <a:lnTo>
                      <a:pt x="0" y="0"/>
                    </a:lnTo>
                    <a:lnTo>
                      <a:pt x="24" y="518"/>
                    </a:lnTo>
                    <a:lnTo>
                      <a:pt x="251" y="746"/>
                    </a:lnTo>
                    <a:lnTo>
                      <a:pt x="253" y="276"/>
                    </a:lnTo>
                    <a:close/>
                  </a:path>
                </a:pathLst>
              </a:custGeom>
              <a:solidFill>
                <a:srgbClr val="B39A6D">
                  <a:alpha val="100000"/>
                </a:srgbClr>
              </a:solidFill>
              <a:ln w="8001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1276" name="组合 11275"/>
            <p:cNvGrpSpPr/>
            <p:nvPr/>
          </p:nvGrpSpPr>
          <p:grpSpPr>
            <a:xfrm>
              <a:off x="4782" y="3685"/>
              <a:ext cx="378" cy="305"/>
              <a:chOff x="4612" y="3798"/>
              <a:chExt cx="444" cy="358"/>
            </a:xfrm>
          </p:grpSpPr>
          <p:sp>
            <p:nvSpPr>
              <p:cNvPr id="11277" name="任意多边形 11276"/>
              <p:cNvSpPr/>
              <p:nvPr/>
            </p:nvSpPr>
            <p:spPr>
              <a:xfrm>
                <a:off x="4862" y="3798"/>
                <a:ext cx="194" cy="358"/>
              </a:xfrm>
              <a:custGeom>
                <a:avLst/>
                <a:gdLst/>
                <a:ahLst/>
                <a:cxnLst/>
                <a:pathLst>
                  <a:path w="194" h="358">
                    <a:moveTo>
                      <a:pt x="0" y="176"/>
                    </a:moveTo>
                    <a:lnTo>
                      <a:pt x="178" y="0"/>
                    </a:lnTo>
                    <a:lnTo>
                      <a:pt x="194" y="186"/>
                    </a:lnTo>
                    <a:lnTo>
                      <a:pt x="20" y="358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rgbClr val="9B8E7B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78" name="任意多边形 11277"/>
              <p:cNvSpPr/>
              <p:nvPr/>
            </p:nvSpPr>
            <p:spPr>
              <a:xfrm>
                <a:off x="4612" y="3818"/>
                <a:ext cx="266" cy="330"/>
              </a:xfrm>
              <a:custGeom>
                <a:avLst/>
                <a:gdLst/>
                <a:ahLst/>
                <a:cxnLst/>
                <a:pathLst>
                  <a:path w="266" h="330">
                    <a:moveTo>
                      <a:pt x="0" y="0"/>
                    </a:moveTo>
                    <a:lnTo>
                      <a:pt x="250" y="164"/>
                    </a:lnTo>
                    <a:lnTo>
                      <a:pt x="266" y="330"/>
                    </a:lnTo>
                    <a:lnTo>
                      <a:pt x="2" y="1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CBA4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1281" name="椭圆 11280"/>
            <p:cNvSpPr/>
            <p:nvPr/>
          </p:nvSpPr>
          <p:spPr>
            <a:xfrm>
              <a:off x="4691" y="3548"/>
              <a:ext cx="619" cy="373"/>
            </a:xfrm>
            <a:prstGeom prst="ellipse">
              <a:avLst/>
            </a:prstGeom>
            <a:gradFill rotWithShape="1">
              <a:gsLst>
                <a:gs pos="0">
                  <a:srgbClr val="828282">
                    <a:alpha val="60001"/>
                  </a:srgbClr>
                </a:gs>
                <a:gs pos="100000">
                  <a:srgbClr val="828282">
                    <a:gamma/>
                    <a:tint val="0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1665" name="组合 11664"/>
            <p:cNvGrpSpPr/>
            <p:nvPr/>
          </p:nvGrpSpPr>
          <p:grpSpPr>
            <a:xfrm>
              <a:off x="0" y="2553"/>
              <a:ext cx="5840" cy="1767"/>
              <a:chOff x="0" y="2553"/>
              <a:chExt cx="5840" cy="1767"/>
            </a:xfrm>
          </p:grpSpPr>
          <p:sp>
            <p:nvSpPr>
              <p:cNvPr id="11406" name="矩形 11405"/>
              <p:cNvSpPr/>
              <p:nvPr/>
            </p:nvSpPr>
            <p:spPr>
              <a:xfrm>
                <a:off x="0" y="3113"/>
                <a:ext cx="5760" cy="1207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80" name="椭圆 11279"/>
              <p:cNvSpPr/>
              <p:nvPr/>
            </p:nvSpPr>
            <p:spPr>
              <a:xfrm>
                <a:off x="4693" y="3438"/>
                <a:ext cx="1147" cy="417"/>
              </a:xfrm>
              <a:prstGeom prst="ellipse">
                <a:avLst/>
              </a:prstGeom>
              <a:gradFill rotWithShape="1">
                <a:gsLst>
                  <a:gs pos="0">
                    <a:srgbClr val="828282">
                      <a:alpha val="80000"/>
                    </a:srgbClr>
                  </a:gs>
                  <a:gs pos="100000">
                    <a:srgbClr val="828282">
                      <a:gamma/>
                      <a:tint val="0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1282" name="组合 11281"/>
              <p:cNvGrpSpPr/>
              <p:nvPr/>
            </p:nvGrpSpPr>
            <p:grpSpPr>
              <a:xfrm>
                <a:off x="5009" y="3031"/>
                <a:ext cx="637" cy="737"/>
                <a:chOff x="4933" y="3016"/>
                <a:chExt cx="747" cy="864"/>
              </a:xfrm>
            </p:grpSpPr>
            <p:sp>
              <p:nvSpPr>
                <p:cNvPr id="11283" name="任意多边形 11282"/>
                <p:cNvSpPr/>
                <p:nvPr/>
              </p:nvSpPr>
              <p:spPr>
                <a:xfrm>
                  <a:off x="4933" y="3016"/>
                  <a:ext cx="747" cy="285"/>
                </a:xfrm>
                <a:custGeom>
                  <a:avLst/>
                  <a:gdLst/>
                  <a:ahLst/>
                  <a:cxnLst/>
                  <a:pathLst>
                    <a:path w="680" h="259">
                      <a:moveTo>
                        <a:pt x="680" y="140"/>
                      </a:moveTo>
                      <a:lnTo>
                        <a:pt x="387" y="0"/>
                      </a:lnTo>
                      <a:lnTo>
                        <a:pt x="0" y="68"/>
                      </a:lnTo>
                      <a:lnTo>
                        <a:pt x="246" y="259"/>
                      </a:lnTo>
                      <a:lnTo>
                        <a:pt x="680" y="140"/>
                      </a:lnTo>
                      <a:close/>
                    </a:path>
                  </a:pathLst>
                </a:custGeom>
                <a:solidFill>
                  <a:srgbClr val="AC9265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4" name="任意多边形 11283"/>
                <p:cNvSpPr/>
                <p:nvPr/>
              </p:nvSpPr>
              <p:spPr>
                <a:xfrm>
                  <a:off x="4933" y="3091"/>
                  <a:ext cx="297" cy="789"/>
                </a:xfrm>
                <a:custGeom>
                  <a:avLst/>
                  <a:gdLst/>
                  <a:ahLst/>
                  <a:cxnLst/>
                  <a:pathLst>
                    <a:path w="270" h="718">
                      <a:moveTo>
                        <a:pt x="47" y="463"/>
                      </a:moveTo>
                      <a:lnTo>
                        <a:pt x="270" y="718"/>
                      </a:lnTo>
                      <a:lnTo>
                        <a:pt x="246" y="191"/>
                      </a:lnTo>
                      <a:lnTo>
                        <a:pt x="0" y="0"/>
                      </a:lnTo>
                      <a:lnTo>
                        <a:pt x="47" y="463"/>
                      </a:lnTo>
                      <a:close/>
                    </a:path>
                  </a:pathLst>
                </a:custGeom>
                <a:solidFill>
                  <a:srgbClr val="B39A6D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5" name="任意多边形 11284"/>
                <p:cNvSpPr/>
                <p:nvPr/>
              </p:nvSpPr>
              <p:spPr>
                <a:xfrm>
                  <a:off x="5203" y="3171"/>
                  <a:ext cx="477" cy="709"/>
                </a:xfrm>
                <a:custGeom>
                  <a:avLst/>
                  <a:gdLst/>
                  <a:ahLst/>
                  <a:cxnLst/>
                  <a:pathLst>
                    <a:path w="434" h="646">
                      <a:moveTo>
                        <a:pt x="400" y="478"/>
                      </a:moveTo>
                      <a:lnTo>
                        <a:pt x="434" y="0"/>
                      </a:lnTo>
                      <a:lnTo>
                        <a:pt x="0" y="119"/>
                      </a:lnTo>
                      <a:lnTo>
                        <a:pt x="24" y="646"/>
                      </a:lnTo>
                      <a:lnTo>
                        <a:pt x="400" y="478"/>
                      </a:lnTo>
                      <a:close/>
                    </a:path>
                  </a:pathLst>
                </a:custGeom>
                <a:solidFill>
                  <a:srgbClr val="A88B58">
                    <a:alpha val="100000"/>
                  </a:srgbClr>
                </a:solidFill>
                <a:ln w="8001" cap="flat" cmpd="sng">
                  <a:solidFill>
                    <a:srgbClr val="B0966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6" name="任意多边形 11285"/>
                <p:cNvSpPr/>
                <p:nvPr/>
              </p:nvSpPr>
              <p:spPr>
                <a:xfrm>
                  <a:off x="5055" y="3080"/>
                  <a:ext cx="483" cy="221"/>
                </a:xfrm>
                <a:custGeom>
                  <a:avLst/>
                  <a:gdLst/>
                  <a:ahLst/>
                  <a:cxnLst/>
                  <a:pathLst>
                    <a:path w="440" h="201">
                      <a:moveTo>
                        <a:pt x="32" y="199"/>
                      </a:moveTo>
                      <a:lnTo>
                        <a:pt x="32" y="201"/>
                      </a:lnTo>
                      <a:lnTo>
                        <a:pt x="32" y="195"/>
                      </a:lnTo>
                      <a:lnTo>
                        <a:pt x="28" y="197"/>
                      </a:lnTo>
                      <a:lnTo>
                        <a:pt x="28" y="191"/>
                      </a:lnTo>
                      <a:lnTo>
                        <a:pt x="26" y="193"/>
                      </a:lnTo>
                      <a:lnTo>
                        <a:pt x="26" y="189"/>
                      </a:lnTo>
                      <a:lnTo>
                        <a:pt x="22" y="191"/>
                      </a:lnTo>
                      <a:lnTo>
                        <a:pt x="22" y="185"/>
                      </a:lnTo>
                      <a:lnTo>
                        <a:pt x="20" y="189"/>
                      </a:lnTo>
                      <a:lnTo>
                        <a:pt x="20" y="184"/>
                      </a:lnTo>
                      <a:lnTo>
                        <a:pt x="18" y="187"/>
                      </a:lnTo>
                      <a:lnTo>
                        <a:pt x="18" y="182"/>
                      </a:lnTo>
                      <a:lnTo>
                        <a:pt x="17" y="184"/>
                      </a:lnTo>
                      <a:lnTo>
                        <a:pt x="17" y="180"/>
                      </a:lnTo>
                      <a:lnTo>
                        <a:pt x="13" y="184"/>
                      </a:lnTo>
                      <a:lnTo>
                        <a:pt x="11" y="182"/>
                      </a:lnTo>
                      <a:lnTo>
                        <a:pt x="11" y="176"/>
                      </a:lnTo>
                      <a:lnTo>
                        <a:pt x="9" y="180"/>
                      </a:lnTo>
                      <a:lnTo>
                        <a:pt x="9" y="174"/>
                      </a:lnTo>
                      <a:lnTo>
                        <a:pt x="7" y="176"/>
                      </a:lnTo>
                      <a:lnTo>
                        <a:pt x="7" y="170"/>
                      </a:lnTo>
                      <a:lnTo>
                        <a:pt x="5" y="172"/>
                      </a:lnTo>
                      <a:lnTo>
                        <a:pt x="5" y="167"/>
                      </a:lnTo>
                      <a:lnTo>
                        <a:pt x="1" y="170"/>
                      </a:lnTo>
                      <a:lnTo>
                        <a:pt x="1" y="165"/>
                      </a:lnTo>
                      <a:lnTo>
                        <a:pt x="0" y="167"/>
                      </a:lnTo>
                      <a:lnTo>
                        <a:pt x="0" y="95"/>
                      </a:lnTo>
                      <a:lnTo>
                        <a:pt x="400" y="0"/>
                      </a:lnTo>
                      <a:lnTo>
                        <a:pt x="440" y="19"/>
                      </a:lnTo>
                      <a:lnTo>
                        <a:pt x="32" y="119"/>
                      </a:lnTo>
                      <a:lnTo>
                        <a:pt x="32" y="199"/>
                      </a:lnTo>
                      <a:close/>
                    </a:path>
                  </a:pathLst>
                </a:custGeom>
                <a:solidFill>
                  <a:srgbClr val="D8C9B3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7" name="任意多边形 11286"/>
                <p:cNvSpPr/>
                <p:nvPr/>
              </p:nvSpPr>
              <p:spPr>
                <a:xfrm>
                  <a:off x="5073" y="3091"/>
                  <a:ext cx="445" cy="108"/>
                </a:xfrm>
                <a:custGeom>
                  <a:avLst/>
                  <a:gdLst/>
                  <a:ahLst/>
                  <a:cxnLst/>
                  <a:pathLst>
                    <a:path w="406" h="98">
                      <a:moveTo>
                        <a:pt x="406" y="2"/>
                      </a:moveTo>
                      <a:lnTo>
                        <a:pt x="1" y="98"/>
                      </a:lnTo>
                      <a:lnTo>
                        <a:pt x="0" y="96"/>
                      </a:lnTo>
                      <a:lnTo>
                        <a:pt x="404" y="0"/>
                      </a:lnTo>
                      <a:lnTo>
                        <a:pt x="406" y="2"/>
                      </a:lnTo>
                      <a:close/>
                    </a:path>
                  </a:pathLst>
                </a:custGeom>
                <a:solidFill>
                  <a:srgbClr val="D0C0A8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8" name="任意多边形 11287"/>
                <p:cNvSpPr/>
                <p:nvPr/>
              </p:nvSpPr>
              <p:spPr>
                <a:xfrm>
                  <a:off x="5577" y="3637"/>
                  <a:ext cx="17" cy="14"/>
                </a:xfrm>
                <a:custGeom>
                  <a:avLst/>
                  <a:gdLst/>
                  <a:ahLst/>
                  <a:cxnLst/>
                  <a:pathLst>
                    <a:path w="8" h="7">
                      <a:moveTo>
                        <a:pt x="5" y="6"/>
                      </a:moveTo>
                      <a:cubicBezTo>
                        <a:pt x="3" y="7"/>
                        <a:pt x="2" y="7"/>
                        <a:pt x="1" y="6"/>
                      </a:cubicBezTo>
                      <a:cubicBezTo>
                        <a:pt x="0" y="4"/>
                        <a:pt x="2" y="2"/>
                        <a:pt x="4" y="1"/>
                      </a:cubicBezTo>
                      <a:cubicBezTo>
                        <a:pt x="5" y="0"/>
                        <a:pt x="7" y="0"/>
                        <a:pt x="7" y="1"/>
                      </a:cubicBezTo>
                      <a:cubicBezTo>
                        <a:pt x="8" y="3"/>
                        <a:pt x="6" y="5"/>
                        <a:pt x="5" y="6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9" name="任意多边形 11288"/>
                <p:cNvSpPr/>
                <p:nvPr/>
              </p:nvSpPr>
              <p:spPr>
                <a:xfrm>
                  <a:off x="5579" y="3650"/>
                  <a:ext cx="12" cy="18"/>
                </a:xfrm>
                <a:custGeom>
                  <a:avLst/>
                  <a:gdLst/>
                  <a:ahLst/>
                  <a:cxnLst/>
                  <a:pathLst>
                    <a:path w="6" h="9">
                      <a:moveTo>
                        <a:pt x="6" y="2"/>
                      </a:moveTo>
                      <a:cubicBezTo>
                        <a:pt x="6" y="3"/>
                        <a:pt x="6" y="5"/>
                        <a:pt x="5" y="7"/>
                      </a:cubicBezTo>
                      <a:cubicBezTo>
                        <a:pt x="3" y="8"/>
                        <a:pt x="1" y="9"/>
                        <a:pt x="0" y="8"/>
                      </a:cubicBezTo>
                      <a:cubicBezTo>
                        <a:pt x="0" y="7"/>
                        <a:pt x="0" y="6"/>
                        <a:pt x="0" y="5"/>
                      </a:cubicBezTo>
                      <a:cubicBezTo>
                        <a:pt x="1" y="2"/>
                        <a:pt x="4" y="0"/>
                        <a:pt x="6" y="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0" name="任意多边形 11289"/>
                <p:cNvSpPr>
                  <a:spLocks noEditPoints="1"/>
                </p:cNvSpPr>
                <p:nvPr/>
              </p:nvSpPr>
              <p:spPr>
                <a:xfrm>
                  <a:off x="5451" y="3647"/>
                  <a:ext cx="78" cy="107"/>
                </a:xfrm>
                <a:custGeom>
                  <a:avLst/>
                  <a:gdLst/>
                  <a:ahLst/>
                  <a:cxnLst/>
                  <a:pathLst>
                    <a:path w="37" h="52">
                      <a:moveTo>
                        <a:pt x="1" y="28"/>
                      </a:move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1" y="30"/>
                        <a:pt x="1" y="30"/>
                        <a:pt x="1" y="31"/>
                      </a:cubicBezTo>
                      <a:cubicBezTo>
                        <a:pt x="0" y="34"/>
                        <a:pt x="1" y="37"/>
                        <a:pt x="1" y="40"/>
                      </a:cubicBezTo>
                      <a:cubicBezTo>
                        <a:pt x="1" y="41"/>
                        <a:pt x="1" y="41"/>
                        <a:pt x="1" y="41"/>
                      </a:cubicBezTo>
                      <a:cubicBezTo>
                        <a:pt x="0" y="43"/>
                        <a:pt x="1" y="45"/>
                        <a:pt x="1" y="47"/>
                      </a:cubicBezTo>
                      <a:cubicBezTo>
                        <a:pt x="1" y="48"/>
                        <a:pt x="1" y="50"/>
                        <a:pt x="1" y="52"/>
                      </a:cubicBezTo>
                      <a:cubicBezTo>
                        <a:pt x="2" y="51"/>
                        <a:pt x="3" y="52"/>
                        <a:pt x="4" y="51"/>
                      </a:cubicBezTo>
                      <a:cubicBezTo>
                        <a:pt x="4" y="50"/>
                        <a:pt x="3" y="51"/>
                        <a:pt x="3" y="51"/>
                      </a:cubicBezTo>
                      <a:cubicBezTo>
                        <a:pt x="3" y="50"/>
                        <a:pt x="4" y="50"/>
                        <a:pt x="4" y="50"/>
                      </a:cubicBezTo>
                      <a:cubicBezTo>
                        <a:pt x="4" y="50"/>
                        <a:pt x="4" y="50"/>
                        <a:pt x="4" y="51"/>
                      </a:cubicBezTo>
                      <a:cubicBezTo>
                        <a:pt x="6" y="51"/>
                        <a:pt x="7" y="49"/>
                        <a:pt x="9" y="49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11" y="48"/>
                        <a:pt x="12" y="47"/>
                        <a:pt x="13" y="47"/>
                      </a:cubicBezTo>
                      <a:cubicBezTo>
                        <a:pt x="12" y="47"/>
                        <a:pt x="12" y="47"/>
                        <a:pt x="11" y="47"/>
                      </a:cubicBezTo>
                      <a:cubicBezTo>
                        <a:pt x="12" y="47"/>
                        <a:pt x="12" y="47"/>
                        <a:pt x="12" y="46"/>
                      </a:cubicBezTo>
                      <a:cubicBezTo>
                        <a:pt x="12" y="46"/>
                        <a:pt x="12" y="45"/>
                        <a:pt x="11" y="44"/>
                      </a:cubicBezTo>
                      <a:cubicBezTo>
                        <a:pt x="12" y="44"/>
                        <a:pt x="13" y="44"/>
                        <a:pt x="13" y="43"/>
                      </a:cubicBezTo>
                      <a:cubicBezTo>
                        <a:pt x="13" y="43"/>
                        <a:pt x="12" y="43"/>
                        <a:pt x="12" y="42"/>
                      </a:cubicBezTo>
                      <a:cubicBezTo>
                        <a:pt x="12" y="42"/>
                        <a:pt x="13" y="42"/>
                        <a:pt x="12" y="41"/>
                      </a:cubicBezTo>
                      <a:cubicBezTo>
                        <a:pt x="12" y="41"/>
                        <a:pt x="12" y="41"/>
                        <a:pt x="12" y="42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0"/>
                        <a:pt x="12" y="41"/>
                        <a:pt x="12" y="41"/>
                      </a:cubicBezTo>
                      <a:cubicBezTo>
                        <a:pt x="12" y="41"/>
                        <a:pt x="12" y="41"/>
                        <a:pt x="12" y="41"/>
                      </a:cubicBezTo>
                      <a:cubicBezTo>
                        <a:pt x="13" y="40"/>
                        <a:pt x="12" y="40"/>
                        <a:pt x="12" y="40"/>
                      </a:cubicBezTo>
                      <a:cubicBezTo>
                        <a:pt x="12" y="39"/>
                        <a:pt x="13" y="40"/>
                        <a:pt x="13" y="39"/>
                      </a:cubicBezTo>
                      <a:cubicBezTo>
                        <a:pt x="13" y="39"/>
                        <a:pt x="13" y="39"/>
                        <a:pt x="13" y="38"/>
                      </a:cubicBezTo>
                      <a:cubicBezTo>
                        <a:pt x="13" y="38"/>
                        <a:pt x="13" y="38"/>
                        <a:pt x="13" y="38"/>
                      </a:cubicBezTo>
                      <a:cubicBezTo>
                        <a:pt x="13" y="38"/>
                        <a:pt x="13" y="38"/>
                        <a:pt x="13" y="39"/>
                      </a:cubicBezTo>
                      <a:cubicBezTo>
                        <a:pt x="14" y="39"/>
                        <a:pt x="13" y="41"/>
                        <a:pt x="14" y="42"/>
                      </a:cubicBezTo>
                      <a:cubicBezTo>
                        <a:pt x="14" y="42"/>
                        <a:pt x="13" y="43"/>
                        <a:pt x="13" y="43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4"/>
                        <a:pt x="13" y="44"/>
                        <a:pt x="12" y="44"/>
                      </a:cubicBezTo>
                      <a:cubicBezTo>
                        <a:pt x="12" y="45"/>
                        <a:pt x="13" y="45"/>
                        <a:pt x="13" y="45"/>
                      </a:cubicBezTo>
                      <a:cubicBezTo>
                        <a:pt x="14" y="45"/>
                        <a:pt x="14" y="46"/>
                        <a:pt x="14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47"/>
                        <a:pt x="16" y="46"/>
                        <a:pt x="16" y="45"/>
                      </a:cubicBezTo>
                      <a:cubicBezTo>
                        <a:pt x="16" y="45"/>
                        <a:pt x="16" y="45"/>
                        <a:pt x="16" y="45"/>
                      </a:cubicBezTo>
                      <a:cubicBezTo>
                        <a:pt x="16" y="45"/>
                        <a:pt x="17" y="45"/>
                        <a:pt x="17" y="44"/>
                      </a:cubicBezTo>
                      <a:cubicBezTo>
                        <a:pt x="17" y="44"/>
                        <a:pt x="17" y="44"/>
                        <a:pt x="18" y="43"/>
                      </a:cubicBezTo>
                      <a:cubicBezTo>
                        <a:pt x="19" y="43"/>
                        <a:pt x="20" y="43"/>
                        <a:pt x="21" y="42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3"/>
                        <a:pt x="21" y="43"/>
                        <a:pt x="20" y="43"/>
                      </a:cubicBezTo>
                      <a:cubicBezTo>
                        <a:pt x="20" y="43"/>
                        <a:pt x="20" y="43"/>
                        <a:pt x="20" y="44"/>
                      </a:cubicBezTo>
                      <a:cubicBezTo>
                        <a:pt x="20" y="44"/>
                        <a:pt x="21" y="43"/>
                        <a:pt x="22" y="43"/>
                      </a:cubicBezTo>
                      <a:cubicBezTo>
                        <a:pt x="22" y="43"/>
                        <a:pt x="21" y="43"/>
                        <a:pt x="22" y="42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4" y="42"/>
                        <a:pt x="26" y="41"/>
                        <a:pt x="28" y="40"/>
                      </a:cubicBezTo>
                      <a:cubicBezTo>
                        <a:pt x="28" y="40"/>
                        <a:pt x="28" y="40"/>
                        <a:pt x="28" y="40"/>
                      </a:cubicBezTo>
                      <a:cubicBezTo>
                        <a:pt x="28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0" y="39"/>
                      </a:cubicBezTo>
                      <a:cubicBezTo>
                        <a:pt x="30" y="39"/>
                        <a:pt x="31" y="39"/>
                        <a:pt x="31" y="38"/>
                      </a:cubicBezTo>
                      <a:cubicBezTo>
                        <a:pt x="32" y="38"/>
                        <a:pt x="32" y="39"/>
                        <a:pt x="32" y="38"/>
                      </a:cubicBezTo>
                      <a:cubicBezTo>
                        <a:pt x="33" y="38"/>
                        <a:pt x="32" y="38"/>
                        <a:pt x="33" y="38"/>
                      </a:cubicBez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4" y="38"/>
                        <a:pt x="33" y="37"/>
                        <a:pt x="33" y="37"/>
                      </a:cubicBezTo>
                      <a:cubicBezTo>
                        <a:pt x="34" y="36"/>
                        <a:pt x="35" y="36"/>
                        <a:pt x="35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6" y="36"/>
                        <a:pt x="35" y="36"/>
                        <a:pt x="36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6" y="36"/>
                        <a:pt x="36" y="36"/>
                      </a:cubicBezTo>
                      <a:cubicBezTo>
                        <a:pt x="35" y="34"/>
                        <a:pt x="37" y="31"/>
                        <a:pt x="36" y="30"/>
                      </a:cubicBezTo>
                      <a:cubicBezTo>
                        <a:pt x="36" y="28"/>
                        <a:pt x="36" y="26"/>
                        <a:pt x="36" y="24"/>
                      </a:cubicBezTo>
                      <a:cubicBezTo>
                        <a:pt x="36" y="21"/>
                        <a:pt x="37" y="17"/>
                        <a:pt x="36" y="15"/>
                      </a:cubicBezTo>
                      <a:cubicBezTo>
                        <a:pt x="37" y="12"/>
                        <a:pt x="37" y="10"/>
                        <a:pt x="36" y="8"/>
                      </a:cubicBezTo>
                      <a:cubicBezTo>
                        <a:pt x="36" y="8"/>
                        <a:pt x="36" y="9"/>
                        <a:pt x="36" y="9"/>
                      </a:cubicBezTo>
                      <a:cubicBezTo>
                        <a:pt x="36" y="10"/>
                        <a:pt x="36" y="9"/>
                        <a:pt x="36" y="10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6" y="10"/>
                        <a:pt x="36" y="11"/>
                      </a:cubicBezTo>
                      <a:cubicBezTo>
                        <a:pt x="36" y="11"/>
                        <a:pt x="36" y="11"/>
                        <a:pt x="35" y="11"/>
                      </a:cubicBezTo>
                      <a:cubicBezTo>
                        <a:pt x="35" y="11"/>
                        <a:pt x="34" y="12"/>
                        <a:pt x="34" y="13"/>
                      </a:cubicBezTo>
                      <a:cubicBezTo>
                        <a:pt x="34" y="13"/>
                        <a:pt x="34" y="13"/>
                        <a:pt x="34" y="13"/>
                      </a:cubicBezTo>
                      <a:cubicBezTo>
                        <a:pt x="34" y="12"/>
                        <a:pt x="34" y="12"/>
                        <a:pt x="35" y="11"/>
                      </a:cubicBezTo>
                      <a:cubicBezTo>
                        <a:pt x="34" y="11"/>
                        <a:pt x="34" y="10"/>
                        <a:pt x="35" y="9"/>
                      </a:cubicBezTo>
                      <a:cubicBezTo>
                        <a:pt x="34" y="10"/>
                        <a:pt x="34" y="10"/>
                        <a:pt x="33" y="10"/>
                      </a:cubicBezTo>
                      <a:cubicBezTo>
                        <a:pt x="33" y="11"/>
                        <a:pt x="32" y="11"/>
                        <a:pt x="32" y="12"/>
                      </a:cubicBezTo>
                      <a:cubicBezTo>
                        <a:pt x="32" y="11"/>
                        <a:pt x="31" y="11"/>
                        <a:pt x="31" y="10"/>
                      </a:cubicBezTo>
                      <a:cubicBezTo>
                        <a:pt x="31" y="10"/>
                        <a:pt x="32" y="11"/>
                        <a:pt x="32" y="11"/>
                      </a:cubicBezTo>
                      <a:cubicBezTo>
                        <a:pt x="33" y="10"/>
                        <a:pt x="32" y="9"/>
                        <a:pt x="33" y="9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3" y="7"/>
                        <a:pt x="31" y="7"/>
                        <a:pt x="32" y="6"/>
                      </a:cubicBezTo>
                      <a:cubicBezTo>
                        <a:pt x="32" y="6"/>
                        <a:pt x="32" y="6"/>
                        <a:pt x="33" y="6"/>
                      </a:cubicBezTo>
                      <a:cubicBezTo>
                        <a:pt x="33" y="6"/>
                        <a:pt x="33" y="6"/>
                        <a:pt x="34" y="6"/>
                      </a:cubicBezTo>
                      <a:cubicBezTo>
                        <a:pt x="33" y="5"/>
                        <a:pt x="34" y="4"/>
                        <a:pt x="34" y="3"/>
                      </a:cubicBezTo>
                      <a:cubicBezTo>
                        <a:pt x="34" y="3"/>
                        <a:pt x="34" y="4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6" y="4"/>
                        <a:pt x="35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4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6"/>
                        <a:pt x="35" y="6"/>
                      </a:cubicBezTo>
                      <a:cubicBezTo>
                        <a:pt x="36" y="5"/>
                        <a:pt x="35" y="7"/>
                        <a:pt x="36" y="6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8"/>
                        <a:pt x="35" y="8"/>
                        <a:pt x="35" y="9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7"/>
                        <a:pt x="36" y="8"/>
                        <a:pt x="36" y="7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36" y="5"/>
                        <a:pt x="37" y="5"/>
                        <a:pt x="37" y="5"/>
                      </a:cubicBezTo>
                      <a:cubicBezTo>
                        <a:pt x="36" y="4"/>
                        <a:pt x="36" y="1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4" y="1"/>
                        <a:pt x="31" y="2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4"/>
                        <a:pt x="26" y="3"/>
                      </a:cubicBezTo>
                      <a:cubicBezTo>
                        <a:pt x="23" y="5"/>
                        <a:pt x="19" y="6"/>
                        <a:pt x="16" y="8"/>
                      </a:cubicBezTo>
                      <a:cubicBezTo>
                        <a:pt x="15" y="7"/>
                        <a:pt x="13" y="9"/>
                        <a:pt x="11" y="9"/>
                      </a:cubicBezTo>
                      <a:cubicBezTo>
                        <a:pt x="8" y="11"/>
                        <a:pt x="4" y="12"/>
                        <a:pt x="1" y="14"/>
                      </a:cubicBezTo>
                      <a:cubicBezTo>
                        <a:pt x="0" y="18"/>
                        <a:pt x="1" y="22"/>
                        <a:pt x="1" y="25"/>
                      </a:cubicBezTo>
                      <a:cubicBezTo>
                        <a:pt x="1" y="26"/>
                        <a:pt x="1" y="27"/>
                        <a:pt x="1" y="28"/>
                      </a:cubicBezTo>
                      <a:close/>
                      <a:moveTo>
                        <a:pt x="35" y="2"/>
                      </a:move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5" y="2"/>
                        <a:pt x="35" y="2"/>
                        <a:pt x="35" y="2"/>
                      </a:cubicBezTo>
                      <a:close/>
                      <a:moveTo>
                        <a:pt x="32" y="5"/>
                      </a:move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lose/>
                      <a:moveTo>
                        <a:pt x="32" y="4"/>
                      </a:moveTo>
                      <a:cubicBezTo>
                        <a:pt x="32" y="4"/>
                        <a:pt x="32" y="4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lose/>
                      <a:moveTo>
                        <a:pt x="31" y="4"/>
                      </a:moveTo>
                      <a:cubicBezTo>
                        <a:pt x="31" y="4"/>
                        <a:pt x="32" y="3"/>
                        <a:pt x="32" y="4"/>
                      </a:cubicBezTo>
                      <a:cubicBezTo>
                        <a:pt x="32" y="4"/>
                        <a:pt x="32" y="4"/>
                        <a:pt x="31" y="4"/>
                      </a:cubicBezTo>
                      <a:close/>
                      <a:moveTo>
                        <a:pt x="31" y="9"/>
                      </a:moveTo>
                      <a:cubicBezTo>
                        <a:pt x="32" y="9"/>
                        <a:pt x="32" y="9"/>
                        <a:pt x="32" y="9"/>
                      </a:cubicBezTo>
                      <a:cubicBezTo>
                        <a:pt x="32" y="9"/>
                        <a:pt x="32" y="10"/>
                        <a:pt x="32" y="10"/>
                      </a:cubicBezTo>
                      <a:cubicBezTo>
                        <a:pt x="31" y="10"/>
                        <a:pt x="31" y="9"/>
                        <a:pt x="31" y="9"/>
                      </a:cubicBezTo>
                      <a:close/>
                      <a:moveTo>
                        <a:pt x="11" y="44"/>
                      </a:moveTo>
                      <a:cubicBezTo>
                        <a:pt x="11" y="43"/>
                        <a:pt x="11" y="43"/>
                        <a:pt x="12" y="42"/>
                      </a:cubicBezTo>
                      <a:cubicBezTo>
                        <a:pt x="12" y="43"/>
                        <a:pt x="12" y="43"/>
                        <a:pt x="12" y="44"/>
                      </a:cubicBezTo>
                      <a:cubicBezTo>
                        <a:pt x="12" y="44"/>
                        <a:pt x="11" y="44"/>
                        <a:pt x="11" y="44"/>
                      </a:cubicBezTo>
                      <a:close/>
                      <a:moveTo>
                        <a:pt x="2" y="18"/>
                      </a:moveTo>
                      <a:cubicBezTo>
                        <a:pt x="2" y="18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lose/>
                      <a:moveTo>
                        <a:pt x="2" y="20"/>
                      </a:moveTo>
                      <a:cubicBezTo>
                        <a:pt x="2" y="20"/>
                        <a:pt x="2" y="19"/>
                        <a:pt x="2" y="19"/>
                      </a:cubicBezTo>
                      <a:cubicBezTo>
                        <a:pt x="3" y="19"/>
                        <a:pt x="3" y="20"/>
                        <a:pt x="2" y="20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21"/>
                        <a:pt x="4" y="21"/>
                      </a:cubicBezTo>
                      <a:cubicBezTo>
                        <a:pt x="4" y="21"/>
                        <a:pt x="3" y="21"/>
                        <a:pt x="3" y="21"/>
                      </a:cubicBezTo>
                      <a:cubicBezTo>
                        <a:pt x="3" y="21"/>
                        <a:pt x="4" y="21"/>
                        <a:pt x="4" y="20"/>
                      </a:cubicBezTo>
                      <a:close/>
                      <a:moveTo>
                        <a:pt x="1" y="35"/>
                      </a:move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5"/>
                        <a:pt x="2" y="34"/>
                      </a:cubicBezTo>
                      <a:cubicBezTo>
                        <a:pt x="3" y="35"/>
                        <a:pt x="2" y="35"/>
                        <a:pt x="1" y="35"/>
                      </a:cubicBezTo>
                      <a:close/>
                      <a:moveTo>
                        <a:pt x="2" y="42"/>
                      </a:moveTo>
                      <a:cubicBezTo>
                        <a:pt x="2" y="42"/>
                        <a:pt x="2" y="41"/>
                        <a:pt x="2" y="41"/>
                      </a:cubicBezTo>
                      <a:cubicBezTo>
                        <a:pt x="2" y="42"/>
                        <a:pt x="2" y="42"/>
                        <a:pt x="2" y="43"/>
                      </a:cubicBezTo>
                      <a:cubicBezTo>
                        <a:pt x="2" y="43"/>
                        <a:pt x="2" y="42"/>
                        <a:pt x="2" y="42"/>
                      </a:cubicBezTo>
                      <a:close/>
                      <a:moveTo>
                        <a:pt x="5" y="26"/>
                      </a:moveTo>
                      <a:cubicBezTo>
                        <a:pt x="4" y="26"/>
                        <a:pt x="5" y="27"/>
                        <a:pt x="4" y="27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4" y="26"/>
                        <a:pt x="4" y="26"/>
                        <a:pt x="5" y="25"/>
                      </a:cubicBezTo>
                      <a:cubicBezTo>
                        <a:pt x="5" y="26"/>
                        <a:pt x="5" y="26"/>
                        <a:pt x="5" y="26"/>
                      </a:cubicBezTo>
                      <a:close/>
                      <a:moveTo>
                        <a:pt x="4" y="24"/>
                      </a:moveTo>
                      <a:cubicBezTo>
                        <a:pt x="4" y="24"/>
                        <a:pt x="5" y="24"/>
                        <a:pt x="5" y="24"/>
                      </a:cubicBezTo>
                      <a:cubicBezTo>
                        <a:pt x="4" y="25"/>
                        <a:pt x="4" y="24"/>
                        <a:pt x="4" y="24"/>
                      </a:cubicBezTo>
                      <a:close/>
                      <a:moveTo>
                        <a:pt x="3" y="37"/>
                      </a:moveTo>
                      <a:cubicBezTo>
                        <a:pt x="3" y="38"/>
                        <a:pt x="3" y="38"/>
                        <a:pt x="2" y="38"/>
                      </a:cubicBezTo>
                      <a:cubicBezTo>
                        <a:pt x="2" y="38"/>
                        <a:pt x="2" y="38"/>
                        <a:pt x="2" y="37"/>
                      </a:cubicBezTo>
                      <a:cubicBezTo>
                        <a:pt x="3" y="37"/>
                        <a:pt x="3" y="37"/>
                        <a:pt x="3" y="37"/>
                      </a:cubicBezTo>
                      <a:close/>
                      <a:moveTo>
                        <a:pt x="3" y="36"/>
                      </a:move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lose/>
                      <a:moveTo>
                        <a:pt x="2" y="34"/>
                      </a:moveTo>
                      <a:cubicBezTo>
                        <a:pt x="2" y="34"/>
                        <a:pt x="2" y="34"/>
                        <a:pt x="2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2"/>
                        <a:pt x="3" y="32"/>
                      </a:cubicBezTo>
                      <a:cubicBezTo>
                        <a:pt x="3" y="32"/>
                        <a:pt x="3" y="32"/>
                        <a:pt x="3" y="32"/>
                      </a:cubicBezTo>
                      <a:cubicBezTo>
                        <a:pt x="4" y="32"/>
                        <a:pt x="4" y="32"/>
                        <a:pt x="3" y="32"/>
                      </a:cubicBezTo>
                      <a:cubicBezTo>
                        <a:pt x="4" y="33"/>
                        <a:pt x="5" y="33"/>
                        <a:pt x="4" y="34"/>
                      </a:cubicBezTo>
                      <a:cubicBezTo>
                        <a:pt x="4" y="34"/>
                        <a:pt x="4" y="33"/>
                        <a:pt x="3" y="33"/>
                      </a:cubicBezTo>
                      <a:cubicBezTo>
                        <a:pt x="3" y="33"/>
                        <a:pt x="3" y="34"/>
                        <a:pt x="2" y="34"/>
                      </a:cubicBezTo>
                      <a:close/>
                      <a:moveTo>
                        <a:pt x="4" y="38"/>
                      </a:moveTo>
                      <a:cubicBezTo>
                        <a:pt x="4" y="38"/>
                        <a:pt x="4" y="38"/>
                        <a:pt x="4" y="38"/>
                      </a:cubicBezTo>
                      <a:cubicBezTo>
                        <a:pt x="5" y="38"/>
                        <a:pt x="4" y="38"/>
                        <a:pt x="4" y="38"/>
                      </a:cubicBezTo>
                      <a:close/>
                      <a:moveTo>
                        <a:pt x="4" y="37"/>
                      </a:moveTo>
                      <a:cubicBezTo>
                        <a:pt x="4" y="37"/>
                        <a:pt x="4" y="37"/>
                        <a:pt x="5" y="36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lose/>
                      <a:moveTo>
                        <a:pt x="3" y="37"/>
                      </a:move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3" y="38"/>
                        <a:pt x="3" y="37"/>
                      </a:cubicBezTo>
                      <a:close/>
                      <a:moveTo>
                        <a:pt x="2" y="33"/>
                      </a:moveTo>
                      <a:cubicBezTo>
                        <a:pt x="2" y="33"/>
                        <a:pt x="2" y="32"/>
                        <a:pt x="3" y="32"/>
                      </a:cubicBezTo>
                      <a:cubicBezTo>
                        <a:pt x="3" y="33"/>
                        <a:pt x="2" y="33"/>
                        <a:pt x="2" y="33"/>
                      </a:cubicBezTo>
                      <a:close/>
                      <a:moveTo>
                        <a:pt x="2" y="24"/>
                      </a:moveTo>
                      <a:cubicBezTo>
                        <a:pt x="2" y="24"/>
                        <a:pt x="2" y="23"/>
                        <a:pt x="2" y="23"/>
                      </a:cubicBezTo>
                      <a:cubicBezTo>
                        <a:pt x="2" y="23"/>
                        <a:pt x="2" y="23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lose/>
                      <a:moveTo>
                        <a:pt x="2" y="32"/>
                      </a:moveTo>
                      <a:cubicBezTo>
                        <a:pt x="2" y="31"/>
                        <a:pt x="3" y="31"/>
                        <a:pt x="3" y="30"/>
                      </a:cubicBezTo>
                      <a:cubicBezTo>
                        <a:pt x="3" y="30"/>
                        <a:pt x="3" y="30"/>
                        <a:pt x="4" y="30"/>
                      </a:cubicBezTo>
                      <a:cubicBezTo>
                        <a:pt x="4" y="31"/>
                        <a:pt x="3" y="31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lose/>
                      <a:moveTo>
                        <a:pt x="3" y="26"/>
                      </a:moveTo>
                      <a:cubicBezTo>
                        <a:pt x="3" y="26"/>
                        <a:pt x="4" y="25"/>
                        <a:pt x="4" y="25"/>
                      </a:cubicBezTo>
                      <a:cubicBezTo>
                        <a:pt x="4" y="26"/>
                        <a:pt x="4" y="26"/>
                        <a:pt x="3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lose/>
                      <a:moveTo>
                        <a:pt x="5" y="30"/>
                      </a:move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5" y="30"/>
                        <a:pt x="5" y="30"/>
                        <a:pt x="5" y="30"/>
                      </a:cubicBezTo>
                      <a:close/>
                      <a:moveTo>
                        <a:pt x="5" y="39"/>
                      </a:moveTo>
                      <a:cubicBezTo>
                        <a:pt x="5" y="40"/>
                        <a:pt x="4" y="40"/>
                        <a:pt x="4" y="40"/>
                      </a:cubicBezTo>
                      <a:cubicBezTo>
                        <a:pt x="4" y="39"/>
                        <a:pt x="5" y="39"/>
                        <a:pt x="5" y="39"/>
                      </a:cubicBezTo>
                      <a:close/>
                      <a:moveTo>
                        <a:pt x="4" y="40"/>
                      </a:moveTo>
                      <a:cubicBezTo>
                        <a:pt x="4" y="41"/>
                        <a:pt x="4" y="41"/>
                        <a:pt x="3" y="41"/>
                      </a:cubicBezTo>
                      <a:cubicBezTo>
                        <a:pt x="3" y="41"/>
                        <a:pt x="3" y="40"/>
                        <a:pt x="3" y="40"/>
                      </a:cubicBezTo>
                      <a:cubicBezTo>
                        <a:pt x="3" y="40"/>
                        <a:pt x="3" y="40"/>
                        <a:pt x="3" y="40"/>
                      </a:cubicBezTo>
                      <a:cubicBezTo>
                        <a:pt x="4" y="40"/>
                        <a:pt x="3" y="41"/>
                        <a:pt x="4" y="40"/>
                      </a:cubicBezTo>
                      <a:cubicBezTo>
                        <a:pt x="4" y="40"/>
                        <a:pt x="4" y="40"/>
                        <a:pt x="4" y="40"/>
                      </a:cubicBezTo>
                      <a:cubicBezTo>
                        <a:pt x="4" y="40"/>
                        <a:pt x="4" y="40"/>
                        <a:pt x="4" y="40"/>
                      </a:cubicBezTo>
                      <a:close/>
                      <a:moveTo>
                        <a:pt x="3" y="41"/>
                      </a:moveTo>
                      <a:cubicBezTo>
                        <a:pt x="3" y="41"/>
                        <a:pt x="2" y="41"/>
                        <a:pt x="2" y="41"/>
                      </a:cubicBezTo>
                      <a:cubicBezTo>
                        <a:pt x="2" y="41"/>
                        <a:pt x="3" y="41"/>
                        <a:pt x="3" y="41"/>
                      </a:cubicBezTo>
                      <a:cubicBezTo>
                        <a:pt x="3" y="41"/>
                        <a:pt x="3" y="41"/>
                        <a:pt x="3" y="41"/>
                      </a:cubicBezTo>
                      <a:close/>
                      <a:moveTo>
                        <a:pt x="2" y="22"/>
                      </a:move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2" y="22"/>
                        <a:pt x="2" y="22"/>
                        <a:pt x="3" y="22"/>
                      </a:cubicBezTo>
                      <a:cubicBezTo>
                        <a:pt x="3" y="22"/>
                        <a:pt x="3" y="22"/>
                        <a:pt x="2" y="23"/>
                      </a:cubicBezTo>
                      <a:cubicBezTo>
                        <a:pt x="2" y="22"/>
                        <a:pt x="2" y="23"/>
                        <a:pt x="2" y="22"/>
                      </a:cubicBezTo>
                      <a:close/>
                      <a:moveTo>
                        <a:pt x="4" y="23"/>
                      </a:moveTo>
                      <a:cubicBezTo>
                        <a:pt x="4" y="23"/>
                        <a:pt x="3" y="23"/>
                        <a:pt x="3" y="23"/>
                      </a:cubicBezTo>
                      <a:cubicBezTo>
                        <a:pt x="3" y="22"/>
                        <a:pt x="4" y="23"/>
                        <a:pt x="5" y="22"/>
                      </a:cubicBezTo>
                      <a:cubicBezTo>
                        <a:pt x="5" y="22"/>
                        <a:pt x="5" y="22"/>
                        <a:pt x="5" y="23"/>
                      </a:cubicBezTo>
                      <a:cubicBezTo>
                        <a:pt x="5" y="23"/>
                        <a:pt x="5" y="23"/>
                        <a:pt x="5" y="24"/>
                      </a:cubicBezTo>
                      <a:cubicBezTo>
                        <a:pt x="4" y="24"/>
                        <a:pt x="5" y="23"/>
                        <a:pt x="4" y="23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4"/>
                        <a:pt x="2" y="24"/>
                        <a:pt x="3" y="24"/>
                      </a:cubicBezTo>
                      <a:cubicBezTo>
                        <a:pt x="3" y="23"/>
                        <a:pt x="3" y="24"/>
                        <a:pt x="4" y="23"/>
                      </a:cubicBezTo>
                      <a:close/>
                      <a:moveTo>
                        <a:pt x="3" y="22"/>
                      </a:move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3" y="22"/>
                        <a:pt x="4" y="22"/>
                        <a:pt x="4" y="22"/>
                      </a:cubicBezTo>
                      <a:cubicBezTo>
                        <a:pt x="4" y="22"/>
                        <a:pt x="3" y="22"/>
                        <a:pt x="3" y="22"/>
                      </a:cubicBezTo>
                      <a:close/>
                      <a:moveTo>
                        <a:pt x="3" y="19"/>
                      </a:move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3" y="19"/>
                        <a:pt x="3" y="19"/>
                        <a:pt x="3" y="20"/>
                      </a:cubicBezTo>
                      <a:cubicBezTo>
                        <a:pt x="3" y="20"/>
                        <a:pt x="3" y="20"/>
                        <a:pt x="3" y="19"/>
                      </a:cubicBezTo>
                      <a:close/>
                      <a:moveTo>
                        <a:pt x="4" y="16"/>
                      </a:moveTo>
                      <a:cubicBezTo>
                        <a:pt x="4" y="17"/>
                        <a:pt x="4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6"/>
                        <a:pt x="4" y="16"/>
                        <a:pt x="4" y="16"/>
                      </a:cubicBezTo>
                      <a:close/>
                      <a:moveTo>
                        <a:pt x="5" y="16"/>
                      </a:moveTo>
                      <a:cubicBezTo>
                        <a:pt x="4" y="16"/>
                        <a:pt x="4" y="17"/>
                        <a:pt x="4" y="17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7"/>
                        <a:pt x="4" y="15"/>
                        <a:pt x="5" y="16"/>
                      </a:cubicBezTo>
                      <a:close/>
                      <a:moveTo>
                        <a:pt x="5" y="20"/>
                      </a:move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lose/>
                      <a:moveTo>
                        <a:pt x="6" y="15"/>
                      </a:move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6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lose/>
                      <a:moveTo>
                        <a:pt x="6" y="45"/>
                      </a:moveTo>
                      <a:cubicBezTo>
                        <a:pt x="6" y="45"/>
                        <a:pt x="7" y="45"/>
                        <a:pt x="7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lose/>
                      <a:moveTo>
                        <a:pt x="7" y="17"/>
                      </a:moveTo>
                      <a:cubicBezTo>
                        <a:pt x="7" y="18"/>
                        <a:pt x="7" y="18"/>
                        <a:pt x="6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6" y="17"/>
                        <a:pt x="7" y="17"/>
                      </a:cubicBezTo>
                      <a:close/>
                      <a:moveTo>
                        <a:pt x="7" y="39"/>
                      </a:move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39"/>
                        <a:pt x="7" y="39"/>
                        <a:pt x="7" y="40"/>
                      </a:cubicBezTo>
                      <a:cubicBezTo>
                        <a:pt x="7" y="40"/>
                        <a:pt x="7" y="40"/>
                        <a:pt x="6" y="40"/>
                      </a:cubicBezTo>
                      <a:cubicBezTo>
                        <a:pt x="6" y="40"/>
                        <a:pt x="7" y="40"/>
                        <a:pt x="7" y="39"/>
                      </a:cubicBezTo>
                      <a:close/>
                      <a:moveTo>
                        <a:pt x="10" y="41"/>
                      </a:moveTo>
                      <a:cubicBezTo>
                        <a:pt x="10" y="41"/>
                        <a:pt x="10" y="42"/>
                        <a:pt x="9" y="41"/>
                      </a:cubicBezTo>
                      <a:cubicBezTo>
                        <a:pt x="9" y="41"/>
                        <a:pt x="10" y="41"/>
                        <a:pt x="10" y="41"/>
                      </a:cubicBezTo>
                      <a:close/>
                      <a:moveTo>
                        <a:pt x="9" y="23"/>
                      </a:moveTo>
                      <a:cubicBezTo>
                        <a:pt x="9" y="23"/>
                        <a:pt x="9" y="23"/>
                        <a:pt x="10" y="23"/>
                      </a:cubicBezTo>
                      <a:cubicBezTo>
                        <a:pt x="10" y="23"/>
                        <a:pt x="10" y="23"/>
                        <a:pt x="9" y="23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3"/>
                        <a:pt x="10" y="33"/>
                        <a:pt x="9" y="34"/>
                      </a:cubicBezTo>
                      <a:close/>
                      <a:moveTo>
                        <a:pt x="9" y="43"/>
                      </a:moveTo>
                      <a:cubicBezTo>
                        <a:pt x="8" y="43"/>
                        <a:pt x="8" y="44"/>
                        <a:pt x="8" y="43"/>
                      </a:cubicBezTo>
                      <a:cubicBezTo>
                        <a:pt x="8" y="43"/>
                        <a:pt x="9" y="43"/>
                        <a:pt x="9" y="43"/>
                      </a:cubicBezTo>
                      <a:cubicBezTo>
                        <a:pt x="9" y="43"/>
                        <a:pt x="9" y="43"/>
                        <a:pt x="9" y="43"/>
                      </a:cubicBezTo>
                      <a:close/>
                      <a:moveTo>
                        <a:pt x="8" y="20"/>
                      </a:move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8" y="21"/>
                        <a:pt x="8" y="21"/>
                        <a:pt x="8" y="20"/>
                      </a:cubicBezTo>
                      <a:close/>
                      <a:moveTo>
                        <a:pt x="8" y="21"/>
                      </a:move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lose/>
                      <a:moveTo>
                        <a:pt x="8" y="22"/>
                      </a:moveTo>
                      <a:cubicBezTo>
                        <a:pt x="7" y="23"/>
                        <a:pt x="7" y="24"/>
                        <a:pt x="7" y="24"/>
                      </a:cubicBezTo>
                      <a:cubicBezTo>
                        <a:pt x="7" y="23"/>
                        <a:pt x="7" y="23"/>
                        <a:pt x="7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lose/>
                      <a:moveTo>
                        <a:pt x="7" y="18"/>
                      </a:moveTo>
                      <a:cubicBezTo>
                        <a:pt x="7" y="18"/>
                        <a:pt x="7" y="19"/>
                        <a:pt x="7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lose/>
                      <a:moveTo>
                        <a:pt x="8" y="13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lose/>
                      <a:moveTo>
                        <a:pt x="8" y="16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7" y="17"/>
                        <a:pt x="7" y="16"/>
                        <a:pt x="8" y="16"/>
                      </a:cubicBezTo>
                      <a:close/>
                      <a:moveTo>
                        <a:pt x="10" y="11"/>
                      </a:move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9" y="12"/>
                        <a:pt x="9" y="12"/>
                        <a:pt x="9" y="11"/>
                      </a:cubicBezTo>
                      <a:cubicBezTo>
                        <a:pt x="9" y="11"/>
                        <a:pt x="9" y="12"/>
                        <a:pt x="10" y="11"/>
                      </a:cubicBezTo>
                      <a:close/>
                      <a:moveTo>
                        <a:pt x="10" y="13"/>
                      </a:moveTo>
                      <a:cubicBezTo>
                        <a:pt x="10" y="14"/>
                        <a:pt x="10" y="13"/>
                        <a:pt x="9" y="14"/>
                      </a:cubicBezTo>
                      <a:cubicBezTo>
                        <a:pt x="9" y="13"/>
                        <a:pt x="9" y="13"/>
                        <a:pt x="10" y="12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lose/>
                      <a:moveTo>
                        <a:pt x="13" y="18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3" y="19"/>
                        <a:pt x="13" y="20"/>
                        <a:pt x="13" y="20"/>
                      </a:cubicBezTo>
                      <a:cubicBezTo>
                        <a:pt x="12" y="21"/>
                        <a:pt x="13" y="20"/>
                        <a:pt x="12" y="20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3" y="18"/>
                        <a:pt x="12" y="16"/>
                        <a:pt x="11" y="15"/>
                      </a:cubicBezTo>
                      <a:cubicBezTo>
                        <a:pt x="11" y="16"/>
                        <a:pt x="10" y="17"/>
                        <a:pt x="11" y="18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8"/>
                      </a:cubicBezTo>
                      <a:cubicBezTo>
                        <a:pt x="12" y="18"/>
                        <a:pt x="11" y="18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8"/>
                        <a:pt x="10" y="18"/>
                        <a:pt x="10" y="19"/>
                      </a:cubicBezTo>
                      <a:cubicBezTo>
                        <a:pt x="10" y="19"/>
                        <a:pt x="10" y="18"/>
                        <a:pt x="10" y="18"/>
                      </a:cubicBezTo>
                      <a:cubicBezTo>
                        <a:pt x="9" y="19"/>
                        <a:pt x="9" y="19"/>
                        <a:pt x="9" y="20"/>
                      </a:cubicBezTo>
                      <a:cubicBezTo>
                        <a:pt x="10" y="19"/>
                        <a:pt x="10" y="20"/>
                        <a:pt x="10" y="20"/>
                      </a:cubicBezTo>
                      <a:cubicBezTo>
                        <a:pt x="10" y="20"/>
                        <a:pt x="9" y="20"/>
                        <a:pt x="9" y="20"/>
                      </a:cubicBezTo>
                      <a:cubicBezTo>
                        <a:pt x="9" y="19"/>
                        <a:pt x="8" y="19"/>
                        <a:pt x="8" y="19"/>
                      </a:cubicBezTo>
                      <a:cubicBezTo>
                        <a:pt x="8" y="20"/>
                        <a:pt x="8" y="21"/>
                        <a:pt x="7" y="20"/>
                      </a:cubicBezTo>
                      <a:cubicBezTo>
                        <a:pt x="7" y="20"/>
                        <a:pt x="8" y="20"/>
                        <a:pt x="8" y="19"/>
                      </a:cubicBezTo>
                      <a:cubicBezTo>
                        <a:pt x="8" y="19"/>
                        <a:pt x="7" y="20"/>
                        <a:pt x="7" y="19"/>
                      </a:cubicBezTo>
                      <a:cubicBezTo>
                        <a:pt x="7" y="19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7" y="17"/>
                        <a:pt x="8" y="17"/>
                      </a:cubicBezTo>
                      <a:cubicBezTo>
                        <a:pt x="8" y="17"/>
                        <a:pt x="9" y="17"/>
                        <a:pt x="9" y="17"/>
                      </a:cubicBezTo>
                      <a:cubicBezTo>
                        <a:pt x="9" y="16"/>
                        <a:pt x="10" y="16"/>
                        <a:pt x="10" y="16"/>
                      </a:cubicBezTo>
                      <a:cubicBezTo>
                        <a:pt x="9" y="15"/>
                        <a:pt x="9" y="15"/>
                        <a:pt x="9" y="16"/>
                      </a:cubicBezTo>
                      <a:cubicBezTo>
                        <a:pt x="9" y="15"/>
                        <a:pt x="9" y="15"/>
                        <a:pt x="9" y="14"/>
                      </a:cubicBezTo>
                      <a:cubicBezTo>
                        <a:pt x="9" y="14"/>
                        <a:pt x="10" y="14"/>
                        <a:pt x="10" y="14"/>
                      </a:cubicBezTo>
                      <a:cubicBezTo>
                        <a:pt x="10" y="13"/>
                        <a:pt x="10" y="13"/>
                        <a:pt x="11" y="12"/>
                      </a:cubicBezTo>
                      <a:cubicBezTo>
                        <a:pt x="11" y="12"/>
                        <a:pt x="11" y="13"/>
                        <a:pt x="11" y="14"/>
                      </a:cubicBezTo>
                      <a:cubicBezTo>
                        <a:pt x="11" y="13"/>
                        <a:pt x="12" y="13"/>
                        <a:pt x="12" y="12"/>
                      </a:cubicBezTo>
                      <a:cubicBezTo>
                        <a:pt x="12" y="12"/>
                        <a:pt x="12" y="13"/>
                        <a:pt x="11" y="13"/>
                      </a:cubicBezTo>
                      <a:cubicBezTo>
                        <a:pt x="11" y="12"/>
                        <a:pt x="12" y="12"/>
                        <a:pt x="12" y="11"/>
                      </a:cubicBezTo>
                      <a:cubicBezTo>
                        <a:pt x="12" y="11"/>
                        <a:pt x="11" y="12"/>
                        <a:pt x="11" y="11"/>
                      </a:cubicBezTo>
                      <a:cubicBezTo>
                        <a:pt x="12" y="11"/>
                        <a:pt x="12" y="11"/>
                        <a:pt x="12" y="10"/>
                      </a:cubicBezTo>
                      <a:cubicBezTo>
                        <a:pt x="12" y="11"/>
                        <a:pt x="13" y="12"/>
                        <a:pt x="13" y="13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3" y="14"/>
                        <a:pt x="13" y="15"/>
                        <a:pt x="13" y="16"/>
                      </a:cubicBezTo>
                      <a:cubicBezTo>
                        <a:pt x="14" y="16"/>
                        <a:pt x="13" y="18"/>
                        <a:pt x="13" y="18"/>
                      </a:cubicBezTo>
                      <a:close/>
                      <a:moveTo>
                        <a:pt x="11" y="20"/>
                      </a:move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20"/>
                        <a:pt x="11" y="20"/>
                        <a:pt x="12" y="20"/>
                      </a:cubicBezTo>
                      <a:cubicBezTo>
                        <a:pt x="12" y="20"/>
                        <a:pt x="11" y="20"/>
                        <a:pt x="11" y="20"/>
                      </a:cubicBezTo>
                      <a:close/>
                      <a:moveTo>
                        <a:pt x="12" y="21"/>
                      </a:move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21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lose/>
                      <a:moveTo>
                        <a:pt x="11" y="22"/>
                      </a:moveTo>
                      <a:cubicBezTo>
                        <a:pt x="11" y="23"/>
                        <a:pt x="10" y="23"/>
                        <a:pt x="10" y="23"/>
                      </a:cubicBezTo>
                      <a:cubicBezTo>
                        <a:pt x="10" y="23"/>
                        <a:pt x="11" y="23"/>
                        <a:pt x="11" y="22"/>
                      </a:cubicBezTo>
                      <a:close/>
                      <a:moveTo>
                        <a:pt x="15" y="17"/>
                      </a:move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6"/>
                        <a:pt x="15" y="17"/>
                        <a:pt x="15" y="17"/>
                      </a:cubicBezTo>
                      <a:close/>
                      <a:moveTo>
                        <a:pt x="14" y="15"/>
                      </a:move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5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lose/>
                      <a:moveTo>
                        <a:pt x="17" y="10"/>
                      </a:moveTo>
                      <a:cubicBezTo>
                        <a:pt x="17" y="11"/>
                        <a:pt x="17" y="11"/>
                        <a:pt x="17" y="12"/>
                      </a:cubicBezTo>
                      <a:cubicBezTo>
                        <a:pt x="17" y="13"/>
                        <a:pt x="17" y="12"/>
                        <a:pt x="16" y="12"/>
                      </a:cubicBezTo>
                      <a:cubicBezTo>
                        <a:pt x="16" y="12"/>
                        <a:pt x="16" y="12"/>
                        <a:pt x="15" y="12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15" y="14"/>
                        <a:pt x="15" y="14"/>
                        <a:pt x="14" y="14"/>
                      </a:cubicBezTo>
                      <a:cubicBezTo>
                        <a:pt x="14" y="13"/>
                        <a:pt x="14" y="13"/>
                        <a:pt x="14" y="12"/>
                      </a:cubicBezTo>
                      <a:cubicBezTo>
                        <a:pt x="14" y="11"/>
                        <a:pt x="15" y="12"/>
                        <a:pt x="15" y="12"/>
                      </a:cubicBezTo>
                      <a:cubicBezTo>
                        <a:pt x="16" y="11"/>
                        <a:pt x="17" y="12"/>
                        <a:pt x="17" y="11"/>
                      </a:cubicBezTo>
                      <a:cubicBezTo>
                        <a:pt x="16" y="11"/>
                        <a:pt x="16" y="10"/>
                        <a:pt x="16" y="9"/>
                      </a:cubicBezTo>
                      <a:cubicBezTo>
                        <a:pt x="17" y="9"/>
                        <a:pt x="17" y="10"/>
                        <a:pt x="17" y="10"/>
                      </a:cubicBezTo>
                      <a:close/>
                      <a:moveTo>
                        <a:pt x="17" y="17"/>
                      </a:move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7" y="17"/>
                        <a:pt x="17" y="17"/>
                      </a:cubicBezTo>
                      <a:close/>
                      <a:moveTo>
                        <a:pt x="15" y="15"/>
                      </a:moveTo>
                      <a:cubicBezTo>
                        <a:pt x="16" y="14"/>
                        <a:pt x="17" y="14"/>
                        <a:pt x="17" y="16"/>
                      </a:cubicBezTo>
                      <a:cubicBezTo>
                        <a:pt x="17" y="16"/>
                        <a:pt x="17" y="16"/>
                        <a:pt x="16" y="16"/>
                      </a:cubicBezTo>
                      <a:cubicBezTo>
                        <a:pt x="16" y="16"/>
                        <a:pt x="16" y="16"/>
                        <a:pt x="15" y="15"/>
                      </a:cubicBezTo>
                      <a:close/>
                      <a:moveTo>
                        <a:pt x="16" y="12"/>
                      </a:moveTo>
                      <a:cubicBezTo>
                        <a:pt x="17" y="12"/>
                        <a:pt x="16" y="14"/>
                        <a:pt x="17" y="14"/>
                      </a:cubicBezTo>
                      <a:cubicBezTo>
                        <a:pt x="16" y="14"/>
                        <a:pt x="16" y="13"/>
                        <a:pt x="16" y="12"/>
                      </a:cubicBezTo>
                      <a:close/>
                      <a:moveTo>
                        <a:pt x="18" y="14"/>
                      </a:moveTo>
                      <a:cubicBezTo>
                        <a:pt x="18" y="14"/>
                        <a:pt x="18" y="14"/>
                        <a:pt x="18" y="15"/>
                      </a:cubicBezTo>
                      <a:cubicBezTo>
                        <a:pt x="17" y="15"/>
                        <a:pt x="17" y="14"/>
                        <a:pt x="18" y="14"/>
                      </a:cubicBezTo>
                      <a:close/>
                      <a:moveTo>
                        <a:pt x="18" y="9"/>
                      </a:move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9"/>
                        <a:pt x="18" y="8"/>
                        <a:pt x="18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9" y="8"/>
                      </a:moveTo>
                      <a:cubicBezTo>
                        <a:pt x="19" y="8"/>
                        <a:pt x="19" y="8"/>
                        <a:pt x="19" y="9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19" y="8"/>
                        <a:pt x="19" y="8"/>
                        <a:pt x="19" y="8"/>
                      </a:cubicBezTo>
                      <a:close/>
                      <a:moveTo>
                        <a:pt x="20" y="13"/>
                      </a:moveTo>
                      <a:cubicBezTo>
                        <a:pt x="19" y="14"/>
                        <a:pt x="19" y="14"/>
                        <a:pt x="19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9" y="14"/>
                        <a:pt x="18" y="12"/>
                        <a:pt x="17" y="13"/>
                      </a:cubicBezTo>
                      <a:cubicBezTo>
                        <a:pt x="18" y="12"/>
                        <a:pt x="19" y="12"/>
                        <a:pt x="19" y="12"/>
                      </a:cubicBezTo>
                      <a:cubicBezTo>
                        <a:pt x="19" y="12"/>
                        <a:pt x="19" y="12"/>
                        <a:pt x="19" y="12"/>
                      </a:cubicBezTo>
                      <a:cubicBezTo>
                        <a:pt x="19" y="13"/>
                        <a:pt x="19" y="13"/>
                        <a:pt x="20" y="13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4"/>
                        <a:pt x="19" y="14"/>
                      </a:cubicBez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0" y="14"/>
                        <a:pt x="20" y="14"/>
                      </a:cubicBezTo>
                      <a:close/>
                      <a:moveTo>
                        <a:pt x="22" y="12"/>
                      </a:moveTo>
                      <a:cubicBezTo>
                        <a:pt x="22" y="12"/>
                        <a:pt x="22" y="12"/>
                        <a:pt x="22" y="13"/>
                      </a:cubicBezTo>
                      <a:cubicBezTo>
                        <a:pt x="22" y="12"/>
                        <a:pt x="22" y="12"/>
                        <a:pt x="22" y="11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close/>
                      <a:moveTo>
                        <a:pt x="23" y="14"/>
                      </a:moveTo>
                      <a:cubicBezTo>
                        <a:pt x="23" y="14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2" y="15"/>
                      </a:cubicBezTo>
                      <a:cubicBezTo>
                        <a:pt x="22" y="14"/>
                        <a:pt x="23" y="14"/>
                        <a:pt x="23" y="14"/>
                      </a:cubicBezTo>
                      <a:close/>
                      <a:moveTo>
                        <a:pt x="23" y="11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0"/>
                        <a:pt x="24" y="11"/>
                        <a:pt x="23" y="11"/>
                      </a:cubicBezTo>
                      <a:close/>
                      <a:moveTo>
                        <a:pt x="24" y="13"/>
                      </a:moveTo>
                      <a:cubicBezTo>
                        <a:pt x="24" y="13"/>
                        <a:pt x="24" y="13"/>
                        <a:pt x="24" y="14"/>
                      </a:cubicBezTo>
                      <a:cubicBezTo>
                        <a:pt x="23" y="14"/>
                        <a:pt x="23" y="13"/>
                        <a:pt x="23" y="13"/>
                      </a:cubicBezTo>
                      <a:cubicBezTo>
                        <a:pt x="24" y="12"/>
                        <a:pt x="24" y="13"/>
                        <a:pt x="24" y="13"/>
                      </a:cubicBezTo>
                      <a:close/>
                      <a:moveTo>
                        <a:pt x="24" y="16"/>
                      </a:moveTo>
                      <a:cubicBezTo>
                        <a:pt x="24" y="16"/>
                        <a:pt x="25" y="16"/>
                        <a:pt x="25" y="16"/>
                      </a:cubicBezTo>
                      <a:cubicBezTo>
                        <a:pt x="24" y="16"/>
                        <a:pt x="24" y="16"/>
                        <a:pt x="24" y="16"/>
                      </a:cubicBezTo>
                      <a:close/>
                      <a:moveTo>
                        <a:pt x="25" y="9"/>
                      </a:moveTo>
                      <a:cubicBezTo>
                        <a:pt x="25" y="9"/>
                        <a:pt x="24" y="9"/>
                        <a:pt x="24" y="8"/>
                      </a:cubicBezTo>
                      <a:cubicBezTo>
                        <a:pt x="25" y="8"/>
                        <a:pt x="26" y="9"/>
                        <a:pt x="25" y="9"/>
                      </a:cubicBezTo>
                      <a:close/>
                      <a:moveTo>
                        <a:pt x="26" y="12"/>
                      </a:moveTo>
                      <a:cubicBezTo>
                        <a:pt x="25" y="12"/>
                        <a:pt x="25" y="12"/>
                        <a:pt x="25" y="13"/>
                      </a:cubicBezTo>
                      <a:cubicBezTo>
                        <a:pt x="25" y="12"/>
                        <a:pt x="25" y="12"/>
                        <a:pt x="25" y="11"/>
                      </a:cubicBezTo>
                      <a:cubicBezTo>
                        <a:pt x="25" y="12"/>
                        <a:pt x="25" y="12"/>
                        <a:pt x="26" y="12"/>
                      </a:cubicBezTo>
                      <a:close/>
                      <a:moveTo>
                        <a:pt x="25" y="16"/>
                      </a:move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5" y="15"/>
                        <a:pt x="25" y="15"/>
                        <a:pt x="25" y="16"/>
                      </a:cubicBezTo>
                      <a:close/>
                      <a:moveTo>
                        <a:pt x="28" y="5"/>
                      </a:move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4"/>
                        <a:pt x="29" y="5"/>
                        <a:pt x="28" y="5"/>
                      </a:cubicBezTo>
                      <a:close/>
                      <a:moveTo>
                        <a:pt x="30" y="6"/>
                      </a:moveTo>
                      <a:cubicBezTo>
                        <a:pt x="30" y="7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8"/>
                        <a:pt x="29" y="9"/>
                        <a:pt x="29" y="9"/>
                      </a:cubicBezTo>
                      <a:cubicBezTo>
                        <a:pt x="28" y="10"/>
                        <a:pt x="29" y="10"/>
                        <a:pt x="29" y="11"/>
                      </a:cubicBezTo>
                      <a:cubicBezTo>
                        <a:pt x="28" y="11"/>
                        <a:pt x="28" y="10"/>
                        <a:pt x="28" y="11"/>
                      </a:cubicBezTo>
                      <a:cubicBezTo>
                        <a:pt x="27" y="11"/>
                        <a:pt x="27" y="9"/>
                        <a:pt x="27" y="10"/>
                      </a:cubicBezTo>
                      <a:cubicBezTo>
                        <a:pt x="26" y="10"/>
                        <a:pt x="27" y="11"/>
                        <a:pt x="27" y="11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6" y="13"/>
                        <a:pt x="26" y="12"/>
                        <a:pt x="26" y="11"/>
                      </a:cubicBez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7" y="9"/>
                        <a:pt x="26" y="9"/>
                        <a:pt x="26" y="8"/>
                      </a:cubicBezTo>
                      <a:cubicBezTo>
                        <a:pt x="26" y="8"/>
                        <a:pt x="26" y="7"/>
                        <a:pt x="27" y="7"/>
                      </a:cubicBezTo>
                      <a:cubicBezTo>
                        <a:pt x="27" y="7"/>
                        <a:pt x="27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7" y="7"/>
                        <a:pt x="26" y="6"/>
                        <a:pt x="26" y="7"/>
                      </a:cubicBezTo>
                      <a:cubicBezTo>
                        <a:pt x="26" y="6"/>
                        <a:pt x="26" y="5"/>
                        <a:pt x="26" y="5"/>
                      </a:cubicBezTo>
                      <a:cubicBezTo>
                        <a:pt x="26" y="5"/>
                        <a:pt x="26" y="4"/>
                        <a:pt x="27" y="4"/>
                      </a:cubicBezTo>
                      <a:cubicBezTo>
                        <a:pt x="27" y="5"/>
                        <a:pt x="26" y="5"/>
                        <a:pt x="26" y="5"/>
                      </a:cubicBezTo>
                      <a:cubicBezTo>
                        <a:pt x="27" y="5"/>
                        <a:pt x="27" y="6"/>
                        <a:pt x="28" y="6"/>
                      </a:cubicBezTo>
                      <a:cubicBezTo>
                        <a:pt x="28" y="5"/>
                        <a:pt x="28" y="6"/>
                        <a:pt x="28" y="5"/>
                      </a:cubicBezTo>
                      <a:cubicBezTo>
                        <a:pt x="28" y="5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5"/>
                      </a:cubicBezTo>
                      <a:cubicBezTo>
                        <a:pt x="28" y="5"/>
                        <a:pt x="28" y="5"/>
                        <a:pt x="29" y="5"/>
                      </a:cubicBezTo>
                      <a:cubicBezTo>
                        <a:pt x="29" y="5"/>
                        <a:pt x="28" y="5"/>
                        <a:pt x="28" y="6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30" y="6"/>
                      </a:cubicBezTo>
                      <a:close/>
                      <a:moveTo>
                        <a:pt x="28" y="34"/>
                      </a:moveTo>
                      <a:cubicBezTo>
                        <a:pt x="29" y="34"/>
                        <a:pt x="28" y="35"/>
                        <a:pt x="28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lose/>
                      <a:moveTo>
                        <a:pt x="28" y="32"/>
                      </a:moveTo>
                      <a:cubicBezTo>
                        <a:pt x="28" y="32"/>
                        <a:pt x="29" y="31"/>
                        <a:pt x="29" y="31"/>
                      </a:cubicBezTo>
                      <a:cubicBezTo>
                        <a:pt x="29" y="32"/>
                        <a:pt x="28" y="32"/>
                        <a:pt x="28" y="32"/>
                      </a:cubicBezTo>
                      <a:close/>
                      <a:moveTo>
                        <a:pt x="27" y="15"/>
                      </a:move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8" y="13"/>
                        <a:pt x="28" y="12"/>
                        <a:pt x="29" y="12"/>
                      </a:cubicBezTo>
                      <a:cubicBezTo>
                        <a:pt x="29" y="12"/>
                        <a:pt x="29" y="13"/>
                        <a:pt x="29" y="13"/>
                      </a:cubicBezTo>
                      <a:cubicBezTo>
                        <a:pt x="29" y="13"/>
                        <a:pt x="29" y="12"/>
                        <a:pt x="30" y="12"/>
                      </a:cubicBezTo>
                      <a:cubicBezTo>
                        <a:pt x="30" y="13"/>
                        <a:pt x="29" y="13"/>
                        <a:pt x="29" y="14"/>
                      </a:cubicBezTo>
                      <a:cubicBezTo>
                        <a:pt x="28" y="14"/>
                        <a:pt x="28" y="14"/>
                        <a:pt x="27" y="15"/>
                      </a:cubicBezTo>
                      <a:close/>
                      <a:moveTo>
                        <a:pt x="29" y="10"/>
                      </a:moveTo>
                      <a:cubicBezTo>
                        <a:pt x="30" y="9"/>
                        <a:pt x="30" y="10"/>
                        <a:pt x="30" y="10"/>
                      </a:cubicBezTo>
                      <a:cubicBezTo>
                        <a:pt x="29" y="10"/>
                        <a:pt x="29" y="10"/>
                        <a:pt x="29" y="10"/>
                      </a:cubicBezTo>
                      <a:close/>
                      <a:moveTo>
                        <a:pt x="28" y="13"/>
                      </a:moveTo>
                      <a:cubicBezTo>
                        <a:pt x="28" y="13"/>
                        <a:pt x="28" y="13"/>
                        <a:pt x="27" y="12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29" y="12"/>
                        <a:pt x="28" y="13"/>
                        <a:pt x="28" y="13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6"/>
                        <a:pt x="27" y="16"/>
                      </a:cubicBezTo>
                      <a:close/>
                      <a:moveTo>
                        <a:pt x="27" y="34"/>
                      </a:moveTo>
                      <a:cubicBezTo>
                        <a:pt x="27" y="33"/>
                        <a:pt x="28" y="33"/>
                        <a:pt x="27" y="34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6" y="15"/>
                        <a:pt x="26" y="15"/>
                      </a:cubicBezTo>
                      <a:cubicBezTo>
                        <a:pt x="26" y="14"/>
                        <a:pt x="27" y="14"/>
                        <a:pt x="27" y="15"/>
                      </a:cubicBezTo>
                      <a:close/>
                      <a:moveTo>
                        <a:pt x="27" y="37"/>
                      </a:move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7" y="38"/>
                        <a:pt x="27" y="38"/>
                        <a:pt x="27" y="37"/>
                      </a:cubicBezTo>
                      <a:close/>
                      <a:moveTo>
                        <a:pt x="30" y="10"/>
                      </a:moveTo>
                      <a:cubicBezTo>
                        <a:pt x="30" y="9"/>
                        <a:pt x="30" y="9"/>
                        <a:pt x="30" y="9"/>
                      </a:cubicBezTo>
                      <a:cubicBezTo>
                        <a:pt x="30" y="9"/>
                        <a:pt x="29" y="9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30" y="9"/>
                        <a:pt x="30" y="9"/>
                        <a:pt x="30" y="10"/>
                      </a:cubicBezTo>
                      <a:close/>
                      <a:moveTo>
                        <a:pt x="30" y="11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0"/>
                        <a:pt x="31" y="10"/>
                        <a:pt x="30" y="11"/>
                      </a:cubicBezTo>
                      <a:close/>
                      <a:moveTo>
                        <a:pt x="32" y="12"/>
                      </a:move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31" y="12"/>
                        <a:pt x="32" y="12"/>
                        <a:pt x="32" y="12"/>
                      </a:cubicBezTo>
                      <a:close/>
                      <a:moveTo>
                        <a:pt x="32" y="13"/>
                      </a:move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lose/>
                      <a:moveTo>
                        <a:pt x="32" y="23"/>
                      </a:moveTo>
                      <a:cubicBezTo>
                        <a:pt x="32" y="23"/>
                        <a:pt x="32" y="22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lose/>
                      <a:moveTo>
                        <a:pt x="32" y="23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lose/>
                      <a:moveTo>
                        <a:pt x="33" y="31"/>
                      </a:moveTo>
                      <a:cubicBezTo>
                        <a:pt x="33" y="31"/>
                        <a:pt x="33" y="32"/>
                        <a:pt x="34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0"/>
                        <a:pt x="33" y="31"/>
                        <a:pt x="33" y="30"/>
                      </a:cubicBezTo>
                      <a:cubicBezTo>
                        <a:pt x="34" y="30"/>
                        <a:pt x="34" y="30"/>
                        <a:pt x="34" y="29"/>
                      </a:cubicBezTo>
                      <a:cubicBezTo>
                        <a:pt x="35" y="30"/>
                        <a:pt x="34" y="31"/>
                        <a:pt x="34" y="31"/>
                      </a:cubicBezTo>
                      <a:cubicBezTo>
                        <a:pt x="34" y="31"/>
                        <a:pt x="34" y="32"/>
                        <a:pt x="33" y="32"/>
                      </a:cubicBezTo>
                      <a:cubicBezTo>
                        <a:pt x="33" y="32"/>
                        <a:pt x="33" y="33"/>
                        <a:pt x="33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3" y="32"/>
                        <a:pt x="33" y="32"/>
                        <a:pt x="33" y="31"/>
                      </a:cubicBezTo>
                      <a:close/>
                      <a:moveTo>
                        <a:pt x="33" y="30"/>
                      </a:moveTo>
                      <a:cubicBezTo>
                        <a:pt x="33" y="29"/>
                        <a:pt x="33" y="29"/>
                        <a:pt x="33" y="28"/>
                      </a:cubicBezTo>
                      <a:cubicBezTo>
                        <a:pt x="33" y="28"/>
                        <a:pt x="34" y="28"/>
                        <a:pt x="34" y="28"/>
                      </a:cubicBezTo>
                      <a:cubicBezTo>
                        <a:pt x="34" y="29"/>
                        <a:pt x="34" y="29"/>
                        <a:pt x="33" y="30"/>
                      </a:cubicBezTo>
                      <a:close/>
                      <a:moveTo>
                        <a:pt x="33" y="33"/>
                      </a:moveTo>
                      <a:cubicBezTo>
                        <a:pt x="33" y="33"/>
                        <a:pt x="33" y="33"/>
                        <a:pt x="32" y="33"/>
                      </a:cubicBezTo>
                      <a:cubicBezTo>
                        <a:pt x="32" y="33"/>
                        <a:pt x="32" y="33"/>
                        <a:pt x="33" y="32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2" y="30"/>
                        <a:pt x="33" y="30"/>
                      </a:cubicBezTo>
                      <a:cubicBezTo>
                        <a:pt x="33" y="31"/>
                        <a:pt x="33" y="31"/>
                        <a:pt x="32" y="31"/>
                      </a:cubicBezTo>
                      <a:close/>
                      <a:moveTo>
                        <a:pt x="32" y="32"/>
                      </a:move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2" y="31"/>
                        <a:pt x="33" y="31"/>
                        <a:pt x="32" y="32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20"/>
                        <a:pt x="33" y="20"/>
                      </a:cubicBezTo>
                      <a:cubicBezTo>
                        <a:pt x="32" y="20"/>
                        <a:pt x="32" y="19"/>
                        <a:pt x="33" y="19"/>
                      </a:cubicBezTo>
                      <a:close/>
                      <a:moveTo>
                        <a:pt x="33" y="23"/>
                      </a:moveTo>
                      <a:cubicBezTo>
                        <a:pt x="33" y="24"/>
                        <a:pt x="33" y="24"/>
                        <a:pt x="33" y="25"/>
                      </a:cubicBezTo>
                      <a:cubicBezTo>
                        <a:pt x="33" y="25"/>
                        <a:pt x="33" y="25"/>
                        <a:pt x="32" y="25"/>
                      </a:cubicBezTo>
                      <a:cubicBezTo>
                        <a:pt x="32" y="24"/>
                        <a:pt x="32" y="24"/>
                        <a:pt x="33" y="23"/>
                      </a:cubicBezTo>
                      <a:close/>
                      <a:moveTo>
                        <a:pt x="33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lose/>
                      <a:moveTo>
                        <a:pt x="33" y="25"/>
                      </a:move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5"/>
                        <a:pt x="34" y="25"/>
                        <a:pt x="35" y="25"/>
                      </a:cubicBezTo>
                      <a:cubicBezTo>
                        <a:pt x="35" y="26"/>
                        <a:pt x="35" y="26"/>
                        <a:pt x="34" y="26"/>
                      </a:cubicBezTo>
                      <a:cubicBezTo>
                        <a:pt x="34" y="26"/>
                        <a:pt x="34" y="25"/>
                        <a:pt x="33" y="25"/>
                      </a:cubicBezTo>
                      <a:close/>
                      <a:moveTo>
                        <a:pt x="34" y="20"/>
                      </a:moveTo>
                      <a:cubicBezTo>
                        <a:pt x="34" y="20"/>
                        <a:pt x="34" y="20"/>
                        <a:pt x="34" y="20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1"/>
                        <a:pt x="33" y="21"/>
                        <a:pt x="34" y="20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lose/>
                      <a:moveTo>
                        <a:pt x="34" y="14"/>
                      </a:moveTo>
                      <a:cubicBezTo>
                        <a:pt x="34" y="14"/>
                        <a:pt x="33" y="14"/>
                        <a:pt x="34" y="14"/>
                      </a:cubicBezTo>
                      <a:cubicBezTo>
                        <a:pt x="34" y="13"/>
                        <a:pt x="34" y="14"/>
                        <a:pt x="34" y="14"/>
                      </a:cubicBezTo>
                      <a:close/>
                      <a:moveTo>
                        <a:pt x="35" y="16"/>
                      </a:moveTo>
                      <a:cubicBezTo>
                        <a:pt x="34" y="16"/>
                        <a:pt x="33" y="17"/>
                        <a:pt x="33" y="16"/>
                      </a:cubicBezTo>
                      <a:cubicBezTo>
                        <a:pt x="34" y="16"/>
                        <a:pt x="35" y="15"/>
                        <a:pt x="35" y="16"/>
                      </a:cubicBezTo>
                      <a:close/>
                      <a:moveTo>
                        <a:pt x="35" y="13"/>
                      </a:moveTo>
                      <a:cubicBezTo>
                        <a:pt x="34" y="14"/>
                        <a:pt x="34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6" y="12"/>
                      </a:moveTo>
                      <a:cubicBezTo>
                        <a:pt x="36" y="12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lose/>
                      <a:moveTo>
                        <a:pt x="36" y="14"/>
                      </a:moveTo>
                      <a:cubicBezTo>
                        <a:pt x="35" y="14"/>
                        <a:pt x="35" y="15"/>
                        <a:pt x="35" y="14"/>
                      </a:cubicBezTo>
                      <a:cubicBezTo>
                        <a:pt x="35" y="14"/>
                        <a:pt x="35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6" y="17"/>
                      </a:cubicBezTo>
                      <a:cubicBezTo>
                        <a:pt x="36" y="18"/>
                        <a:pt x="36" y="18"/>
                        <a:pt x="35" y="18"/>
                      </a:cubicBezTo>
                      <a:close/>
                      <a:moveTo>
                        <a:pt x="35" y="19"/>
                      </a:move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4" y="28"/>
                      </a:cubicBezTo>
                      <a:cubicBezTo>
                        <a:pt x="35" y="28"/>
                        <a:pt x="36" y="28"/>
                        <a:pt x="35" y="29"/>
                      </a:cubicBezTo>
                      <a:cubicBezTo>
                        <a:pt x="35" y="29"/>
                        <a:pt x="35" y="29"/>
                        <a:pt x="34" y="29"/>
                      </a:cubicBezTo>
                      <a:close/>
                      <a:moveTo>
                        <a:pt x="33" y="35"/>
                      </a:moveTo>
                      <a:cubicBezTo>
                        <a:pt x="33" y="34"/>
                        <a:pt x="34" y="33"/>
                        <a:pt x="34" y="33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4" y="34"/>
                        <a:pt x="34" y="35"/>
                      </a:cubicBezTo>
                      <a:cubicBezTo>
                        <a:pt x="34" y="35"/>
                        <a:pt x="34" y="36"/>
                        <a:pt x="33" y="36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lose/>
                      <a:moveTo>
                        <a:pt x="31" y="36"/>
                      </a:moveTo>
                      <a:cubicBezTo>
                        <a:pt x="31" y="36"/>
                        <a:pt x="32" y="35"/>
                        <a:pt x="32" y="35"/>
                      </a:cubicBezTo>
                      <a:cubicBezTo>
                        <a:pt x="32" y="35"/>
                        <a:pt x="32" y="35"/>
                        <a:pt x="32" y="34"/>
                      </a:cubicBezTo>
                      <a:cubicBezTo>
                        <a:pt x="32" y="34"/>
                        <a:pt x="31" y="34"/>
                        <a:pt x="31" y="34"/>
                      </a:cubicBezTo>
                      <a:cubicBezTo>
                        <a:pt x="31" y="33"/>
                        <a:pt x="32" y="33"/>
                        <a:pt x="32" y="33"/>
                      </a:cubicBezTo>
                      <a:cubicBezTo>
                        <a:pt x="32" y="32"/>
                        <a:pt x="32" y="33"/>
                        <a:pt x="32" y="34"/>
                      </a:cubicBezTo>
                      <a:cubicBezTo>
                        <a:pt x="32" y="34"/>
                        <a:pt x="32" y="33"/>
                        <a:pt x="33" y="33"/>
                      </a:cubicBezTo>
                      <a:cubicBezTo>
                        <a:pt x="33" y="34"/>
                        <a:pt x="32" y="35"/>
                        <a:pt x="32" y="36"/>
                      </a:cubicBezTo>
                      <a:cubicBezTo>
                        <a:pt x="32" y="37"/>
                        <a:pt x="31" y="36"/>
                        <a:pt x="31" y="3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2" y="18"/>
                      </a:cubicBezTo>
                      <a:cubicBezTo>
                        <a:pt x="31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6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2" y="15"/>
                        <a:pt x="31" y="15"/>
                        <a:pt x="31" y="14"/>
                      </a:cubicBezTo>
                      <a:cubicBezTo>
                        <a:pt x="31" y="15"/>
                        <a:pt x="32" y="16"/>
                        <a:pt x="33" y="15"/>
                      </a:cubicBezTo>
                      <a:cubicBezTo>
                        <a:pt x="33" y="16"/>
                        <a:pt x="32" y="17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lose/>
                      <a:moveTo>
                        <a:pt x="31" y="26"/>
                      </a:move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lose/>
                      <a:moveTo>
                        <a:pt x="31" y="6"/>
                      </a:move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lose/>
                      <a:moveTo>
                        <a:pt x="30" y="35"/>
                      </a:moveTo>
                      <a:cubicBezTo>
                        <a:pt x="30" y="35"/>
                        <a:pt x="29" y="36"/>
                        <a:pt x="29" y="36"/>
                      </a:cubicBezTo>
                      <a:cubicBezTo>
                        <a:pt x="29" y="36"/>
                        <a:pt x="29" y="35"/>
                        <a:pt x="29" y="36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8" y="35"/>
                        <a:pt x="28" y="35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9" y="35"/>
                        <a:pt x="29" y="34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9" y="34"/>
                        <a:pt x="29" y="33"/>
                        <a:pt x="29" y="33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30" y="34"/>
                        <a:pt x="30" y="34"/>
                        <a:pt x="31" y="34"/>
                      </a:cubicBezTo>
                      <a:cubicBezTo>
                        <a:pt x="31" y="34"/>
                        <a:pt x="30" y="35"/>
                        <a:pt x="30" y="35"/>
                      </a:cubicBezTo>
                      <a:cubicBezTo>
                        <a:pt x="30" y="35"/>
                        <a:pt x="30" y="35"/>
                        <a:pt x="30" y="35"/>
                      </a:cubicBezTo>
                      <a:close/>
                      <a:moveTo>
                        <a:pt x="28" y="37"/>
                      </a:moveTo>
                      <a:cubicBezTo>
                        <a:pt x="28" y="36"/>
                        <a:pt x="29" y="37"/>
                        <a:pt x="29" y="37"/>
                      </a:cubicBezTo>
                      <a:cubicBezTo>
                        <a:pt x="30" y="36"/>
                        <a:pt x="30" y="38"/>
                        <a:pt x="29" y="38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8"/>
                        <a:pt x="28" y="38"/>
                        <a:pt x="28" y="38"/>
                      </a:cubicBezTo>
                      <a:cubicBezTo>
                        <a:pt x="28" y="38"/>
                        <a:pt x="28" y="37"/>
                        <a:pt x="28" y="37"/>
                      </a:cubicBezTo>
                      <a:close/>
                      <a:moveTo>
                        <a:pt x="28" y="35"/>
                      </a:moveTo>
                      <a:cubicBezTo>
                        <a:pt x="28" y="35"/>
                        <a:pt x="27" y="36"/>
                        <a:pt x="27" y="36"/>
                      </a:cubicBezTo>
                      <a:cubicBezTo>
                        <a:pt x="27" y="35"/>
                        <a:pt x="27" y="35"/>
                        <a:pt x="28" y="35"/>
                      </a:cubicBezTo>
                      <a:close/>
                      <a:moveTo>
                        <a:pt x="26" y="41"/>
                      </a:moveTo>
                      <a:cubicBezTo>
                        <a:pt x="27" y="40"/>
                        <a:pt x="27" y="40"/>
                        <a:pt x="28" y="40"/>
                      </a:cubicBezTo>
                      <a:cubicBezTo>
                        <a:pt x="27" y="40"/>
                        <a:pt x="27" y="40"/>
                        <a:pt x="26" y="41"/>
                      </a:cubicBezTo>
                      <a:close/>
                      <a:moveTo>
                        <a:pt x="26" y="37"/>
                      </a:moveTo>
                      <a:cubicBezTo>
                        <a:pt x="26" y="37"/>
                        <a:pt x="25" y="37"/>
                        <a:pt x="26" y="36"/>
                      </a:cubicBezTo>
                      <a:cubicBezTo>
                        <a:pt x="26" y="36"/>
                        <a:pt x="26" y="36"/>
                        <a:pt x="27" y="36"/>
                      </a:cubicBezTo>
                      <a:cubicBezTo>
                        <a:pt x="27" y="36"/>
                        <a:pt x="27" y="37"/>
                        <a:pt x="26" y="37"/>
                      </a:cubicBezTo>
                      <a:close/>
                      <a:moveTo>
                        <a:pt x="25" y="41"/>
                      </a:moveTo>
                      <a:cubicBezTo>
                        <a:pt x="25" y="40"/>
                        <a:pt x="26" y="40"/>
                        <a:pt x="26" y="41"/>
                      </a:cubicBezTo>
                      <a:cubicBezTo>
                        <a:pt x="26" y="41"/>
                        <a:pt x="25" y="41"/>
                        <a:pt x="25" y="41"/>
                      </a:cubicBezTo>
                      <a:close/>
                      <a:moveTo>
                        <a:pt x="25" y="35"/>
                      </a:moveTo>
                      <a:cubicBezTo>
                        <a:pt x="25" y="34"/>
                        <a:pt x="26" y="34"/>
                        <a:pt x="26" y="34"/>
                      </a:cubicBezTo>
                      <a:cubicBezTo>
                        <a:pt x="25" y="35"/>
                        <a:pt x="25" y="35"/>
                        <a:pt x="25" y="35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9"/>
                      </a:cubicBezTo>
                      <a:cubicBezTo>
                        <a:pt x="25" y="39"/>
                        <a:pt x="25" y="38"/>
                        <a:pt x="25" y="38"/>
                      </a:cubicBezTo>
                      <a:close/>
                      <a:moveTo>
                        <a:pt x="25" y="37"/>
                      </a:moveTo>
                      <a:cubicBezTo>
                        <a:pt x="25" y="36"/>
                        <a:pt x="25" y="37"/>
                        <a:pt x="25" y="37"/>
                      </a:cubicBezTo>
                      <a:cubicBezTo>
                        <a:pt x="25" y="37"/>
                        <a:pt x="25" y="37"/>
                        <a:pt x="25" y="37"/>
                      </a:cubicBezTo>
                      <a:close/>
                      <a:moveTo>
                        <a:pt x="23" y="42"/>
                      </a:moveTo>
                      <a:cubicBezTo>
                        <a:pt x="24" y="41"/>
                        <a:pt x="24" y="41"/>
                        <a:pt x="24" y="42"/>
                      </a:cubicBezTo>
                      <a:cubicBezTo>
                        <a:pt x="24" y="42"/>
                        <a:pt x="23" y="42"/>
                        <a:pt x="23" y="42"/>
                      </a:cubicBezTo>
                      <a:close/>
                      <a:moveTo>
                        <a:pt x="23" y="42"/>
                      </a:move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lose/>
                      <a:moveTo>
                        <a:pt x="18" y="43"/>
                      </a:moveTo>
                      <a:cubicBezTo>
                        <a:pt x="18" y="43"/>
                        <a:pt x="18" y="42"/>
                        <a:pt x="18" y="42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cubicBezTo>
                        <a:pt x="18" y="42"/>
                        <a:pt x="18" y="43"/>
                        <a:pt x="18" y="43"/>
                      </a:cubicBezTo>
                      <a:close/>
                      <a:moveTo>
                        <a:pt x="16" y="25"/>
                      </a:move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6"/>
                        <a:pt x="16" y="26"/>
                        <a:pt x="16" y="25"/>
                      </a:cubicBezTo>
                      <a:close/>
                      <a:moveTo>
                        <a:pt x="16" y="42"/>
                      </a:moveTo>
                      <a:cubicBezTo>
                        <a:pt x="16" y="42"/>
                        <a:pt x="16" y="42"/>
                        <a:pt x="16" y="42"/>
                      </a:cubicBezTo>
                      <a:cubicBezTo>
                        <a:pt x="16" y="42"/>
                        <a:pt x="16" y="42"/>
                        <a:pt x="16" y="42"/>
                      </a:cubicBezTo>
                      <a:close/>
                      <a:moveTo>
                        <a:pt x="16" y="39"/>
                      </a:move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8"/>
                        <a:pt x="16" y="38"/>
                        <a:pt x="16" y="39"/>
                      </a:cubicBezTo>
                      <a:close/>
                      <a:moveTo>
                        <a:pt x="15" y="44"/>
                      </a:moveTo>
                      <a:cubicBezTo>
                        <a:pt x="16" y="44"/>
                        <a:pt x="16" y="43"/>
                        <a:pt x="16" y="43"/>
                      </a:cubicBezTo>
                      <a:cubicBezTo>
                        <a:pt x="16" y="44"/>
                        <a:pt x="15" y="44"/>
                        <a:pt x="15" y="44"/>
                      </a:cubicBezTo>
                      <a:close/>
                      <a:moveTo>
                        <a:pt x="15" y="45"/>
                      </a:moveTo>
                      <a:cubicBezTo>
                        <a:pt x="15" y="45"/>
                        <a:pt x="16" y="45"/>
                        <a:pt x="16" y="45"/>
                      </a:cubicBezTo>
                      <a:cubicBezTo>
                        <a:pt x="16" y="45"/>
                        <a:pt x="15" y="46"/>
                        <a:pt x="15" y="45"/>
                      </a:cubicBezTo>
                      <a:close/>
                      <a:moveTo>
                        <a:pt x="15" y="39"/>
                      </a:move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lose/>
                      <a:moveTo>
                        <a:pt x="12" y="36"/>
                      </a:moveTo>
                      <a:cubicBezTo>
                        <a:pt x="13" y="35"/>
                        <a:pt x="14" y="35"/>
                        <a:pt x="13" y="36"/>
                      </a:cubicBezTo>
                      <a:cubicBezTo>
                        <a:pt x="13" y="36"/>
                        <a:pt x="13" y="37"/>
                        <a:pt x="12" y="3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3" y="34"/>
                        <a:pt x="13" y="34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3" y="35"/>
                      </a:moveTo>
                      <a:cubicBezTo>
                        <a:pt x="13" y="35"/>
                        <a:pt x="13" y="35"/>
                        <a:pt x="12" y="36"/>
                      </a:cubicBezTo>
                      <a:cubicBezTo>
                        <a:pt x="13" y="35"/>
                        <a:pt x="12" y="35"/>
                        <a:pt x="12" y="35"/>
                      </a:cubicBezTo>
                      <a:cubicBezTo>
                        <a:pt x="13" y="35"/>
                        <a:pt x="13" y="35"/>
                        <a:pt x="13" y="35"/>
                      </a:cubicBezTo>
                      <a:close/>
                      <a:moveTo>
                        <a:pt x="12" y="38"/>
                      </a:moveTo>
                      <a:cubicBezTo>
                        <a:pt x="12" y="38"/>
                        <a:pt x="12" y="38"/>
                        <a:pt x="12" y="37"/>
                      </a:cubicBezTo>
                      <a:cubicBezTo>
                        <a:pt x="12" y="37"/>
                        <a:pt x="12" y="37"/>
                        <a:pt x="12" y="37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lose/>
                      <a:moveTo>
                        <a:pt x="10" y="26"/>
                      </a:moveTo>
                      <a:cubicBezTo>
                        <a:pt x="11" y="25"/>
                        <a:pt x="10" y="26"/>
                        <a:pt x="10" y="25"/>
                      </a:cubicBezTo>
                      <a:cubicBezTo>
                        <a:pt x="10" y="24"/>
                        <a:pt x="11" y="25"/>
                        <a:pt x="11" y="25"/>
                      </a:cubicBezTo>
                      <a:cubicBezTo>
                        <a:pt x="11" y="23"/>
                        <a:pt x="13" y="23"/>
                        <a:pt x="13" y="21"/>
                      </a:cubicBezTo>
                      <a:cubicBezTo>
                        <a:pt x="13" y="21"/>
                        <a:pt x="13" y="22"/>
                        <a:pt x="14" y="21"/>
                      </a:cubicBezTo>
                      <a:cubicBezTo>
                        <a:pt x="15" y="20"/>
                        <a:pt x="17" y="19"/>
                        <a:pt x="18" y="18"/>
                      </a:cubicBezTo>
                      <a:cubicBezTo>
                        <a:pt x="18" y="17"/>
                        <a:pt x="18" y="18"/>
                        <a:pt x="18" y="17"/>
                      </a:cubicBezTo>
                      <a:cubicBezTo>
                        <a:pt x="18" y="17"/>
                        <a:pt x="19" y="17"/>
                        <a:pt x="19" y="17"/>
                      </a:cubicBezTo>
                      <a:cubicBezTo>
                        <a:pt x="19" y="17"/>
                        <a:pt x="19" y="17"/>
                        <a:pt x="19" y="18"/>
                      </a:cubicBezTo>
                      <a:cubicBezTo>
                        <a:pt x="20" y="18"/>
                        <a:pt x="21" y="17"/>
                        <a:pt x="21" y="17"/>
                      </a:cubicBezTo>
                      <a:cubicBezTo>
                        <a:pt x="23" y="18"/>
                        <a:pt x="26" y="17"/>
                        <a:pt x="27" y="19"/>
                      </a:cubicBezTo>
                      <a:cubicBezTo>
                        <a:pt x="26" y="19"/>
                        <a:pt x="24" y="20"/>
                        <a:pt x="24" y="21"/>
                      </a:cubicBezTo>
                      <a:cubicBezTo>
                        <a:pt x="23" y="20"/>
                        <a:pt x="21" y="21"/>
                        <a:pt x="20" y="23"/>
                      </a:cubicBezTo>
                      <a:cubicBezTo>
                        <a:pt x="20" y="22"/>
                        <a:pt x="20" y="22"/>
                        <a:pt x="19" y="22"/>
                      </a:cubicBezTo>
                      <a:cubicBezTo>
                        <a:pt x="19" y="25"/>
                        <a:pt x="19" y="27"/>
                        <a:pt x="19" y="30"/>
                      </a:cubicBezTo>
                      <a:cubicBezTo>
                        <a:pt x="19" y="32"/>
                        <a:pt x="19" y="35"/>
                        <a:pt x="19" y="38"/>
                      </a:cubicBezTo>
                      <a:cubicBezTo>
                        <a:pt x="19" y="38"/>
                        <a:pt x="20" y="38"/>
                        <a:pt x="20" y="38"/>
                      </a:cubicBezTo>
                      <a:cubicBezTo>
                        <a:pt x="18" y="40"/>
                        <a:pt x="21" y="41"/>
                        <a:pt x="22" y="39"/>
                      </a:cubicBezTo>
                      <a:cubicBezTo>
                        <a:pt x="23" y="38"/>
                        <a:pt x="23" y="37"/>
                        <a:pt x="24" y="37"/>
                      </a:cubicBezTo>
                      <a:cubicBezTo>
                        <a:pt x="24" y="39"/>
                        <a:pt x="22" y="41"/>
                        <a:pt x="20" y="42"/>
                      </a:cubicBezTo>
                      <a:cubicBezTo>
                        <a:pt x="20" y="42"/>
                        <a:pt x="18" y="42"/>
                        <a:pt x="18" y="41"/>
                      </a:cubicBezTo>
                      <a:cubicBezTo>
                        <a:pt x="17" y="39"/>
                        <a:pt x="18" y="36"/>
                        <a:pt x="18" y="34"/>
                      </a:cubicBezTo>
                      <a:cubicBezTo>
                        <a:pt x="18" y="33"/>
                        <a:pt x="18" y="33"/>
                        <a:pt x="18" y="32"/>
                      </a:cubicBezTo>
                      <a:cubicBezTo>
                        <a:pt x="18" y="32"/>
                        <a:pt x="18" y="31"/>
                        <a:pt x="18" y="30"/>
                      </a:cubicBezTo>
                      <a:cubicBezTo>
                        <a:pt x="18" y="28"/>
                        <a:pt x="18" y="26"/>
                        <a:pt x="18" y="24"/>
                      </a:cubicBezTo>
                      <a:cubicBezTo>
                        <a:pt x="18" y="24"/>
                        <a:pt x="18" y="23"/>
                        <a:pt x="18" y="23"/>
                      </a:cubicBezTo>
                      <a:cubicBezTo>
                        <a:pt x="17" y="23"/>
                        <a:pt x="17" y="24"/>
                        <a:pt x="17" y="24"/>
                      </a:cubicBezTo>
                      <a:cubicBezTo>
                        <a:pt x="16" y="24"/>
                        <a:pt x="15" y="23"/>
                        <a:pt x="14" y="24"/>
                      </a:cubicBezTo>
                      <a:cubicBezTo>
                        <a:pt x="14" y="25"/>
                        <a:pt x="14" y="25"/>
                        <a:pt x="13" y="26"/>
                      </a:cubicBezTo>
                      <a:cubicBezTo>
                        <a:pt x="13" y="25"/>
                        <a:pt x="11" y="25"/>
                        <a:pt x="10" y="26"/>
                      </a:cubicBezTo>
                      <a:close/>
                      <a:moveTo>
                        <a:pt x="23" y="34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lose/>
                      <a:moveTo>
                        <a:pt x="20" y="35"/>
                      </a:moveTo>
                      <a:cubicBezTo>
                        <a:pt x="20" y="35"/>
                        <a:pt x="20" y="35"/>
                        <a:pt x="20" y="35"/>
                      </a:cubicBezTo>
                      <a:cubicBezTo>
                        <a:pt x="20" y="35"/>
                        <a:pt x="20" y="35"/>
                        <a:pt x="20" y="35"/>
                      </a:cubicBezTo>
                      <a:close/>
                      <a:moveTo>
                        <a:pt x="10" y="42"/>
                      </a:moveTo>
                      <a:cubicBezTo>
                        <a:pt x="10" y="42"/>
                        <a:pt x="10" y="42"/>
                        <a:pt x="10" y="42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1" y="43"/>
                        <a:pt x="10" y="42"/>
                        <a:pt x="10" y="42"/>
                      </a:cubicBezTo>
                      <a:close/>
                      <a:moveTo>
                        <a:pt x="9" y="47"/>
                      </a:move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9" y="47"/>
                        <a:pt x="9" y="47"/>
                        <a:pt x="9" y="47"/>
                      </a:cubicBezTo>
                      <a:close/>
                      <a:moveTo>
                        <a:pt x="8" y="46"/>
                      </a:moveTo>
                      <a:cubicBezTo>
                        <a:pt x="8" y="46"/>
                        <a:pt x="8" y="45"/>
                        <a:pt x="8" y="45"/>
                      </a:cubicBezTo>
                      <a:cubicBezTo>
                        <a:pt x="8" y="45"/>
                        <a:pt x="8" y="46"/>
                        <a:pt x="8" y="46"/>
                      </a:cubicBezTo>
                      <a:close/>
                      <a:moveTo>
                        <a:pt x="8" y="45"/>
                      </a:moveTo>
                      <a:cubicBezTo>
                        <a:pt x="8" y="45"/>
                        <a:pt x="8" y="44"/>
                        <a:pt x="9" y="44"/>
                      </a:cubicBez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9" y="44"/>
                        <a:pt x="10" y="44"/>
                        <a:pt x="10" y="43"/>
                      </a:cubicBezTo>
                      <a:cubicBezTo>
                        <a:pt x="10" y="43"/>
                        <a:pt x="10" y="43"/>
                        <a:pt x="11" y="44"/>
                      </a:cubicBezTo>
                      <a:cubicBezTo>
                        <a:pt x="10" y="44"/>
                        <a:pt x="10" y="45"/>
                        <a:pt x="10" y="45"/>
                      </a:cubicBezTo>
                      <a:cubicBezTo>
                        <a:pt x="10" y="46"/>
                        <a:pt x="10" y="45"/>
                        <a:pt x="10" y="45"/>
                      </a:cubicBezTo>
                      <a:cubicBezTo>
                        <a:pt x="9" y="45"/>
                        <a:pt x="9" y="44"/>
                        <a:pt x="9" y="44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8" y="45"/>
                        <a:pt x="8" y="45"/>
                        <a:pt x="8" y="45"/>
                      </a:cubicBezTo>
                      <a:close/>
                      <a:moveTo>
                        <a:pt x="7" y="45"/>
                      </a:moveTo>
                      <a:cubicBezTo>
                        <a:pt x="7" y="44"/>
                        <a:pt x="7" y="44"/>
                        <a:pt x="8" y="43"/>
                      </a:cubicBezTo>
                      <a:cubicBezTo>
                        <a:pt x="7" y="44"/>
                        <a:pt x="7" y="44"/>
                        <a:pt x="7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lose/>
                      <a:moveTo>
                        <a:pt x="6" y="48"/>
                      </a:moveTo>
                      <a:cubicBezTo>
                        <a:pt x="6" y="47"/>
                        <a:pt x="6" y="46"/>
                        <a:pt x="6" y="46"/>
                      </a:cubicBezTo>
                      <a:cubicBezTo>
                        <a:pt x="7" y="45"/>
                        <a:pt x="6" y="47"/>
                        <a:pt x="6" y="48"/>
                      </a:cubicBezTo>
                      <a:close/>
                      <a:moveTo>
                        <a:pt x="5" y="38"/>
                      </a:moveTo>
                      <a:cubicBezTo>
                        <a:pt x="5" y="38"/>
                        <a:pt x="5" y="38"/>
                        <a:pt x="5" y="38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5" y="37"/>
                        <a:pt x="5" y="37"/>
                        <a:pt x="5" y="38"/>
                      </a:cubicBezTo>
                      <a:close/>
                      <a:moveTo>
                        <a:pt x="2" y="49"/>
                      </a:move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3" y="48"/>
                        <a:pt x="3" y="49"/>
                        <a:pt x="2" y="49"/>
                      </a:cubicBezTo>
                      <a:close/>
                      <a:moveTo>
                        <a:pt x="2" y="49"/>
                      </a:moveTo>
                      <a:cubicBezTo>
                        <a:pt x="2" y="49"/>
                        <a:pt x="2" y="50"/>
                        <a:pt x="2" y="50"/>
                      </a:cubicBezTo>
                      <a:cubicBezTo>
                        <a:pt x="2" y="50"/>
                        <a:pt x="2" y="49"/>
                        <a:pt x="2" y="49"/>
                      </a:cubicBezTo>
                      <a:close/>
                      <a:moveTo>
                        <a:pt x="2" y="45"/>
                      </a:moveTo>
                      <a:cubicBezTo>
                        <a:pt x="2" y="45"/>
                        <a:pt x="1" y="45"/>
                        <a:pt x="1" y="45"/>
                      </a:cubicBezTo>
                      <a:cubicBezTo>
                        <a:pt x="2" y="44"/>
                        <a:pt x="2" y="44"/>
                        <a:pt x="2" y="43"/>
                      </a:cubicBezTo>
                      <a:cubicBezTo>
                        <a:pt x="2" y="44"/>
                        <a:pt x="2" y="44"/>
                        <a:pt x="3" y="44"/>
                      </a:cubicBezTo>
                      <a:cubicBezTo>
                        <a:pt x="3" y="44"/>
                        <a:pt x="3" y="44"/>
                        <a:pt x="3" y="43"/>
                      </a:cubicBezTo>
                      <a:cubicBezTo>
                        <a:pt x="3" y="43"/>
                        <a:pt x="2" y="43"/>
                        <a:pt x="3" y="43"/>
                      </a:cubicBezTo>
                      <a:cubicBezTo>
                        <a:pt x="3" y="42"/>
                        <a:pt x="3" y="43"/>
                        <a:pt x="3" y="43"/>
                      </a:cubicBezTo>
                      <a:cubicBezTo>
                        <a:pt x="3" y="43"/>
                        <a:pt x="3" y="43"/>
                        <a:pt x="4" y="43"/>
                      </a:cubicBezTo>
                      <a:cubicBezTo>
                        <a:pt x="3" y="43"/>
                        <a:pt x="3" y="43"/>
                        <a:pt x="3" y="42"/>
                      </a:cubicBezTo>
                      <a:cubicBezTo>
                        <a:pt x="3" y="42"/>
                        <a:pt x="4" y="42"/>
                        <a:pt x="4" y="42"/>
                      </a:cubicBezTo>
                      <a:cubicBezTo>
                        <a:pt x="4" y="43"/>
                        <a:pt x="4" y="42"/>
                        <a:pt x="4" y="43"/>
                      </a:cubicBezTo>
                      <a:cubicBezTo>
                        <a:pt x="4" y="43"/>
                        <a:pt x="4" y="44"/>
                        <a:pt x="4" y="44"/>
                      </a:cubicBezTo>
                      <a:cubicBezTo>
                        <a:pt x="4" y="44"/>
                        <a:pt x="4" y="43"/>
                        <a:pt x="5" y="43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5" y="44"/>
                        <a:pt x="5" y="45"/>
                        <a:pt x="5" y="44"/>
                      </a:cubicBezTo>
                      <a:cubicBezTo>
                        <a:pt x="5" y="45"/>
                        <a:pt x="5" y="46"/>
                        <a:pt x="5" y="46"/>
                      </a:cubicBezTo>
                      <a:cubicBezTo>
                        <a:pt x="5" y="46"/>
                        <a:pt x="5" y="46"/>
                        <a:pt x="5" y="46"/>
                      </a:cubicBezTo>
                      <a:cubicBezTo>
                        <a:pt x="5" y="46"/>
                        <a:pt x="4" y="47"/>
                        <a:pt x="4" y="47"/>
                      </a:cubicBezTo>
                      <a:cubicBezTo>
                        <a:pt x="5" y="47"/>
                        <a:pt x="5" y="47"/>
                        <a:pt x="5" y="47"/>
                      </a:cubicBezTo>
                      <a:cubicBezTo>
                        <a:pt x="5" y="47"/>
                        <a:pt x="5" y="47"/>
                        <a:pt x="4" y="48"/>
                      </a:cubicBezTo>
                      <a:cubicBezTo>
                        <a:pt x="5" y="48"/>
                        <a:pt x="5" y="47"/>
                        <a:pt x="5" y="47"/>
                      </a:cubicBezTo>
                      <a:cubicBezTo>
                        <a:pt x="5" y="48"/>
                        <a:pt x="5" y="48"/>
                        <a:pt x="5" y="48"/>
                      </a:cubicBezTo>
                      <a:cubicBezTo>
                        <a:pt x="5" y="48"/>
                        <a:pt x="4" y="49"/>
                        <a:pt x="4" y="49"/>
                      </a:cubicBezTo>
                      <a:cubicBezTo>
                        <a:pt x="4" y="49"/>
                        <a:pt x="4" y="48"/>
                        <a:pt x="4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3" y="49"/>
                        <a:pt x="3" y="49"/>
                        <a:pt x="3" y="49"/>
                      </a:cubicBezTo>
                      <a:cubicBezTo>
                        <a:pt x="4" y="48"/>
                        <a:pt x="3" y="48"/>
                        <a:pt x="3" y="48"/>
                      </a:cubicBezTo>
                      <a:cubicBezTo>
                        <a:pt x="3" y="48"/>
                        <a:pt x="4" y="48"/>
                        <a:pt x="4" y="47"/>
                      </a:cubicBezTo>
                      <a:cubicBezTo>
                        <a:pt x="4" y="47"/>
                        <a:pt x="4" y="47"/>
                        <a:pt x="4" y="47"/>
                      </a:cubicBezTo>
                      <a:cubicBezTo>
                        <a:pt x="4" y="47"/>
                        <a:pt x="4" y="47"/>
                        <a:pt x="3" y="47"/>
                      </a:cubicBezTo>
                      <a:cubicBezTo>
                        <a:pt x="3" y="47"/>
                        <a:pt x="3" y="47"/>
                        <a:pt x="2" y="4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2" y="47"/>
                        <a:pt x="1" y="46"/>
                        <a:pt x="2" y="45"/>
                      </a:cubicBezTo>
                      <a:close/>
                      <a:moveTo>
                        <a:pt x="1" y="22"/>
                      </a:moveTo>
                      <a:cubicBezTo>
                        <a:pt x="1" y="21"/>
                        <a:pt x="2" y="20"/>
                        <a:pt x="3" y="20"/>
                      </a:cubicBezTo>
                      <a:cubicBezTo>
                        <a:pt x="3" y="21"/>
                        <a:pt x="2" y="20"/>
                        <a:pt x="2" y="21"/>
                      </a:cubicBezTo>
                      <a:cubicBezTo>
                        <a:pt x="2" y="21"/>
                        <a:pt x="2" y="21"/>
                        <a:pt x="2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1" name="任意多边形 11290"/>
                <p:cNvSpPr>
                  <a:spLocks noEditPoints="1"/>
                </p:cNvSpPr>
                <p:nvPr/>
              </p:nvSpPr>
              <p:spPr>
                <a:xfrm>
                  <a:off x="5355" y="3686"/>
                  <a:ext cx="77" cy="113"/>
                </a:xfrm>
                <a:custGeom>
                  <a:avLst/>
                  <a:gdLst/>
                  <a:ahLst/>
                  <a:cxnLst/>
                  <a:pathLst>
                    <a:path w="37" h="54">
                      <a:moveTo>
                        <a:pt x="0" y="15"/>
                      </a:moveTo>
                      <a:cubicBezTo>
                        <a:pt x="1" y="16"/>
                        <a:pt x="0" y="19"/>
                        <a:pt x="0" y="21"/>
                      </a:cubicBezTo>
                      <a:cubicBezTo>
                        <a:pt x="0" y="21"/>
                        <a:pt x="0" y="22"/>
                        <a:pt x="1" y="22"/>
                      </a:cubicBezTo>
                      <a:cubicBezTo>
                        <a:pt x="1" y="23"/>
                        <a:pt x="0" y="24"/>
                        <a:pt x="1" y="25"/>
                      </a:cubicBezTo>
                      <a:cubicBezTo>
                        <a:pt x="1" y="27"/>
                        <a:pt x="0" y="30"/>
                        <a:pt x="1" y="32"/>
                      </a:cubicBezTo>
                      <a:cubicBezTo>
                        <a:pt x="1" y="33"/>
                        <a:pt x="1" y="33"/>
                        <a:pt x="1" y="34"/>
                      </a:cubicBezTo>
                      <a:cubicBezTo>
                        <a:pt x="1" y="35"/>
                        <a:pt x="1" y="37"/>
                        <a:pt x="1" y="39"/>
                      </a:cubicBezTo>
                      <a:cubicBezTo>
                        <a:pt x="1" y="41"/>
                        <a:pt x="1" y="42"/>
                        <a:pt x="1" y="43"/>
                      </a:cubicBezTo>
                      <a:cubicBezTo>
                        <a:pt x="1" y="46"/>
                        <a:pt x="1" y="48"/>
                        <a:pt x="1" y="50"/>
                      </a:cubicBezTo>
                      <a:cubicBezTo>
                        <a:pt x="1" y="51"/>
                        <a:pt x="2" y="52"/>
                        <a:pt x="1" y="53"/>
                      </a:cubicBezTo>
                      <a:cubicBezTo>
                        <a:pt x="2" y="54"/>
                        <a:pt x="4" y="52"/>
                        <a:pt x="5" y="52"/>
                      </a:cubicBezTo>
                      <a:cubicBezTo>
                        <a:pt x="6" y="52"/>
                        <a:pt x="6" y="52"/>
                        <a:pt x="6" y="52"/>
                      </a:cubicBezTo>
                      <a:cubicBezTo>
                        <a:pt x="7" y="51"/>
                        <a:pt x="9" y="50"/>
                        <a:pt x="11" y="50"/>
                      </a:cubicBezTo>
                      <a:cubicBezTo>
                        <a:pt x="11" y="49"/>
                        <a:pt x="10" y="49"/>
                        <a:pt x="10" y="49"/>
                      </a:cubicBezTo>
                      <a:cubicBezTo>
                        <a:pt x="10" y="49"/>
                        <a:pt x="11" y="49"/>
                        <a:pt x="11" y="49"/>
                      </a:cubicBezTo>
                      <a:cubicBezTo>
                        <a:pt x="12" y="49"/>
                        <a:pt x="11" y="49"/>
                        <a:pt x="11" y="49"/>
                      </a:cubicBezTo>
                      <a:cubicBezTo>
                        <a:pt x="12" y="50"/>
                        <a:pt x="13" y="49"/>
                        <a:pt x="13" y="49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3" y="48"/>
                        <a:pt x="14" y="48"/>
                        <a:pt x="14" y="48"/>
                      </a:cubicBezTo>
                      <a:cubicBezTo>
                        <a:pt x="14" y="48"/>
                        <a:pt x="14" y="47"/>
                        <a:pt x="15" y="47"/>
                      </a:cubicBezTo>
                      <a:cubicBezTo>
                        <a:pt x="14" y="46"/>
                        <a:pt x="13" y="46"/>
                        <a:pt x="13" y="45"/>
                      </a:cubicBezTo>
                      <a:cubicBezTo>
                        <a:pt x="13" y="45"/>
                        <a:pt x="14" y="44"/>
                        <a:pt x="14" y="44"/>
                      </a:cubicBezTo>
                      <a:cubicBezTo>
                        <a:pt x="14" y="44"/>
                        <a:pt x="14" y="43"/>
                        <a:pt x="14" y="43"/>
                      </a:cubicBezTo>
                      <a:cubicBezTo>
                        <a:pt x="14" y="43"/>
                        <a:pt x="13" y="43"/>
                        <a:pt x="13" y="43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4"/>
                        <a:pt x="13" y="43"/>
                        <a:pt x="13" y="42"/>
                      </a:cubicBezTo>
                      <a:cubicBezTo>
                        <a:pt x="13" y="42"/>
                        <a:pt x="14" y="42"/>
                        <a:pt x="14" y="41"/>
                      </a:cubicBezTo>
                      <a:cubicBezTo>
                        <a:pt x="15" y="42"/>
                        <a:pt x="15" y="42"/>
                        <a:pt x="16" y="42"/>
                      </a:cubicBezTo>
                      <a:cubicBezTo>
                        <a:pt x="16" y="42"/>
                        <a:pt x="15" y="43"/>
                        <a:pt x="15" y="44"/>
                      </a:cubicBezTo>
                      <a:cubicBezTo>
                        <a:pt x="16" y="43"/>
                        <a:pt x="17" y="42"/>
                        <a:pt x="18" y="42"/>
                      </a:cubicBezTo>
                      <a:cubicBezTo>
                        <a:pt x="18" y="38"/>
                        <a:pt x="18" y="33"/>
                        <a:pt x="18" y="28"/>
                      </a:cubicBezTo>
                      <a:cubicBezTo>
                        <a:pt x="15" y="29"/>
                        <a:pt x="14" y="28"/>
                        <a:pt x="13" y="26"/>
                      </a:cubicBezTo>
                      <a:cubicBezTo>
                        <a:pt x="13" y="22"/>
                        <a:pt x="13" y="19"/>
                        <a:pt x="13" y="16"/>
                      </a:cubicBezTo>
                      <a:cubicBezTo>
                        <a:pt x="13" y="16"/>
                        <a:pt x="12" y="16"/>
                        <a:pt x="12" y="16"/>
                      </a:cubicBezTo>
                      <a:cubicBezTo>
                        <a:pt x="13" y="14"/>
                        <a:pt x="13" y="13"/>
                        <a:pt x="12" y="12"/>
                      </a:cubicBezTo>
                      <a:cubicBezTo>
                        <a:pt x="13" y="12"/>
                        <a:pt x="13" y="12"/>
                        <a:pt x="13" y="11"/>
                      </a:cubicBezTo>
                      <a:cubicBezTo>
                        <a:pt x="15" y="11"/>
                        <a:pt x="16" y="10"/>
                        <a:pt x="17" y="10"/>
                      </a:cubicBezTo>
                      <a:cubicBezTo>
                        <a:pt x="17" y="10"/>
                        <a:pt x="17" y="9"/>
                        <a:pt x="18" y="9"/>
                      </a:cubicBezTo>
                      <a:cubicBezTo>
                        <a:pt x="18" y="9"/>
                        <a:pt x="18" y="9"/>
                        <a:pt x="18" y="10"/>
                      </a:cubicBezTo>
                      <a:cubicBezTo>
                        <a:pt x="19" y="9"/>
                        <a:pt x="19" y="8"/>
                        <a:pt x="20" y="9"/>
                      </a:cubicBezTo>
                      <a:cubicBezTo>
                        <a:pt x="21" y="8"/>
                        <a:pt x="22" y="8"/>
                        <a:pt x="23" y="7"/>
                      </a:cubicBezTo>
                      <a:cubicBezTo>
                        <a:pt x="24" y="8"/>
                        <a:pt x="24" y="8"/>
                        <a:pt x="24" y="9"/>
                      </a:cubicBezTo>
                      <a:cubicBezTo>
                        <a:pt x="23" y="12"/>
                        <a:pt x="24" y="14"/>
                        <a:pt x="24" y="17"/>
                      </a:cubicBezTo>
                      <a:cubicBezTo>
                        <a:pt x="24" y="17"/>
                        <a:pt x="24" y="17"/>
                        <a:pt x="24" y="18"/>
                      </a:cubicBezTo>
                      <a:cubicBezTo>
                        <a:pt x="24" y="18"/>
                        <a:pt x="24" y="19"/>
                        <a:pt x="24" y="20"/>
                      </a:cubicBezTo>
                      <a:cubicBezTo>
                        <a:pt x="24" y="21"/>
                        <a:pt x="23" y="23"/>
                        <a:pt x="23" y="24"/>
                      </a:cubicBezTo>
                      <a:cubicBezTo>
                        <a:pt x="21" y="26"/>
                        <a:pt x="21" y="27"/>
                        <a:pt x="19" y="28"/>
                      </a:cubicBezTo>
                      <a:cubicBezTo>
                        <a:pt x="19" y="32"/>
                        <a:pt x="19" y="37"/>
                        <a:pt x="20" y="41"/>
                      </a:cubicBezTo>
                      <a:cubicBezTo>
                        <a:pt x="22" y="40"/>
                        <a:pt x="24" y="40"/>
                        <a:pt x="25" y="41"/>
                      </a:cubicBezTo>
                      <a:cubicBezTo>
                        <a:pt x="25" y="41"/>
                        <a:pt x="24" y="42"/>
                        <a:pt x="24" y="43"/>
                      </a:cubicBezTo>
                      <a:cubicBezTo>
                        <a:pt x="23" y="43"/>
                        <a:pt x="24" y="41"/>
                        <a:pt x="25" y="41"/>
                      </a:cubicBezTo>
                      <a:cubicBezTo>
                        <a:pt x="24" y="41"/>
                        <a:pt x="23" y="42"/>
                        <a:pt x="22" y="42"/>
                      </a:cubicBezTo>
                      <a:cubicBezTo>
                        <a:pt x="21" y="42"/>
                        <a:pt x="20" y="43"/>
                        <a:pt x="19" y="44"/>
                      </a:cubicBezTo>
                      <a:cubicBezTo>
                        <a:pt x="18" y="43"/>
                        <a:pt x="17" y="44"/>
                        <a:pt x="16" y="44"/>
                      </a:cubicBezTo>
                      <a:cubicBezTo>
                        <a:pt x="16" y="45"/>
                        <a:pt x="16" y="45"/>
                        <a:pt x="17" y="45"/>
                      </a:cubicBezTo>
                      <a:cubicBezTo>
                        <a:pt x="17" y="45"/>
                        <a:pt x="16" y="46"/>
                        <a:pt x="16" y="46"/>
                      </a:cubicBezTo>
                      <a:cubicBezTo>
                        <a:pt x="16" y="46"/>
                        <a:pt x="16" y="46"/>
                        <a:pt x="16" y="46"/>
                      </a:cubicBezTo>
                      <a:cubicBezTo>
                        <a:pt x="17" y="46"/>
                        <a:pt x="18" y="46"/>
                        <a:pt x="19" y="46"/>
                      </a:cubicBezTo>
                      <a:cubicBezTo>
                        <a:pt x="19" y="45"/>
                        <a:pt x="20" y="45"/>
                        <a:pt x="20" y="45"/>
                      </a:cubicBezTo>
                      <a:cubicBezTo>
                        <a:pt x="20" y="46"/>
                        <a:pt x="19" y="45"/>
                        <a:pt x="19" y="46"/>
                      </a:cubicBezTo>
                      <a:cubicBezTo>
                        <a:pt x="19" y="47"/>
                        <a:pt x="19" y="46"/>
                        <a:pt x="20" y="46"/>
                      </a:cubicBezTo>
                      <a:cubicBezTo>
                        <a:pt x="20" y="46"/>
                        <a:pt x="22" y="45"/>
                        <a:pt x="22" y="44"/>
                      </a:cubicBezTo>
                      <a:cubicBezTo>
                        <a:pt x="21" y="45"/>
                        <a:pt x="21" y="45"/>
                        <a:pt x="20" y="45"/>
                      </a:cubicBezTo>
                      <a:cubicBezTo>
                        <a:pt x="21" y="44"/>
                        <a:pt x="22" y="43"/>
                        <a:pt x="22" y="44"/>
                      </a:cubicBezTo>
                      <a:cubicBezTo>
                        <a:pt x="23" y="44"/>
                        <a:pt x="23" y="43"/>
                        <a:pt x="23" y="43"/>
                      </a:cubicBezTo>
                      <a:cubicBezTo>
                        <a:pt x="23" y="43"/>
                        <a:pt x="24" y="43"/>
                        <a:pt x="24" y="43"/>
                      </a:cubicBezTo>
                      <a:cubicBezTo>
                        <a:pt x="23" y="44"/>
                        <a:pt x="23" y="44"/>
                        <a:pt x="22" y="44"/>
                      </a:cubicBezTo>
                      <a:cubicBezTo>
                        <a:pt x="22" y="45"/>
                        <a:pt x="24" y="44"/>
                        <a:pt x="24" y="44"/>
                      </a:cubicBezTo>
                      <a:cubicBezTo>
                        <a:pt x="25" y="44"/>
                        <a:pt x="26" y="43"/>
                        <a:pt x="26" y="43"/>
                      </a:cubicBezTo>
                      <a:cubicBezTo>
                        <a:pt x="26" y="43"/>
                        <a:pt x="25" y="43"/>
                        <a:pt x="25" y="43"/>
                      </a:cubicBezTo>
                      <a:cubicBezTo>
                        <a:pt x="25" y="43"/>
                        <a:pt x="25" y="43"/>
                        <a:pt x="25" y="43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1"/>
                        <a:pt x="26" y="40"/>
                      </a:cubicBezTo>
                      <a:cubicBezTo>
                        <a:pt x="26" y="39"/>
                        <a:pt x="25" y="40"/>
                        <a:pt x="25" y="39"/>
                      </a:cubicBezTo>
                      <a:cubicBezTo>
                        <a:pt x="25" y="39"/>
                        <a:pt x="25" y="39"/>
                        <a:pt x="26" y="39"/>
                      </a:cubicBezTo>
                      <a:cubicBezTo>
                        <a:pt x="26" y="39"/>
                        <a:pt x="26" y="38"/>
                        <a:pt x="27" y="38"/>
                      </a:cubicBezTo>
                      <a:cubicBezTo>
                        <a:pt x="27" y="38"/>
                        <a:pt x="27" y="39"/>
                        <a:pt x="27" y="39"/>
                      </a:cubicBezTo>
                      <a:cubicBezTo>
                        <a:pt x="27" y="39"/>
                        <a:pt x="27" y="38"/>
                        <a:pt x="28" y="38"/>
                      </a:cubicBezTo>
                      <a:cubicBezTo>
                        <a:pt x="28" y="39"/>
                        <a:pt x="27" y="40"/>
                        <a:pt x="28" y="41"/>
                      </a:cubicBezTo>
                      <a:cubicBezTo>
                        <a:pt x="28" y="41"/>
                        <a:pt x="29" y="41"/>
                        <a:pt x="29" y="41"/>
                      </a:cubicBezTo>
                      <a:cubicBezTo>
                        <a:pt x="29" y="42"/>
                        <a:pt x="28" y="41"/>
                        <a:pt x="28" y="42"/>
                      </a:cubicBezTo>
                      <a:cubicBezTo>
                        <a:pt x="29" y="42"/>
                        <a:pt x="30" y="42"/>
                        <a:pt x="30" y="41"/>
                      </a:cubicBezTo>
                      <a:cubicBezTo>
                        <a:pt x="30" y="41"/>
                        <a:pt x="30" y="41"/>
                        <a:pt x="30" y="40"/>
                      </a:cubicBezTo>
                      <a:cubicBezTo>
                        <a:pt x="29" y="40"/>
                        <a:pt x="29" y="39"/>
                        <a:pt x="29" y="38"/>
                      </a:cubicBezTo>
                      <a:cubicBezTo>
                        <a:pt x="29" y="38"/>
                        <a:pt x="29" y="39"/>
                        <a:pt x="29" y="38"/>
                      </a:cubicBezTo>
                      <a:cubicBezTo>
                        <a:pt x="29" y="38"/>
                        <a:pt x="29" y="36"/>
                        <a:pt x="29" y="35"/>
                      </a:cubicBezTo>
                      <a:cubicBezTo>
                        <a:pt x="30" y="35"/>
                        <a:pt x="30" y="36"/>
                        <a:pt x="30" y="36"/>
                      </a:cubicBezTo>
                      <a:cubicBezTo>
                        <a:pt x="30" y="35"/>
                        <a:pt x="29" y="34"/>
                        <a:pt x="29" y="34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4"/>
                        <a:pt x="29" y="33"/>
                        <a:pt x="30" y="32"/>
                      </a:cubicBezTo>
                      <a:cubicBezTo>
                        <a:pt x="30" y="32"/>
                        <a:pt x="30" y="33"/>
                        <a:pt x="30" y="32"/>
                      </a:cubicBezTo>
                      <a:cubicBezTo>
                        <a:pt x="31" y="31"/>
                        <a:pt x="31" y="32"/>
                        <a:pt x="32" y="32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3" y="32"/>
                        <a:pt x="33" y="32"/>
                        <a:pt x="33" y="33"/>
                      </a:cubicBezTo>
                      <a:cubicBezTo>
                        <a:pt x="33" y="33"/>
                        <a:pt x="33" y="33"/>
                        <a:pt x="34" y="33"/>
                      </a:cubicBezTo>
                      <a:cubicBezTo>
                        <a:pt x="34" y="33"/>
                        <a:pt x="34" y="32"/>
                        <a:pt x="34" y="32"/>
                      </a:cubicBezTo>
                      <a:cubicBezTo>
                        <a:pt x="34" y="32"/>
                        <a:pt x="35" y="32"/>
                        <a:pt x="35" y="32"/>
                      </a:cubicBezTo>
                      <a:cubicBezTo>
                        <a:pt x="35" y="33"/>
                        <a:pt x="35" y="33"/>
                        <a:pt x="35" y="34"/>
                      </a:cubicBezTo>
                      <a:cubicBezTo>
                        <a:pt x="35" y="34"/>
                        <a:pt x="35" y="33"/>
                        <a:pt x="35" y="33"/>
                      </a:cubicBezTo>
                      <a:cubicBezTo>
                        <a:pt x="36" y="34"/>
                        <a:pt x="35" y="35"/>
                        <a:pt x="35" y="36"/>
                      </a:cubicBezTo>
                      <a:cubicBezTo>
                        <a:pt x="35" y="36"/>
                        <a:pt x="35" y="35"/>
                        <a:pt x="34" y="36"/>
                      </a:cubicBezTo>
                      <a:cubicBezTo>
                        <a:pt x="34" y="36"/>
                        <a:pt x="34" y="36"/>
                        <a:pt x="34" y="37"/>
                      </a:cubicBezTo>
                      <a:cubicBezTo>
                        <a:pt x="34" y="37"/>
                        <a:pt x="33" y="37"/>
                        <a:pt x="33" y="38"/>
                      </a:cubicBezTo>
                      <a:cubicBezTo>
                        <a:pt x="32" y="38"/>
                        <a:pt x="32" y="39"/>
                        <a:pt x="32" y="38"/>
                      </a:cubicBezTo>
                      <a:cubicBezTo>
                        <a:pt x="32" y="38"/>
                        <a:pt x="32" y="38"/>
                        <a:pt x="32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2" y="36"/>
                        <a:pt x="32" y="37"/>
                        <a:pt x="32" y="37"/>
                      </a:cubicBezTo>
                      <a:cubicBezTo>
                        <a:pt x="32" y="37"/>
                        <a:pt x="31" y="37"/>
                        <a:pt x="31" y="37"/>
                      </a:cubicBezTo>
                      <a:cubicBezTo>
                        <a:pt x="31" y="37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2" y="39"/>
                        <a:pt x="31" y="39"/>
                        <a:pt x="31" y="39"/>
                      </a:cubicBezTo>
                      <a:cubicBezTo>
                        <a:pt x="31" y="39"/>
                        <a:pt x="31" y="40"/>
                        <a:pt x="31" y="40"/>
                      </a:cubicBezTo>
                      <a:cubicBezTo>
                        <a:pt x="31" y="40"/>
                        <a:pt x="31" y="39"/>
                        <a:pt x="32" y="40"/>
                      </a:cubicBezTo>
                      <a:cubicBezTo>
                        <a:pt x="32" y="40"/>
                        <a:pt x="31" y="40"/>
                        <a:pt x="32" y="41"/>
                      </a:cubicBezTo>
                      <a:cubicBezTo>
                        <a:pt x="32" y="40"/>
                        <a:pt x="33" y="40"/>
                        <a:pt x="33" y="40"/>
                      </a:cubicBezTo>
                      <a:cubicBezTo>
                        <a:pt x="34" y="40"/>
                        <a:pt x="34" y="39"/>
                        <a:pt x="34" y="39"/>
                      </a:cubicBezTo>
                      <a:cubicBezTo>
                        <a:pt x="34" y="39"/>
                        <a:pt x="34" y="39"/>
                        <a:pt x="35" y="39"/>
                      </a:cubicBezTo>
                      <a:cubicBezTo>
                        <a:pt x="35" y="39"/>
                        <a:pt x="36" y="38"/>
                        <a:pt x="36" y="38"/>
                      </a:cubicBezTo>
                      <a:cubicBezTo>
                        <a:pt x="36" y="36"/>
                        <a:pt x="37" y="33"/>
                        <a:pt x="36" y="31"/>
                      </a:cubicBezTo>
                      <a:cubicBezTo>
                        <a:pt x="36" y="27"/>
                        <a:pt x="37" y="24"/>
                        <a:pt x="36" y="21"/>
                      </a:cubicBezTo>
                      <a:cubicBezTo>
                        <a:pt x="36" y="21"/>
                        <a:pt x="36" y="21"/>
                        <a:pt x="36" y="21"/>
                      </a:cubicBezTo>
                      <a:cubicBezTo>
                        <a:pt x="36" y="17"/>
                        <a:pt x="37" y="12"/>
                        <a:pt x="36" y="9"/>
                      </a:cubicBezTo>
                      <a:cubicBezTo>
                        <a:pt x="36" y="9"/>
                        <a:pt x="36" y="10"/>
                        <a:pt x="35" y="10"/>
                      </a:cubicBezTo>
                      <a:cubicBezTo>
                        <a:pt x="35" y="10"/>
                        <a:pt x="36" y="10"/>
                        <a:pt x="36" y="11"/>
                      </a:cubicBezTo>
                      <a:cubicBezTo>
                        <a:pt x="35" y="11"/>
                        <a:pt x="35" y="10"/>
                        <a:pt x="35" y="11"/>
                      </a:cubicBezTo>
                      <a:cubicBezTo>
                        <a:pt x="34" y="10"/>
                        <a:pt x="35" y="8"/>
                        <a:pt x="35" y="9"/>
                      </a:cubicBezTo>
                      <a:cubicBezTo>
                        <a:pt x="36" y="9"/>
                        <a:pt x="35" y="8"/>
                        <a:pt x="35" y="8"/>
                      </a:cubicBezTo>
                      <a:cubicBezTo>
                        <a:pt x="35" y="9"/>
                        <a:pt x="34" y="9"/>
                        <a:pt x="33" y="10"/>
                      </a:cubicBezTo>
                      <a:cubicBezTo>
                        <a:pt x="33" y="10"/>
                        <a:pt x="32" y="9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8"/>
                        <a:pt x="32" y="8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4" y="7"/>
                        <a:pt x="34" y="6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5" y="5"/>
                        <a:pt x="34" y="6"/>
                        <a:pt x="35" y="6"/>
                      </a:cubicBezTo>
                      <a:cubicBezTo>
                        <a:pt x="34" y="6"/>
                        <a:pt x="34" y="8"/>
                        <a:pt x="35" y="8"/>
                      </a:cubicBezTo>
                      <a:cubicBezTo>
                        <a:pt x="35" y="8"/>
                        <a:pt x="35" y="7"/>
                        <a:pt x="35" y="7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6" y="6"/>
                        <a:pt x="36" y="4"/>
                        <a:pt x="36" y="3"/>
                      </a:cubicBezTo>
                      <a:cubicBezTo>
                        <a:pt x="36" y="2"/>
                        <a:pt x="35" y="1"/>
                        <a:pt x="36" y="0"/>
                      </a:cubicBezTo>
                      <a:cubicBezTo>
                        <a:pt x="33" y="1"/>
                        <a:pt x="31" y="2"/>
                        <a:pt x="28" y="2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3"/>
                        <a:pt x="26" y="3"/>
                      </a:cubicBezTo>
                      <a:cubicBezTo>
                        <a:pt x="26" y="3"/>
                        <a:pt x="26" y="4"/>
                        <a:pt x="26" y="4"/>
                      </a:cubicBezTo>
                      <a:cubicBezTo>
                        <a:pt x="24" y="4"/>
                        <a:pt x="23" y="4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1" y="6"/>
                        <a:pt x="20" y="6"/>
                        <a:pt x="19" y="6"/>
                      </a:cubicBezTo>
                      <a:cubicBezTo>
                        <a:pt x="19" y="6"/>
                        <a:pt x="19" y="7"/>
                        <a:pt x="18" y="7"/>
                      </a:cubicBezTo>
                      <a:cubicBezTo>
                        <a:pt x="18" y="7"/>
                        <a:pt x="17" y="7"/>
                        <a:pt x="16" y="7"/>
                      </a:cubicBezTo>
                      <a:cubicBezTo>
                        <a:pt x="15" y="8"/>
                        <a:pt x="13" y="9"/>
                        <a:pt x="12" y="9"/>
                      </a:cubicBezTo>
                      <a:cubicBezTo>
                        <a:pt x="11" y="9"/>
                        <a:pt x="11" y="9"/>
                        <a:pt x="10" y="9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9" y="10"/>
                        <a:pt x="9" y="10"/>
                        <a:pt x="8" y="10"/>
                      </a:cubicBezTo>
                      <a:cubicBezTo>
                        <a:pt x="8" y="11"/>
                        <a:pt x="7" y="11"/>
                        <a:pt x="7" y="11"/>
                      </a:cubicBezTo>
                      <a:cubicBezTo>
                        <a:pt x="7" y="11"/>
                        <a:pt x="7" y="12"/>
                        <a:pt x="6" y="12"/>
                      </a:cubicBezTo>
                      <a:cubicBezTo>
                        <a:pt x="6" y="11"/>
                        <a:pt x="4" y="12"/>
                        <a:pt x="4" y="13"/>
                      </a:cubicBezTo>
                      <a:cubicBezTo>
                        <a:pt x="3" y="12"/>
                        <a:pt x="2" y="14"/>
                        <a:pt x="1" y="14"/>
                      </a:cubicBezTo>
                      <a:cubicBezTo>
                        <a:pt x="0" y="14"/>
                        <a:pt x="0" y="14"/>
                        <a:pt x="0" y="15"/>
                      </a:cubicBezTo>
                      <a:close/>
                      <a:moveTo>
                        <a:pt x="30" y="6"/>
                      </a:move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lose/>
                      <a:moveTo>
                        <a:pt x="29" y="15"/>
                      </a:moveTo>
                      <a:cubicBezTo>
                        <a:pt x="29" y="15"/>
                        <a:pt x="30" y="15"/>
                        <a:pt x="30" y="15"/>
                      </a:cubicBezTo>
                      <a:cubicBezTo>
                        <a:pt x="30" y="15"/>
                        <a:pt x="29" y="15"/>
                        <a:pt x="29" y="15"/>
                      </a:cubicBezTo>
                      <a:close/>
                      <a:moveTo>
                        <a:pt x="30" y="24"/>
                      </a:moveTo>
                      <a:cubicBezTo>
                        <a:pt x="30" y="24"/>
                        <a:pt x="30" y="25"/>
                        <a:pt x="29" y="24"/>
                      </a:cubicBezTo>
                      <a:cubicBezTo>
                        <a:pt x="29" y="24"/>
                        <a:pt x="30" y="24"/>
                        <a:pt x="30" y="24"/>
                      </a:cubicBezTo>
                      <a:close/>
                      <a:moveTo>
                        <a:pt x="30" y="12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lose/>
                      <a:moveTo>
                        <a:pt x="30" y="9"/>
                      </a:moveTo>
                      <a:cubicBezTo>
                        <a:pt x="30" y="9"/>
                        <a:pt x="30" y="10"/>
                        <a:pt x="31" y="10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9"/>
                        <a:pt x="32" y="9"/>
                        <a:pt x="32" y="10"/>
                      </a:cubicBezTo>
                      <a:cubicBezTo>
                        <a:pt x="31" y="10"/>
                        <a:pt x="31" y="10"/>
                        <a:pt x="30" y="10"/>
                      </a:cubicBezTo>
                      <a:cubicBezTo>
                        <a:pt x="30" y="10"/>
                        <a:pt x="30" y="10"/>
                        <a:pt x="29" y="9"/>
                      </a:cubicBezTo>
                      <a:cubicBezTo>
                        <a:pt x="30" y="9"/>
                        <a:pt x="30" y="8"/>
                        <a:pt x="30" y="8"/>
                      </a:cubicBezTo>
                      <a:cubicBezTo>
                        <a:pt x="30" y="9"/>
                        <a:pt x="30" y="9"/>
                        <a:pt x="30" y="10"/>
                      </a:cubicBezTo>
                      <a:cubicBezTo>
                        <a:pt x="30" y="10"/>
                        <a:pt x="30" y="9"/>
                        <a:pt x="30" y="9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2" y="11"/>
                        <a:pt x="32" y="11"/>
                      </a:cubicBezTo>
                      <a:cubicBezTo>
                        <a:pt x="32" y="11"/>
                        <a:pt x="32" y="12"/>
                        <a:pt x="32" y="12"/>
                      </a:cubicBezTo>
                      <a:cubicBezTo>
                        <a:pt x="32" y="12"/>
                        <a:pt x="32" y="13"/>
                        <a:pt x="31" y="12"/>
                      </a:cubicBezTo>
                      <a:cubicBezTo>
                        <a:pt x="32" y="12"/>
                        <a:pt x="31" y="12"/>
                        <a:pt x="31" y="11"/>
                      </a:cubicBezTo>
                      <a:close/>
                      <a:moveTo>
                        <a:pt x="31" y="6"/>
                      </a:move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6"/>
                        <a:pt x="30" y="6"/>
                        <a:pt x="30" y="6"/>
                      </a:cubicBezTo>
                      <a:cubicBezTo>
                        <a:pt x="31" y="5"/>
                        <a:pt x="31" y="6"/>
                        <a:pt x="31" y="6"/>
                      </a:cubicBezTo>
                      <a:close/>
                      <a:moveTo>
                        <a:pt x="34" y="3"/>
                      </a:moveTo>
                      <a:cubicBezTo>
                        <a:pt x="34" y="3"/>
                        <a:pt x="33" y="3"/>
                        <a:pt x="33" y="2"/>
                      </a:cubicBezTo>
                      <a:cubicBezTo>
                        <a:pt x="33" y="2"/>
                        <a:pt x="34" y="2"/>
                        <a:pt x="34" y="3"/>
                      </a:cubicBezTo>
                      <a:close/>
                      <a:moveTo>
                        <a:pt x="33" y="5"/>
                      </a:moveTo>
                      <a:cubicBezTo>
                        <a:pt x="33" y="4"/>
                        <a:pt x="33" y="4"/>
                        <a:pt x="34" y="4"/>
                      </a:cubicBezTo>
                      <a:cubicBezTo>
                        <a:pt x="34" y="4"/>
                        <a:pt x="34" y="5"/>
                        <a:pt x="34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4"/>
                        <a:pt x="33" y="5"/>
                        <a:pt x="33" y="5"/>
                      </a:cubicBezTo>
                      <a:close/>
                      <a:moveTo>
                        <a:pt x="32" y="7"/>
                      </a:moveTo>
                      <a:cubicBezTo>
                        <a:pt x="31" y="7"/>
                        <a:pt x="32" y="9"/>
                        <a:pt x="31" y="9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2" y="7"/>
                        <a:pt x="32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2" y="6"/>
                        <a:pt x="32" y="7"/>
                        <a:pt x="32" y="7"/>
                      </a:cubicBezTo>
                      <a:close/>
                      <a:moveTo>
                        <a:pt x="32" y="13"/>
                      </a:moveTo>
                      <a:cubicBezTo>
                        <a:pt x="32" y="13"/>
                        <a:pt x="32" y="12"/>
                        <a:pt x="32" y="12"/>
                      </a:cubicBezTo>
                      <a:cubicBezTo>
                        <a:pt x="33" y="12"/>
                        <a:pt x="33" y="13"/>
                        <a:pt x="32" y="13"/>
                      </a:cubicBezTo>
                      <a:close/>
                      <a:moveTo>
                        <a:pt x="32" y="18"/>
                      </a:move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6"/>
                        <a:pt x="30" y="15"/>
                        <a:pt x="31" y="14"/>
                      </a:cubicBezTo>
                      <a:cubicBezTo>
                        <a:pt x="31" y="14"/>
                        <a:pt x="32" y="14"/>
                        <a:pt x="32" y="15"/>
                      </a:cubicBezTo>
                      <a:cubicBezTo>
                        <a:pt x="32" y="15"/>
                        <a:pt x="32" y="15"/>
                        <a:pt x="32" y="16"/>
                      </a:cubicBezTo>
                      <a:cubicBezTo>
                        <a:pt x="32" y="16"/>
                        <a:pt x="32" y="16"/>
                        <a:pt x="32" y="17"/>
                      </a:cubicBezTo>
                      <a:cubicBezTo>
                        <a:pt x="32" y="16"/>
                        <a:pt x="33" y="16"/>
                        <a:pt x="33" y="16"/>
                      </a:cubicBezTo>
                      <a:cubicBezTo>
                        <a:pt x="33" y="16"/>
                        <a:pt x="33" y="17"/>
                        <a:pt x="32" y="18"/>
                      </a:cubicBezTo>
                      <a:close/>
                      <a:moveTo>
                        <a:pt x="34" y="17"/>
                      </a:moveTo>
                      <a:cubicBezTo>
                        <a:pt x="33" y="17"/>
                        <a:pt x="34" y="16"/>
                        <a:pt x="34" y="16"/>
                      </a:cubicBezTo>
                      <a:cubicBezTo>
                        <a:pt x="33" y="15"/>
                        <a:pt x="34" y="14"/>
                        <a:pt x="33" y="14"/>
                      </a:cubicBezTo>
                      <a:cubicBezTo>
                        <a:pt x="33" y="13"/>
                        <a:pt x="33" y="12"/>
                        <a:pt x="33" y="12"/>
                      </a:cubicBezTo>
                      <a:cubicBezTo>
                        <a:pt x="33" y="12"/>
                        <a:pt x="34" y="12"/>
                        <a:pt x="34" y="12"/>
                      </a:cubicBezTo>
                      <a:cubicBezTo>
                        <a:pt x="34" y="12"/>
                        <a:pt x="34" y="13"/>
                        <a:pt x="34" y="13"/>
                      </a:cubicBezTo>
                      <a:cubicBezTo>
                        <a:pt x="35" y="14"/>
                        <a:pt x="33" y="17"/>
                        <a:pt x="34" y="17"/>
                      </a:cubicBezTo>
                      <a:close/>
                      <a:moveTo>
                        <a:pt x="35" y="11"/>
                      </a:moveTo>
                      <a:cubicBezTo>
                        <a:pt x="35" y="11"/>
                        <a:pt x="34" y="11"/>
                        <a:pt x="34" y="12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1"/>
                        <a:pt x="34" y="11"/>
                        <a:pt x="35" y="11"/>
                      </a:cubicBezTo>
                      <a:close/>
                      <a:moveTo>
                        <a:pt x="35" y="16"/>
                      </a:moveTo>
                      <a:cubicBezTo>
                        <a:pt x="34" y="16"/>
                        <a:pt x="34" y="16"/>
                        <a:pt x="34" y="15"/>
                      </a:cubicBezTo>
                      <a:cubicBezTo>
                        <a:pt x="34" y="15"/>
                        <a:pt x="35" y="15"/>
                        <a:pt x="35" y="15"/>
                      </a:cubicBezTo>
                      <a:cubicBezTo>
                        <a:pt x="35" y="15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6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4" y="13"/>
                        <a:pt x="35" y="13"/>
                        <a:pt x="35" y="13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2"/>
                        <a:pt x="35" y="12"/>
                      </a:cubicBezTo>
                      <a:cubicBezTo>
                        <a:pt x="35" y="12"/>
                        <a:pt x="35" y="11"/>
                        <a:pt x="36" y="11"/>
                      </a:cubicBezTo>
                      <a:cubicBezTo>
                        <a:pt x="36" y="12"/>
                        <a:pt x="35" y="12"/>
                        <a:pt x="35" y="13"/>
                      </a:cubicBezTo>
                      <a:close/>
                      <a:moveTo>
                        <a:pt x="35" y="21"/>
                      </a:moveTo>
                      <a:cubicBezTo>
                        <a:pt x="35" y="20"/>
                        <a:pt x="35" y="20"/>
                        <a:pt x="35" y="19"/>
                      </a:cubicBezTo>
                      <a:cubicBezTo>
                        <a:pt x="35" y="20"/>
                        <a:pt x="34" y="20"/>
                        <a:pt x="34" y="20"/>
                      </a:cubicBezTo>
                      <a:cubicBezTo>
                        <a:pt x="34" y="20"/>
                        <a:pt x="34" y="20"/>
                        <a:pt x="34" y="19"/>
                      </a:cubicBezTo>
                      <a:cubicBezTo>
                        <a:pt x="34" y="19"/>
                        <a:pt x="34" y="18"/>
                        <a:pt x="34" y="18"/>
                      </a:cubicBezTo>
                      <a:cubicBezTo>
                        <a:pt x="35" y="18"/>
                        <a:pt x="35" y="19"/>
                        <a:pt x="35" y="19"/>
                      </a:cubicBezTo>
                      <a:cubicBezTo>
                        <a:pt x="35" y="19"/>
                        <a:pt x="35" y="18"/>
                        <a:pt x="35" y="18"/>
                      </a:cubicBezTo>
                      <a:cubicBezTo>
                        <a:pt x="35" y="19"/>
                        <a:pt x="37" y="21"/>
                        <a:pt x="35" y="21"/>
                      </a:cubicBezTo>
                      <a:close/>
                      <a:moveTo>
                        <a:pt x="35" y="24"/>
                      </a:moveTo>
                      <a:cubicBezTo>
                        <a:pt x="35" y="24"/>
                        <a:pt x="35" y="24"/>
                        <a:pt x="34" y="24"/>
                      </a:cubicBezTo>
                      <a:cubicBezTo>
                        <a:pt x="34" y="24"/>
                        <a:pt x="35" y="23"/>
                        <a:pt x="35" y="24"/>
                      </a:cubicBezTo>
                      <a:close/>
                      <a:moveTo>
                        <a:pt x="36" y="32"/>
                      </a:moveTo>
                      <a:cubicBezTo>
                        <a:pt x="36" y="32"/>
                        <a:pt x="36" y="33"/>
                        <a:pt x="35" y="33"/>
                      </a:cubicBezTo>
                      <a:cubicBezTo>
                        <a:pt x="35" y="32"/>
                        <a:pt x="35" y="32"/>
                        <a:pt x="36" y="32"/>
                      </a:cubicBezTo>
                      <a:close/>
                      <a:moveTo>
                        <a:pt x="35" y="26"/>
                      </a:move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6"/>
                        <a:pt x="35" y="27"/>
                        <a:pt x="35" y="27"/>
                      </a:cubicBezTo>
                      <a:cubicBezTo>
                        <a:pt x="35" y="27"/>
                        <a:pt x="35" y="27"/>
                        <a:pt x="35" y="26"/>
                      </a:cubicBezTo>
                      <a:close/>
                      <a:moveTo>
                        <a:pt x="33" y="30"/>
                      </a:move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4" y="28"/>
                        <a:pt x="35" y="30"/>
                        <a:pt x="34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1"/>
                        <a:pt x="34" y="31"/>
                        <a:pt x="33" y="31"/>
                      </a:cubicBezTo>
                      <a:cubicBezTo>
                        <a:pt x="34" y="31"/>
                        <a:pt x="34" y="30"/>
                        <a:pt x="34" y="30"/>
                      </a:cubicBezTo>
                      <a:cubicBezTo>
                        <a:pt x="34" y="30"/>
                        <a:pt x="34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4"/>
                        <a:pt x="34" y="24"/>
                      </a:cubicBezTo>
                      <a:cubicBezTo>
                        <a:pt x="33" y="24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3" y="25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2" y="24"/>
                      </a:moveTo>
                      <a:cubicBezTo>
                        <a:pt x="33" y="24"/>
                        <a:pt x="33" y="24"/>
                        <a:pt x="33" y="24"/>
                      </a:cubicBezTo>
                      <a:cubicBezTo>
                        <a:pt x="33" y="24"/>
                        <a:pt x="32" y="25"/>
                        <a:pt x="32" y="24"/>
                      </a:cubicBez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2"/>
                      </a:cubicBezTo>
                      <a:cubicBezTo>
                        <a:pt x="32" y="32"/>
                        <a:pt x="32" y="31"/>
                        <a:pt x="33" y="31"/>
                      </a:cubicBezTo>
                      <a:close/>
                      <a:moveTo>
                        <a:pt x="32" y="29"/>
                      </a:move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2" y="29"/>
                        <a:pt x="31" y="29"/>
                        <a:pt x="32" y="29"/>
                      </a:cubicBezTo>
                      <a:close/>
                      <a:moveTo>
                        <a:pt x="31" y="24"/>
                      </a:moveTo>
                      <a:cubicBezTo>
                        <a:pt x="31" y="23"/>
                        <a:pt x="31" y="23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2" y="23"/>
                        <a:pt x="32" y="23"/>
                        <a:pt x="32" y="22"/>
                      </a:cubicBezTo>
                      <a:cubicBezTo>
                        <a:pt x="32" y="21"/>
                        <a:pt x="32" y="20"/>
                        <a:pt x="33" y="19"/>
                      </a:cubicBezTo>
                      <a:cubicBezTo>
                        <a:pt x="33" y="19"/>
                        <a:pt x="34" y="19"/>
                        <a:pt x="33" y="20"/>
                      </a:cubicBezTo>
                      <a:cubicBezTo>
                        <a:pt x="33" y="20"/>
                        <a:pt x="33" y="19"/>
                        <a:pt x="33" y="20"/>
                      </a:cubicBezTo>
                      <a:cubicBezTo>
                        <a:pt x="33" y="20"/>
                        <a:pt x="33" y="21"/>
                        <a:pt x="32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2"/>
                        <a:pt x="33" y="21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1"/>
                      </a:cubicBezTo>
                      <a:cubicBezTo>
                        <a:pt x="34" y="21"/>
                        <a:pt x="34" y="21"/>
                        <a:pt x="34" y="22"/>
                      </a:cubicBezTo>
                      <a:cubicBezTo>
                        <a:pt x="35" y="22"/>
                        <a:pt x="35" y="21"/>
                        <a:pt x="35" y="22"/>
                      </a:cubicBezTo>
                      <a:cubicBezTo>
                        <a:pt x="35" y="22"/>
                        <a:pt x="34" y="22"/>
                        <a:pt x="34" y="23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2" y="24"/>
                        <a:pt x="32" y="23"/>
                        <a:pt x="31" y="24"/>
                      </a:cubicBezTo>
                      <a:close/>
                      <a:moveTo>
                        <a:pt x="31" y="27"/>
                      </a:move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8"/>
                        <a:pt x="31" y="27"/>
                        <a:pt x="31" y="27"/>
                      </a:cubicBezTo>
                      <a:close/>
                      <a:moveTo>
                        <a:pt x="31" y="26"/>
                      </a:moveTo>
                      <a:cubicBezTo>
                        <a:pt x="31" y="26"/>
                        <a:pt x="31" y="26"/>
                        <a:pt x="31" y="25"/>
                      </a:cubicBezTo>
                      <a:cubicBezTo>
                        <a:pt x="31" y="25"/>
                        <a:pt x="31" y="25"/>
                        <a:pt x="31" y="25"/>
                      </a:cubicBezTo>
                      <a:cubicBezTo>
                        <a:pt x="31" y="25"/>
                        <a:pt x="31" y="25"/>
                        <a:pt x="31" y="26"/>
                      </a:cubicBezTo>
                      <a:close/>
                      <a:moveTo>
                        <a:pt x="30" y="21"/>
                      </a:moveTo>
                      <a:cubicBezTo>
                        <a:pt x="31" y="21"/>
                        <a:pt x="31" y="21"/>
                        <a:pt x="31" y="20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31" y="22"/>
                        <a:pt x="32" y="22"/>
                        <a:pt x="32" y="22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31" y="22"/>
                        <a:pt x="31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5"/>
                        <a:pt x="31" y="15"/>
                      </a:cubicBezTo>
                      <a:cubicBezTo>
                        <a:pt x="31" y="16"/>
                        <a:pt x="31" y="16"/>
                        <a:pt x="31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lose/>
                      <a:moveTo>
                        <a:pt x="30" y="26"/>
                      </a:moveTo>
                      <a:cubicBezTo>
                        <a:pt x="29" y="26"/>
                        <a:pt x="29" y="26"/>
                        <a:pt x="29" y="25"/>
                      </a:cubicBezTo>
                      <a:cubicBezTo>
                        <a:pt x="29" y="25"/>
                        <a:pt x="30" y="25"/>
                        <a:pt x="30" y="26"/>
                      </a:cubicBezTo>
                      <a:close/>
                      <a:moveTo>
                        <a:pt x="30" y="27"/>
                      </a:moveTo>
                      <a:cubicBezTo>
                        <a:pt x="30" y="28"/>
                        <a:pt x="30" y="28"/>
                        <a:pt x="29" y="28"/>
                      </a:cubicBezTo>
                      <a:cubicBezTo>
                        <a:pt x="29" y="28"/>
                        <a:pt x="29" y="27"/>
                        <a:pt x="30" y="27"/>
                      </a:cubicBezTo>
                      <a:close/>
                      <a:moveTo>
                        <a:pt x="29" y="30"/>
                      </a:moveTo>
                      <a:cubicBezTo>
                        <a:pt x="29" y="30"/>
                        <a:pt x="29" y="30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29" y="31"/>
                        <a:pt x="29" y="31"/>
                        <a:pt x="29" y="30"/>
                      </a:cubicBezTo>
                      <a:close/>
                      <a:moveTo>
                        <a:pt x="29" y="6"/>
                      </a:moveTo>
                      <a:cubicBezTo>
                        <a:pt x="29" y="5"/>
                        <a:pt x="29" y="5"/>
                        <a:pt x="30" y="5"/>
                      </a:cubicBezTo>
                      <a:cubicBezTo>
                        <a:pt x="30" y="6"/>
                        <a:pt x="29" y="6"/>
                        <a:pt x="29" y="6"/>
                      </a:cubicBezTo>
                      <a:close/>
                      <a:moveTo>
                        <a:pt x="29" y="9"/>
                      </a:moveTo>
                      <a:cubicBezTo>
                        <a:pt x="29" y="9"/>
                        <a:pt x="29" y="10"/>
                        <a:pt x="29" y="10"/>
                      </a:cubicBezTo>
                      <a:cubicBezTo>
                        <a:pt x="29" y="10"/>
                        <a:pt x="29" y="10"/>
                        <a:pt x="29" y="9"/>
                      </a:cubicBezTo>
                      <a:close/>
                      <a:moveTo>
                        <a:pt x="29" y="39"/>
                      </a:move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29" y="40"/>
                        <a:pt x="29" y="40"/>
                        <a:pt x="29" y="39"/>
                      </a:cubicBezTo>
                      <a:close/>
                      <a:moveTo>
                        <a:pt x="18" y="45"/>
                      </a:moveTo>
                      <a:cubicBezTo>
                        <a:pt x="18" y="45"/>
                        <a:pt x="18" y="45"/>
                        <a:pt x="18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8" y="45"/>
                        <a:pt x="18" y="45"/>
                        <a:pt x="18" y="45"/>
                      </a:cubicBezTo>
                      <a:close/>
                      <a:moveTo>
                        <a:pt x="23" y="42"/>
                      </a:moveTo>
                      <a:cubicBezTo>
                        <a:pt x="23" y="42"/>
                        <a:pt x="23" y="43"/>
                        <a:pt x="23" y="43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2" y="43"/>
                        <a:pt x="22" y="42"/>
                        <a:pt x="23" y="42"/>
                      </a:cubicBezTo>
                      <a:close/>
                      <a:moveTo>
                        <a:pt x="21" y="39"/>
                      </a:moveTo>
                      <a:cubicBezTo>
                        <a:pt x="20" y="39"/>
                        <a:pt x="20" y="39"/>
                        <a:pt x="20" y="39"/>
                      </a:cubicBezTo>
                      <a:cubicBezTo>
                        <a:pt x="21" y="38"/>
                        <a:pt x="20" y="38"/>
                        <a:pt x="21" y="37"/>
                      </a:cubicBezTo>
                      <a:cubicBezTo>
                        <a:pt x="21" y="38"/>
                        <a:pt x="21" y="38"/>
                        <a:pt x="21" y="39"/>
                      </a:cubicBezTo>
                      <a:close/>
                      <a:moveTo>
                        <a:pt x="21" y="36"/>
                      </a:moveTo>
                      <a:cubicBezTo>
                        <a:pt x="22" y="36"/>
                        <a:pt x="22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lose/>
                      <a:moveTo>
                        <a:pt x="22" y="29"/>
                      </a:moveTo>
                      <a:cubicBezTo>
                        <a:pt x="22" y="29"/>
                        <a:pt x="21" y="29"/>
                        <a:pt x="21" y="30"/>
                      </a:cubicBezTo>
                      <a:cubicBezTo>
                        <a:pt x="21" y="29"/>
                        <a:pt x="21" y="29"/>
                        <a:pt x="21" y="29"/>
                      </a:cubicBezTo>
                      <a:cubicBezTo>
                        <a:pt x="21" y="29"/>
                        <a:pt x="21" y="29"/>
                        <a:pt x="22" y="29"/>
                      </a:cubicBezTo>
                      <a:close/>
                      <a:moveTo>
                        <a:pt x="22" y="34"/>
                      </a:moveTo>
                      <a:cubicBezTo>
                        <a:pt x="22" y="34"/>
                        <a:pt x="21" y="34"/>
                        <a:pt x="21" y="33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22" y="33"/>
                        <a:pt x="22" y="34"/>
                        <a:pt x="22" y="34"/>
                      </a:cubicBezTo>
                      <a:close/>
                      <a:moveTo>
                        <a:pt x="23" y="31"/>
                      </a:moveTo>
                      <a:cubicBezTo>
                        <a:pt x="22" y="30"/>
                        <a:pt x="22" y="31"/>
                        <a:pt x="22" y="30"/>
                      </a:cubicBezTo>
                      <a:cubicBezTo>
                        <a:pt x="22" y="30"/>
                        <a:pt x="22" y="30"/>
                        <a:pt x="23" y="30"/>
                      </a:cubicBezTo>
                      <a:cubicBezTo>
                        <a:pt x="23" y="30"/>
                        <a:pt x="23" y="30"/>
                        <a:pt x="23" y="31"/>
                      </a:cubicBezTo>
                      <a:close/>
                      <a:moveTo>
                        <a:pt x="23" y="33"/>
                      </a:moveTo>
                      <a:cubicBezTo>
                        <a:pt x="23" y="33"/>
                        <a:pt x="23" y="34"/>
                        <a:pt x="22" y="34"/>
                      </a:cubicBezTo>
                      <a:cubicBezTo>
                        <a:pt x="22" y="33"/>
                        <a:pt x="23" y="33"/>
                        <a:pt x="23" y="33"/>
                      </a:cubicBezTo>
                      <a:close/>
                      <a:moveTo>
                        <a:pt x="23" y="36"/>
                      </a:move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36"/>
                        <a:pt x="23" y="35"/>
                        <a:pt x="23" y="36"/>
                      </a:cubicBezTo>
                      <a:close/>
                      <a:moveTo>
                        <a:pt x="24" y="38"/>
                      </a:moveTo>
                      <a:cubicBezTo>
                        <a:pt x="23" y="38"/>
                        <a:pt x="23" y="39"/>
                        <a:pt x="23" y="39"/>
                      </a:cubicBezTo>
                      <a:cubicBezTo>
                        <a:pt x="23" y="38"/>
                        <a:pt x="23" y="38"/>
                        <a:pt x="23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3" y="38"/>
                        <a:pt x="23" y="37"/>
                        <a:pt x="23" y="37"/>
                      </a:cubicBezTo>
                      <a:cubicBezTo>
                        <a:pt x="23" y="37"/>
                        <a:pt x="23" y="37"/>
                        <a:pt x="24" y="38"/>
                      </a:cubicBezTo>
                      <a:close/>
                      <a:moveTo>
                        <a:pt x="25" y="11"/>
                      </a:moveTo>
                      <a:cubicBezTo>
                        <a:pt x="25" y="11"/>
                        <a:pt x="25" y="11"/>
                        <a:pt x="24" y="11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5" y="10"/>
                        <a:pt x="25" y="11"/>
                        <a:pt x="25" y="11"/>
                      </a:cubicBezTo>
                      <a:close/>
                      <a:moveTo>
                        <a:pt x="26" y="13"/>
                      </a:moveTo>
                      <a:cubicBezTo>
                        <a:pt x="26" y="13"/>
                        <a:pt x="26" y="13"/>
                        <a:pt x="26" y="14"/>
                      </a:cubicBezTo>
                      <a:cubicBezTo>
                        <a:pt x="25" y="13"/>
                        <a:pt x="25" y="14"/>
                        <a:pt x="25" y="13"/>
                      </a:cubicBezTo>
                      <a:cubicBezTo>
                        <a:pt x="25" y="13"/>
                        <a:pt x="25" y="12"/>
                        <a:pt x="25" y="12"/>
                      </a:cubicBezTo>
                      <a:cubicBezTo>
                        <a:pt x="25" y="13"/>
                        <a:pt x="26" y="12"/>
                        <a:pt x="26" y="13"/>
                      </a:cubicBezTo>
                      <a:close/>
                      <a:moveTo>
                        <a:pt x="25" y="11"/>
                      </a:moveTo>
                      <a:cubicBezTo>
                        <a:pt x="25" y="11"/>
                        <a:pt x="26" y="11"/>
                        <a:pt x="26" y="11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6" y="11"/>
                        <a:pt x="26" y="11"/>
                        <a:pt x="25" y="11"/>
                      </a:cubicBezTo>
                      <a:close/>
                      <a:moveTo>
                        <a:pt x="25" y="17"/>
                      </a:move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25" y="17"/>
                        <a:pt x="25" y="16"/>
                        <a:pt x="26" y="16"/>
                      </a:cubicBezTo>
                      <a:cubicBezTo>
                        <a:pt x="26" y="16"/>
                        <a:pt x="26" y="16"/>
                        <a:pt x="26" y="16"/>
                      </a:cubicBezTo>
                      <a:cubicBezTo>
                        <a:pt x="25" y="16"/>
                        <a:pt x="25" y="16"/>
                        <a:pt x="25" y="17"/>
                      </a:cubicBezTo>
                      <a:close/>
                      <a:moveTo>
                        <a:pt x="25" y="27"/>
                      </a:moveTo>
                      <a:cubicBezTo>
                        <a:pt x="25" y="26"/>
                        <a:pt x="26" y="27"/>
                        <a:pt x="25" y="27"/>
                      </a:cubicBezTo>
                      <a:close/>
                      <a:moveTo>
                        <a:pt x="26" y="32"/>
                      </a:moveTo>
                      <a:cubicBezTo>
                        <a:pt x="26" y="32"/>
                        <a:pt x="26" y="32"/>
                        <a:pt x="25" y="32"/>
                      </a:cubicBezTo>
                      <a:cubicBezTo>
                        <a:pt x="25" y="31"/>
                        <a:pt x="26" y="31"/>
                        <a:pt x="26" y="31"/>
                      </a:cubicBezTo>
                      <a:cubicBezTo>
                        <a:pt x="26" y="30"/>
                        <a:pt x="26" y="31"/>
                        <a:pt x="26" y="30"/>
                      </a:cubicBezTo>
                      <a:cubicBezTo>
                        <a:pt x="26" y="30"/>
                        <a:pt x="26" y="31"/>
                        <a:pt x="26" y="32"/>
                      </a:cubicBezTo>
                      <a:close/>
                      <a:moveTo>
                        <a:pt x="26" y="35"/>
                      </a:moveTo>
                      <a:cubicBezTo>
                        <a:pt x="25" y="35"/>
                        <a:pt x="25" y="35"/>
                        <a:pt x="25" y="35"/>
                      </a:cubicBezTo>
                      <a:cubicBezTo>
                        <a:pt x="25" y="34"/>
                        <a:pt x="26" y="34"/>
                        <a:pt x="26" y="35"/>
                      </a:cubicBezTo>
                      <a:close/>
                      <a:moveTo>
                        <a:pt x="24" y="32"/>
                      </a:move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4" y="32"/>
                        <a:pt x="24" y="31"/>
                        <a:pt x="25" y="31"/>
                      </a:cubicBezTo>
                      <a:cubicBezTo>
                        <a:pt x="24" y="32"/>
                        <a:pt x="25" y="32"/>
                        <a:pt x="25" y="32"/>
                      </a:cubicBezTo>
                      <a:cubicBezTo>
                        <a:pt x="25" y="32"/>
                        <a:pt x="25" y="32"/>
                        <a:pt x="24" y="32"/>
                      </a:cubicBezTo>
                      <a:close/>
                      <a:moveTo>
                        <a:pt x="24" y="12"/>
                      </a:moveTo>
                      <a:cubicBezTo>
                        <a:pt x="24" y="12"/>
                        <a:pt x="24" y="12"/>
                        <a:pt x="25" y="12"/>
                      </a:cubicBezTo>
                      <a:cubicBezTo>
                        <a:pt x="25" y="12"/>
                        <a:pt x="24" y="13"/>
                        <a:pt x="24" y="12"/>
                      </a:cubicBezTo>
                      <a:close/>
                      <a:moveTo>
                        <a:pt x="25" y="7"/>
                      </a:moveTo>
                      <a:cubicBezTo>
                        <a:pt x="26" y="7"/>
                        <a:pt x="25" y="8"/>
                        <a:pt x="26" y="9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5" y="9"/>
                        <a:pt x="25" y="7"/>
                        <a:pt x="25" y="7"/>
                      </a:cubicBezTo>
                      <a:close/>
                      <a:moveTo>
                        <a:pt x="26" y="5"/>
                      </a:moveTo>
                      <a:cubicBezTo>
                        <a:pt x="26" y="6"/>
                        <a:pt x="26" y="6"/>
                        <a:pt x="25" y="6"/>
                      </a:cubicBezTo>
                      <a:cubicBezTo>
                        <a:pt x="25" y="6"/>
                        <a:pt x="25" y="5"/>
                        <a:pt x="25" y="4"/>
                      </a:cubicBezTo>
                      <a:cubicBezTo>
                        <a:pt x="26" y="4"/>
                        <a:pt x="26" y="5"/>
                        <a:pt x="26" y="5"/>
                      </a:cubicBezTo>
                      <a:close/>
                      <a:moveTo>
                        <a:pt x="26" y="10"/>
                      </a:moveTo>
                      <a:cubicBezTo>
                        <a:pt x="26" y="10"/>
                        <a:pt x="26" y="10"/>
                        <a:pt x="25" y="10"/>
                      </a:cubicBezTo>
                      <a:cubicBezTo>
                        <a:pt x="25" y="10"/>
                        <a:pt x="25" y="9"/>
                        <a:pt x="26" y="9"/>
                      </a:cubicBezTo>
                      <a:cubicBezTo>
                        <a:pt x="26" y="9"/>
                        <a:pt x="26" y="9"/>
                        <a:pt x="26" y="10"/>
                      </a:cubicBezTo>
                      <a:close/>
                      <a:moveTo>
                        <a:pt x="27" y="5"/>
                      </a:moveTo>
                      <a:cubicBezTo>
                        <a:pt x="27" y="6"/>
                        <a:pt x="28" y="6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7"/>
                        <a:pt x="26" y="8"/>
                        <a:pt x="26" y="8"/>
                      </a:cubicBezTo>
                      <a:cubicBezTo>
                        <a:pt x="26" y="7"/>
                        <a:pt x="26" y="5"/>
                        <a:pt x="27" y="5"/>
                      </a:cubicBezTo>
                      <a:close/>
                      <a:moveTo>
                        <a:pt x="27" y="30"/>
                      </a:moveTo>
                      <a:cubicBezTo>
                        <a:pt x="27" y="30"/>
                        <a:pt x="27" y="30"/>
                        <a:pt x="27" y="30"/>
                      </a:cubicBezTo>
                      <a:cubicBezTo>
                        <a:pt x="27" y="30"/>
                        <a:pt x="26" y="30"/>
                        <a:pt x="26" y="30"/>
                      </a:cubicBezTo>
                      <a:cubicBezTo>
                        <a:pt x="27" y="30"/>
                        <a:pt x="27" y="30"/>
                        <a:pt x="27" y="30"/>
                      </a:cubicBezTo>
                      <a:close/>
                      <a:moveTo>
                        <a:pt x="27" y="29"/>
                      </a:moveTo>
                      <a:cubicBezTo>
                        <a:pt x="27" y="29"/>
                        <a:pt x="27" y="28"/>
                        <a:pt x="27" y="28"/>
                      </a:cubicBezTo>
                      <a:cubicBezTo>
                        <a:pt x="27" y="28"/>
                        <a:pt x="27" y="29"/>
                        <a:pt x="27" y="29"/>
                      </a:cubicBezTo>
                      <a:cubicBezTo>
                        <a:pt x="27" y="29"/>
                        <a:pt x="27" y="29"/>
                        <a:pt x="27" y="29"/>
                      </a:cubicBezTo>
                      <a:close/>
                      <a:moveTo>
                        <a:pt x="27" y="5"/>
                      </a:moveTo>
                      <a:cubicBezTo>
                        <a:pt x="27" y="4"/>
                        <a:pt x="28" y="5"/>
                        <a:pt x="28" y="5"/>
                      </a:cubicBezTo>
                      <a:cubicBezTo>
                        <a:pt x="28" y="5"/>
                        <a:pt x="27" y="5"/>
                        <a:pt x="27" y="5"/>
                      </a:cubicBezTo>
                      <a:close/>
                      <a:moveTo>
                        <a:pt x="27" y="36"/>
                      </a:move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6"/>
                        <a:pt x="27" y="36"/>
                      </a:cubicBezTo>
                      <a:cubicBezTo>
                        <a:pt x="27" y="36"/>
                        <a:pt x="28" y="36"/>
                        <a:pt x="27" y="36"/>
                      </a:cubicBezTo>
                      <a:close/>
                      <a:moveTo>
                        <a:pt x="26" y="36"/>
                      </a:moveTo>
                      <a:cubicBezTo>
                        <a:pt x="26" y="37"/>
                        <a:pt x="26" y="35"/>
                        <a:pt x="26" y="34"/>
                      </a:cubicBezTo>
                      <a:cubicBezTo>
                        <a:pt x="26" y="34"/>
                        <a:pt x="27" y="34"/>
                        <a:pt x="27" y="34"/>
                      </a:cubicBezTo>
                      <a:cubicBezTo>
                        <a:pt x="27" y="34"/>
                        <a:pt x="27" y="34"/>
                        <a:pt x="28" y="34"/>
                      </a:cubicBezTo>
                      <a:cubicBezTo>
                        <a:pt x="28" y="34"/>
                        <a:pt x="27" y="34"/>
                        <a:pt x="27" y="35"/>
                      </a:cubicBezTo>
                      <a:cubicBezTo>
                        <a:pt x="27" y="35"/>
                        <a:pt x="27" y="36"/>
                        <a:pt x="26" y="36"/>
                      </a:cubicBezTo>
                      <a:cubicBezTo>
                        <a:pt x="26" y="36"/>
                        <a:pt x="27" y="36"/>
                        <a:pt x="26" y="36"/>
                      </a:cubicBezTo>
                      <a:close/>
                      <a:moveTo>
                        <a:pt x="25" y="37"/>
                      </a:moveTo>
                      <a:cubicBezTo>
                        <a:pt x="25" y="38"/>
                        <a:pt x="26" y="37"/>
                        <a:pt x="26" y="37"/>
                      </a:cubicBezTo>
                      <a:cubicBezTo>
                        <a:pt x="27" y="38"/>
                        <a:pt x="26" y="38"/>
                        <a:pt x="26" y="38"/>
                      </a:cubicBezTo>
                      <a:cubicBezTo>
                        <a:pt x="26" y="38"/>
                        <a:pt x="25" y="38"/>
                        <a:pt x="25" y="37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5" y="36"/>
                        <a:pt x="25" y="36"/>
                        <a:pt x="25" y="36"/>
                      </a:cubicBezTo>
                      <a:cubicBezTo>
                        <a:pt x="25" y="37"/>
                        <a:pt x="24" y="36"/>
                        <a:pt x="24" y="36"/>
                      </a:cubicBezTo>
                      <a:close/>
                      <a:moveTo>
                        <a:pt x="24" y="10"/>
                      </a:move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4" y="9"/>
                        <a:pt x="24" y="9"/>
                        <a:pt x="24" y="1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lose/>
                      <a:moveTo>
                        <a:pt x="24" y="6"/>
                      </a:moveTo>
                      <a:cubicBezTo>
                        <a:pt x="24" y="6"/>
                        <a:pt x="25" y="6"/>
                        <a:pt x="24" y="7"/>
                      </a:cubicBezTo>
                      <a:cubicBezTo>
                        <a:pt x="24" y="7"/>
                        <a:pt x="24" y="6"/>
                        <a:pt x="24" y="6"/>
                      </a:cubicBezTo>
                      <a:close/>
                      <a:moveTo>
                        <a:pt x="18" y="7"/>
                      </a:move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7" y="8"/>
                        <a:pt x="17" y="8"/>
                        <a:pt x="18" y="7"/>
                      </a:cubicBezTo>
                      <a:close/>
                      <a:moveTo>
                        <a:pt x="17" y="8"/>
                      </a:moveTo>
                      <a:cubicBezTo>
                        <a:pt x="17" y="8"/>
                        <a:pt x="17" y="8"/>
                        <a:pt x="17" y="9"/>
                      </a:cubicBezTo>
                      <a:cubicBezTo>
                        <a:pt x="16" y="9"/>
                        <a:pt x="17" y="8"/>
                        <a:pt x="17" y="8"/>
                      </a:cubicBezTo>
                      <a:close/>
                      <a:moveTo>
                        <a:pt x="17" y="37"/>
                      </a:move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lose/>
                      <a:moveTo>
                        <a:pt x="2" y="15"/>
                      </a:move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1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lose/>
                      <a:moveTo>
                        <a:pt x="3" y="19"/>
                      </a:move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0"/>
                        <a:pt x="4" y="20"/>
                        <a:pt x="4" y="21"/>
                      </a:cubicBezTo>
                      <a:cubicBezTo>
                        <a:pt x="4" y="21"/>
                        <a:pt x="4" y="20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2" y="21"/>
                        <a:pt x="3" y="21"/>
                        <a:pt x="3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3" y="19"/>
                      </a:cubicBezTo>
                      <a:close/>
                      <a:moveTo>
                        <a:pt x="3" y="37"/>
                      </a:moveTo>
                      <a:cubicBezTo>
                        <a:pt x="3" y="37"/>
                        <a:pt x="3" y="36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5" y="37"/>
                        <a:pt x="5" y="37"/>
                      </a:cubicBezTo>
                      <a:cubicBezTo>
                        <a:pt x="5" y="36"/>
                        <a:pt x="4" y="36"/>
                        <a:pt x="5" y="36"/>
                      </a:cubicBezTo>
                      <a:cubicBezTo>
                        <a:pt x="5" y="37"/>
                        <a:pt x="5" y="36"/>
                        <a:pt x="6" y="37"/>
                      </a:cubicBezTo>
                      <a:cubicBezTo>
                        <a:pt x="5" y="37"/>
                        <a:pt x="5" y="37"/>
                        <a:pt x="5" y="38"/>
                      </a:cubicBezTo>
                      <a:cubicBezTo>
                        <a:pt x="4" y="37"/>
                        <a:pt x="3" y="38"/>
                        <a:pt x="3" y="37"/>
                      </a:cubicBezTo>
                      <a:close/>
                      <a:moveTo>
                        <a:pt x="3" y="41"/>
                      </a:moveTo>
                      <a:cubicBezTo>
                        <a:pt x="3" y="41"/>
                        <a:pt x="3" y="42"/>
                        <a:pt x="3" y="42"/>
                      </a:cubicBezTo>
                      <a:cubicBezTo>
                        <a:pt x="3" y="42"/>
                        <a:pt x="3" y="41"/>
                        <a:pt x="3" y="41"/>
                      </a:cubicBezTo>
                      <a:close/>
                      <a:moveTo>
                        <a:pt x="6" y="20"/>
                      </a:move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0"/>
                        <a:pt x="5" y="20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8"/>
                        <a:pt x="5" y="19"/>
                        <a:pt x="5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7" y="20"/>
                        <a:pt x="7" y="20"/>
                      </a:cubicBezTo>
                      <a:cubicBezTo>
                        <a:pt x="7" y="21"/>
                        <a:pt x="6" y="21"/>
                        <a:pt x="6" y="22"/>
                      </a:cubicBezTo>
                      <a:cubicBezTo>
                        <a:pt x="6" y="21"/>
                        <a:pt x="6" y="21"/>
                        <a:pt x="6" y="20"/>
                      </a:cubicBezTo>
                      <a:close/>
                      <a:moveTo>
                        <a:pt x="7" y="47"/>
                      </a:moveTo>
                      <a:cubicBezTo>
                        <a:pt x="7" y="47"/>
                        <a:pt x="7" y="47"/>
                        <a:pt x="7" y="47"/>
                      </a:cubicBezTo>
                      <a:cubicBezTo>
                        <a:pt x="7" y="47"/>
                        <a:pt x="7" y="47"/>
                        <a:pt x="7" y="48"/>
                      </a:cubicBezTo>
                      <a:cubicBezTo>
                        <a:pt x="7" y="48"/>
                        <a:pt x="7" y="48"/>
                        <a:pt x="7" y="48"/>
                      </a:cubicBezTo>
                      <a:cubicBezTo>
                        <a:pt x="7" y="48"/>
                        <a:pt x="6" y="47"/>
                        <a:pt x="7" y="47"/>
                      </a:cubicBezTo>
                      <a:close/>
                      <a:moveTo>
                        <a:pt x="7" y="33"/>
                      </a:moveTo>
                      <a:cubicBezTo>
                        <a:pt x="7" y="33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3"/>
                      </a:cubicBezTo>
                      <a:close/>
                      <a:moveTo>
                        <a:pt x="7" y="41"/>
                      </a:moveTo>
                      <a:cubicBezTo>
                        <a:pt x="7" y="41"/>
                        <a:pt x="7" y="41"/>
                        <a:pt x="7" y="41"/>
                      </a:cubicBezTo>
                      <a:cubicBezTo>
                        <a:pt x="7" y="42"/>
                        <a:pt x="7" y="42"/>
                        <a:pt x="6" y="42"/>
                      </a:cubicBezTo>
                      <a:cubicBezTo>
                        <a:pt x="6" y="41"/>
                        <a:pt x="7" y="41"/>
                        <a:pt x="7" y="41"/>
                      </a:cubicBezTo>
                      <a:close/>
                      <a:moveTo>
                        <a:pt x="7" y="32"/>
                      </a:moveTo>
                      <a:cubicBezTo>
                        <a:pt x="7" y="31"/>
                        <a:pt x="7" y="31"/>
                        <a:pt x="8" y="32"/>
                      </a:cubicBezTo>
                      <a:cubicBezTo>
                        <a:pt x="7" y="32"/>
                        <a:pt x="7" y="32"/>
                        <a:pt x="7" y="32"/>
                      </a:cubicBezTo>
                      <a:close/>
                      <a:moveTo>
                        <a:pt x="8" y="45"/>
                      </a:moveTo>
                      <a:cubicBezTo>
                        <a:pt x="8" y="45"/>
                        <a:pt x="7" y="45"/>
                        <a:pt x="7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7" y="45"/>
                        <a:pt x="7" y="45"/>
                        <a:pt x="8" y="45"/>
                      </a:cubicBezTo>
                      <a:close/>
                      <a:moveTo>
                        <a:pt x="8" y="21"/>
                      </a:move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7" y="22"/>
                        <a:pt x="7" y="22"/>
                        <a:pt x="8" y="21"/>
                      </a:cubicBezTo>
                      <a:close/>
                      <a:moveTo>
                        <a:pt x="7" y="47"/>
                      </a:moveTo>
                      <a:cubicBezTo>
                        <a:pt x="7" y="47"/>
                        <a:pt x="7" y="46"/>
                        <a:pt x="7" y="46"/>
                      </a:cubicBezTo>
                      <a:cubicBezTo>
                        <a:pt x="7" y="46"/>
                        <a:pt x="7" y="46"/>
                        <a:pt x="8" y="46"/>
                      </a:cubicBezTo>
                      <a:cubicBezTo>
                        <a:pt x="8" y="46"/>
                        <a:pt x="7" y="46"/>
                        <a:pt x="7" y="47"/>
                      </a:cubicBezTo>
                      <a:close/>
                      <a:moveTo>
                        <a:pt x="6" y="44"/>
                      </a:moveTo>
                      <a:cubicBezTo>
                        <a:pt x="6" y="43"/>
                        <a:pt x="7" y="43"/>
                        <a:pt x="7" y="43"/>
                      </a:cubicBezTo>
                      <a:cubicBezTo>
                        <a:pt x="7" y="44"/>
                        <a:pt x="7" y="44"/>
                        <a:pt x="6" y="44"/>
                      </a:cubicBezTo>
                      <a:close/>
                      <a:moveTo>
                        <a:pt x="5" y="30"/>
                      </a:move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5" y="30"/>
                        <a:pt x="4" y="30"/>
                        <a:pt x="4" y="30"/>
                      </a:cubicBezTo>
                      <a:cubicBezTo>
                        <a:pt x="5" y="29"/>
                        <a:pt x="5" y="30"/>
                        <a:pt x="5" y="30"/>
                      </a:cubicBezTo>
                      <a:close/>
                      <a:moveTo>
                        <a:pt x="5" y="26"/>
                      </a:move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lose/>
                      <a:moveTo>
                        <a:pt x="5" y="18"/>
                      </a:moveTo>
                      <a:cubicBezTo>
                        <a:pt x="5" y="18"/>
                        <a:pt x="5" y="19"/>
                        <a:pt x="4" y="20"/>
                      </a:cubicBezTo>
                      <a:cubicBezTo>
                        <a:pt x="5" y="19"/>
                        <a:pt x="4" y="19"/>
                        <a:pt x="5" y="18"/>
                      </a:cubicBezTo>
                      <a:close/>
                      <a:moveTo>
                        <a:pt x="5" y="23"/>
                      </a:move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5" y="24"/>
                        <a:pt x="5" y="24"/>
                        <a:pt x="5" y="23"/>
                      </a:cubicBezTo>
                      <a:cubicBezTo>
                        <a:pt x="5" y="23"/>
                        <a:pt x="5" y="23"/>
                        <a:pt x="5" y="23"/>
                      </a:cubicBezTo>
                      <a:close/>
                      <a:moveTo>
                        <a:pt x="6" y="26"/>
                      </a:moveTo>
                      <a:cubicBezTo>
                        <a:pt x="6" y="26"/>
                        <a:pt x="6" y="26"/>
                        <a:pt x="5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lose/>
                      <a:moveTo>
                        <a:pt x="5" y="45"/>
                      </a:moveTo>
                      <a:cubicBezTo>
                        <a:pt x="5" y="45"/>
                        <a:pt x="5" y="45"/>
                        <a:pt x="5" y="44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6" y="44"/>
                        <a:pt x="5" y="45"/>
                        <a:pt x="5" y="45"/>
                      </a:cubicBezTo>
                      <a:close/>
                      <a:moveTo>
                        <a:pt x="5" y="38"/>
                      </a:moveTo>
                      <a:cubicBezTo>
                        <a:pt x="5" y="37"/>
                        <a:pt x="5" y="37"/>
                        <a:pt x="6" y="38"/>
                      </a:cubicBezTo>
                      <a:cubicBezTo>
                        <a:pt x="6" y="38"/>
                        <a:pt x="5" y="38"/>
                        <a:pt x="5" y="38"/>
                      </a:cubicBezTo>
                      <a:close/>
                      <a:moveTo>
                        <a:pt x="4" y="21"/>
                      </a:moveTo>
                      <a:cubicBezTo>
                        <a:pt x="4" y="22"/>
                        <a:pt x="4" y="22"/>
                        <a:pt x="4" y="23"/>
                      </a:cubicBezTo>
                      <a:cubicBezTo>
                        <a:pt x="3" y="22"/>
                        <a:pt x="4" y="22"/>
                        <a:pt x="4" y="21"/>
                      </a:cubicBezTo>
                      <a:close/>
                      <a:moveTo>
                        <a:pt x="4" y="30"/>
                      </a:moveTo>
                      <a:cubicBezTo>
                        <a:pt x="4" y="30"/>
                        <a:pt x="4" y="31"/>
                        <a:pt x="4" y="31"/>
                      </a:cubicBezTo>
                      <a:cubicBezTo>
                        <a:pt x="3" y="31"/>
                        <a:pt x="4" y="30"/>
                        <a:pt x="4" y="30"/>
                      </a:cubicBezTo>
                      <a:close/>
                      <a:moveTo>
                        <a:pt x="3" y="35"/>
                      </a:move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5"/>
                      </a:cubicBezTo>
                      <a:close/>
                      <a:moveTo>
                        <a:pt x="4" y="18"/>
                      </a:moveTo>
                      <a:cubicBezTo>
                        <a:pt x="4" y="19"/>
                        <a:pt x="3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3" y="18"/>
                      </a:moveTo>
                      <a:cubicBezTo>
                        <a:pt x="3" y="18"/>
                        <a:pt x="3" y="17"/>
                        <a:pt x="3" y="17"/>
                      </a:cubicBezTo>
                      <a:cubicBezTo>
                        <a:pt x="3" y="17"/>
                        <a:pt x="3" y="18"/>
                        <a:pt x="3" y="18"/>
                      </a:cubicBezTo>
                      <a:close/>
                      <a:moveTo>
                        <a:pt x="3" y="16"/>
                      </a:moveTo>
                      <a:cubicBezTo>
                        <a:pt x="3" y="16"/>
                        <a:pt x="3" y="16"/>
                        <a:pt x="2" y="16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3" y="15"/>
                        <a:pt x="3" y="15"/>
                        <a:pt x="3" y="16"/>
                      </a:cubicBezTo>
                      <a:close/>
                      <a:moveTo>
                        <a:pt x="4" y="16"/>
                      </a:move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16"/>
                        <a:pt x="4" y="17"/>
                        <a:pt x="3" y="17"/>
                      </a:cubicBezTo>
                      <a:cubicBezTo>
                        <a:pt x="3" y="17"/>
                        <a:pt x="3" y="16"/>
                        <a:pt x="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lose/>
                      <a:moveTo>
                        <a:pt x="5" y="14"/>
                      </a:moveTo>
                      <a:cubicBezTo>
                        <a:pt x="5" y="15"/>
                        <a:pt x="4" y="14"/>
                        <a:pt x="4" y="15"/>
                      </a:cubicBezTo>
                      <a:cubicBezTo>
                        <a:pt x="4" y="15"/>
                        <a:pt x="4" y="15"/>
                        <a:pt x="4" y="14"/>
                      </a:cubicBezTo>
                      <a:cubicBezTo>
                        <a:pt x="4" y="14"/>
                        <a:pt x="4" y="14"/>
                        <a:pt x="5" y="14"/>
                      </a:cubicBezTo>
                      <a:cubicBezTo>
                        <a:pt x="5" y="14"/>
                        <a:pt x="5" y="14"/>
                        <a:pt x="5" y="14"/>
                      </a:cubicBezTo>
                      <a:close/>
                      <a:moveTo>
                        <a:pt x="5" y="17"/>
                      </a:moveTo>
                      <a:cubicBezTo>
                        <a:pt x="5" y="18"/>
                        <a:pt x="5" y="18"/>
                        <a:pt x="4" y="18"/>
                      </a:cubicBezTo>
                      <a:cubicBezTo>
                        <a:pt x="4" y="18"/>
                        <a:pt x="4" y="17"/>
                        <a:pt x="4" y="17"/>
                      </a:cubicBezTo>
                      <a:cubicBezTo>
                        <a:pt x="4" y="17"/>
                        <a:pt x="5" y="17"/>
                        <a:pt x="5" y="17"/>
                      </a:cubicBezTo>
                      <a:close/>
                      <a:moveTo>
                        <a:pt x="5" y="15"/>
                      </a:move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lose/>
                      <a:moveTo>
                        <a:pt x="6" y="16"/>
                      </a:moveTo>
                      <a:cubicBezTo>
                        <a:pt x="6" y="14"/>
                        <a:pt x="7" y="16"/>
                        <a:pt x="6" y="16"/>
                      </a:cubicBezTo>
                      <a:close/>
                      <a:moveTo>
                        <a:pt x="7" y="16"/>
                      </a:move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6" y="17"/>
                        <a:pt x="6" y="17"/>
                      </a:cubicBezTo>
                      <a:cubicBezTo>
                        <a:pt x="6" y="17"/>
                        <a:pt x="6" y="17"/>
                        <a:pt x="5" y="17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7" y="16"/>
                        <a:pt x="6" y="17"/>
                        <a:pt x="7" y="17"/>
                      </a:cubicBezTo>
                      <a:cubicBezTo>
                        <a:pt x="7" y="16"/>
                        <a:pt x="7" y="16"/>
                        <a:pt x="7" y="16"/>
                      </a:cubicBezTo>
                      <a:close/>
                      <a:moveTo>
                        <a:pt x="7" y="20"/>
                      </a:moveTo>
                      <a:cubicBezTo>
                        <a:pt x="7" y="21"/>
                        <a:pt x="7" y="20"/>
                        <a:pt x="7" y="20"/>
                      </a:cubicBezTo>
                      <a:cubicBezTo>
                        <a:pt x="7" y="20"/>
                        <a:pt x="8" y="20"/>
                        <a:pt x="7" y="20"/>
                      </a:cubicBezTo>
                      <a:close/>
                      <a:moveTo>
                        <a:pt x="8" y="17"/>
                      </a:moveTo>
                      <a:cubicBezTo>
                        <a:pt x="8" y="17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9" y="19"/>
                      </a:moveTo>
                      <a:cubicBezTo>
                        <a:pt x="9" y="20"/>
                        <a:pt x="9" y="21"/>
                        <a:pt x="9" y="21"/>
                      </a:cubicBezTo>
                      <a:cubicBezTo>
                        <a:pt x="8" y="21"/>
                        <a:pt x="9" y="20"/>
                        <a:pt x="8" y="20"/>
                      </a:cubicBezTo>
                      <a:cubicBezTo>
                        <a:pt x="8" y="20"/>
                        <a:pt x="8" y="21"/>
                        <a:pt x="7" y="21"/>
                      </a:cubicBezTo>
                      <a:cubicBezTo>
                        <a:pt x="8" y="20"/>
                        <a:pt x="8" y="20"/>
                        <a:pt x="8" y="19"/>
                      </a:cubicBezTo>
                      <a:cubicBezTo>
                        <a:pt x="8" y="20"/>
                        <a:pt x="9" y="19"/>
                        <a:pt x="9" y="19"/>
                      </a:cubicBezTo>
                      <a:close/>
                      <a:moveTo>
                        <a:pt x="10" y="32"/>
                      </a:move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9" y="33"/>
                        <a:pt x="8" y="32"/>
                        <a:pt x="9" y="31"/>
                      </a:cubicBezTo>
                      <a:cubicBezTo>
                        <a:pt x="9" y="32"/>
                        <a:pt x="9" y="32"/>
                        <a:pt x="10" y="32"/>
                      </a:cubicBezTo>
                      <a:close/>
                      <a:moveTo>
                        <a:pt x="9" y="46"/>
                      </a:move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lose/>
                      <a:moveTo>
                        <a:pt x="10" y="17"/>
                      </a:move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0" y="18"/>
                        <a:pt x="10" y="19"/>
                        <a:pt x="10" y="18"/>
                      </a:cubicBezTo>
                      <a:cubicBezTo>
                        <a:pt x="10" y="18"/>
                        <a:pt x="10" y="18"/>
                        <a:pt x="10" y="17"/>
                      </a:cubicBezTo>
                      <a:close/>
                      <a:moveTo>
                        <a:pt x="10" y="45"/>
                      </a:move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0" y="45"/>
                        <a:pt x="10" y="44"/>
                        <a:pt x="10" y="44"/>
                      </a:cubicBezTo>
                      <a:cubicBezTo>
                        <a:pt x="10" y="44"/>
                        <a:pt x="10" y="44"/>
                        <a:pt x="10" y="45"/>
                      </a:cubicBezTo>
                      <a:close/>
                      <a:moveTo>
                        <a:pt x="10" y="21"/>
                      </a:moveTo>
                      <a:cubicBezTo>
                        <a:pt x="10" y="21"/>
                        <a:pt x="10" y="20"/>
                        <a:pt x="10" y="20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lose/>
                      <a:moveTo>
                        <a:pt x="11" y="33"/>
                      </a:moveTo>
                      <a:cubicBezTo>
                        <a:pt x="11" y="33"/>
                        <a:pt x="11" y="33"/>
                        <a:pt x="11" y="33"/>
                      </a:cubicBezTo>
                      <a:cubicBezTo>
                        <a:pt x="11" y="33"/>
                        <a:pt x="11" y="32"/>
                        <a:pt x="11" y="32"/>
                      </a:cubicBezTo>
                      <a:cubicBezTo>
                        <a:pt x="11" y="33"/>
                        <a:pt x="11" y="33"/>
                        <a:pt x="11" y="33"/>
                      </a:cubicBezTo>
                      <a:close/>
                      <a:moveTo>
                        <a:pt x="12" y="34"/>
                      </a:moveTo>
                      <a:cubicBezTo>
                        <a:pt x="12" y="35"/>
                        <a:pt x="12" y="35"/>
                        <a:pt x="11" y="35"/>
                      </a:cubicBezTo>
                      <a:cubicBezTo>
                        <a:pt x="11" y="35"/>
                        <a:pt x="11" y="34"/>
                        <a:pt x="12" y="34"/>
                      </a:cubicBezTo>
                      <a:close/>
                      <a:moveTo>
                        <a:pt x="11" y="31"/>
                      </a:moveTo>
                      <a:cubicBezTo>
                        <a:pt x="11" y="30"/>
                        <a:pt x="11" y="30"/>
                        <a:pt x="11" y="30"/>
                      </a:cubicBezTo>
                      <a:cubicBezTo>
                        <a:pt x="11" y="30"/>
                        <a:pt x="11" y="31"/>
                        <a:pt x="11" y="31"/>
                      </a:cubicBezTo>
                      <a:close/>
                      <a:moveTo>
                        <a:pt x="11" y="19"/>
                      </a:move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9"/>
                        <a:pt x="11" y="19"/>
                        <a:pt x="11" y="20"/>
                      </a:cubicBezTo>
                      <a:cubicBezTo>
                        <a:pt x="11" y="20"/>
                        <a:pt x="11" y="20"/>
                        <a:pt x="11" y="19"/>
                      </a:cubicBezTo>
                      <a:close/>
                      <a:moveTo>
                        <a:pt x="12" y="17"/>
                      </a:moveTo>
                      <a:cubicBezTo>
                        <a:pt x="11" y="17"/>
                        <a:pt x="11" y="17"/>
                        <a:pt x="10" y="17"/>
                      </a:cubicBezTo>
                      <a:cubicBezTo>
                        <a:pt x="10" y="17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1" y="16"/>
                        <a:pt x="11" y="15"/>
                        <a:pt x="11" y="15"/>
                      </a:cubicBezTo>
                      <a:cubicBezTo>
                        <a:pt x="11" y="16"/>
                        <a:pt x="12" y="16"/>
                        <a:pt x="12" y="17"/>
                      </a:cubicBezTo>
                      <a:close/>
                      <a:moveTo>
                        <a:pt x="13" y="32"/>
                      </a:move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2"/>
                        <a:pt x="12" y="31"/>
                        <a:pt x="13" y="32"/>
                      </a:cubicBezTo>
                      <a:close/>
                      <a:moveTo>
                        <a:pt x="12" y="25"/>
                      </a:moveTo>
                      <a:cubicBezTo>
                        <a:pt x="12" y="25"/>
                        <a:pt x="12" y="25"/>
                        <a:pt x="12" y="24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lose/>
                      <a:moveTo>
                        <a:pt x="13" y="30"/>
                      </a:moveTo>
                      <a:cubicBezTo>
                        <a:pt x="13" y="31"/>
                        <a:pt x="13" y="30"/>
                        <a:pt x="12" y="30"/>
                      </a:cubicBezTo>
                      <a:cubicBezTo>
                        <a:pt x="12" y="30"/>
                        <a:pt x="13" y="30"/>
                        <a:pt x="13" y="30"/>
                      </a:cubicBezTo>
                      <a:close/>
                      <a:moveTo>
                        <a:pt x="15" y="30"/>
                      </a:moveTo>
                      <a:cubicBezTo>
                        <a:pt x="15" y="30"/>
                        <a:pt x="15" y="30"/>
                        <a:pt x="15" y="29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lose/>
                      <a:moveTo>
                        <a:pt x="15" y="41"/>
                      </a:moveTo>
                      <a:cubicBezTo>
                        <a:pt x="15" y="41"/>
                        <a:pt x="15" y="41"/>
                        <a:pt x="16" y="41"/>
                      </a:cubicBezTo>
                      <a:cubicBezTo>
                        <a:pt x="16" y="41"/>
                        <a:pt x="16" y="41"/>
                        <a:pt x="16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lose/>
                      <a:moveTo>
                        <a:pt x="14" y="39"/>
                      </a:moveTo>
                      <a:cubicBezTo>
                        <a:pt x="15" y="38"/>
                        <a:pt x="15" y="40"/>
                        <a:pt x="14" y="40"/>
                      </a:cubicBezTo>
                      <a:cubicBezTo>
                        <a:pt x="14" y="40"/>
                        <a:pt x="14" y="40"/>
                        <a:pt x="14" y="39"/>
                      </a:cubicBezTo>
                      <a:close/>
                      <a:moveTo>
                        <a:pt x="14" y="31"/>
                      </a:moveTo>
                      <a:cubicBezTo>
                        <a:pt x="14" y="31"/>
                        <a:pt x="14" y="30"/>
                        <a:pt x="14" y="30"/>
                      </a:cubicBezTo>
                      <a:cubicBezTo>
                        <a:pt x="15" y="30"/>
                        <a:pt x="15" y="31"/>
                        <a:pt x="14" y="31"/>
                      </a:cubicBezTo>
                      <a:close/>
                      <a:moveTo>
                        <a:pt x="13" y="40"/>
                      </a:move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14" y="40"/>
                        <a:pt x="14" y="40"/>
                        <a:pt x="13" y="41"/>
                      </a:cubicBezTo>
                      <a:cubicBezTo>
                        <a:pt x="14" y="40"/>
                        <a:pt x="13" y="40"/>
                        <a:pt x="13" y="40"/>
                      </a:cubicBezTo>
                      <a:close/>
                      <a:moveTo>
                        <a:pt x="13" y="41"/>
                      </a:move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lose/>
                      <a:moveTo>
                        <a:pt x="13" y="46"/>
                      </a:moveTo>
                      <a:cubicBezTo>
                        <a:pt x="13" y="46"/>
                        <a:pt x="13" y="46"/>
                        <a:pt x="13" y="47"/>
                      </a:cubicBezTo>
                      <a:cubicBezTo>
                        <a:pt x="12" y="47"/>
                        <a:pt x="12" y="46"/>
                        <a:pt x="13" y="46"/>
                      </a:cubicBezTo>
                      <a:close/>
                      <a:moveTo>
                        <a:pt x="11" y="48"/>
                      </a:moveTo>
                      <a:cubicBezTo>
                        <a:pt x="12" y="47"/>
                        <a:pt x="12" y="47"/>
                        <a:pt x="12" y="47"/>
                      </a:cubicBezTo>
                      <a:cubicBezTo>
                        <a:pt x="12" y="47"/>
                        <a:pt x="12" y="47"/>
                        <a:pt x="11" y="48"/>
                      </a:cubicBezTo>
                      <a:close/>
                      <a:moveTo>
                        <a:pt x="10" y="45"/>
                      </a:moveTo>
                      <a:cubicBezTo>
                        <a:pt x="11" y="45"/>
                        <a:pt x="11" y="45"/>
                        <a:pt x="11" y="45"/>
                      </a:cubicBezTo>
                      <a:cubicBezTo>
                        <a:pt x="12" y="45"/>
                        <a:pt x="12" y="44"/>
                        <a:pt x="13" y="44"/>
                      </a:cubicBezTo>
                      <a:cubicBezTo>
                        <a:pt x="13" y="45"/>
                        <a:pt x="13" y="45"/>
                        <a:pt x="13" y="45"/>
                      </a:cubicBezTo>
                      <a:cubicBezTo>
                        <a:pt x="12" y="45"/>
                        <a:pt x="12" y="45"/>
                        <a:pt x="12" y="45"/>
                      </a:cubicBezTo>
                      <a:cubicBezTo>
                        <a:pt x="12" y="46"/>
                        <a:pt x="12" y="47"/>
                        <a:pt x="12" y="47"/>
                      </a:cubicBezTo>
                      <a:cubicBezTo>
                        <a:pt x="11" y="47"/>
                        <a:pt x="11" y="47"/>
                        <a:pt x="11" y="47"/>
                      </a:cubicBezTo>
                      <a:cubicBezTo>
                        <a:pt x="11" y="46"/>
                        <a:pt x="12" y="46"/>
                        <a:pt x="12" y="46"/>
                      </a:cubicBezTo>
                      <a:cubicBezTo>
                        <a:pt x="12" y="46"/>
                        <a:pt x="11" y="46"/>
                        <a:pt x="11" y="46"/>
                      </a:cubicBezTo>
                      <a:cubicBezTo>
                        <a:pt x="11" y="46"/>
                        <a:pt x="10" y="46"/>
                        <a:pt x="10" y="45"/>
                      </a:cubicBezTo>
                      <a:close/>
                      <a:moveTo>
                        <a:pt x="9" y="47"/>
                      </a:moveTo>
                      <a:cubicBezTo>
                        <a:pt x="9" y="46"/>
                        <a:pt x="9" y="47"/>
                        <a:pt x="9" y="47"/>
                      </a:cubicBezTo>
                      <a:cubicBezTo>
                        <a:pt x="9" y="46"/>
                        <a:pt x="9" y="46"/>
                        <a:pt x="10" y="46"/>
                      </a:cubicBezTo>
                      <a:cubicBezTo>
                        <a:pt x="10" y="46"/>
                        <a:pt x="9" y="47"/>
                        <a:pt x="10" y="47"/>
                      </a:cubicBezTo>
                      <a:cubicBezTo>
                        <a:pt x="10" y="47"/>
                        <a:pt x="10" y="46"/>
                        <a:pt x="10" y="46"/>
                      </a:cubicBezTo>
                      <a:cubicBezTo>
                        <a:pt x="10" y="46"/>
                        <a:pt x="10" y="47"/>
                        <a:pt x="11" y="47"/>
                      </a:cubicBezTo>
                      <a:cubicBezTo>
                        <a:pt x="11" y="47"/>
                        <a:pt x="11" y="47"/>
                        <a:pt x="11" y="48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8"/>
                        <a:pt x="10" y="48"/>
                        <a:pt x="10" y="48"/>
                      </a:cubicBezTo>
                      <a:cubicBezTo>
                        <a:pt x="9" y="49"/>
                        <a:pt x="8" y="48"/>
                        <a:pt x="9" y="47"/>
                      </a:cubicBezTo>
                      <a:close/>
                      <a:moveTo>
                        <a:pt x="8" y="45"/>
                      </a:moveTo>
                      <a:cubicBezTo>
                        <a:pt x="8" y="44"/>
                        <a:pt x="9" y="45"/>
                        <a:pt x="9" y="44"/>
                      </a:cubicBezTo>
                      <a:cubicBezTo>
                        <a:pt x="9" y="45"/>
                        <a:pt x="8" y="45"/>
                        <a:pt x="8" y="45"/>
                      </a:cubicBezTo>
                      <a:close/>
                      <a:moveTo>
                        <a:pt x="7" y="49"/>
                      </a:moveTo>
                      <a:cubicBezTo>
                        <a:pt x="8" y="48"/>
                        <a:pt x="8" y="47"/>
                        <a:pt x="8" y="47"/>
                      </a:cubicBezTo>
                      <a:cubicBezTo>
                        <a:pt x="8" y="48"/>
                        <a:pt x="8" y="48"/>
                        <a:pt x="8" y="49"/>
                      </a:cubicBezTo>
                      <a:cubicBezTo>
                        <a:pt x="7" y="49"/>
                        <a:pt x="7" y="49"/>
                        <a:pt x="7" y="49"/>
                      </a:cubicBezTo>
                      <a:close/>
                      <a:moveTo>
                        <a:pt x="7" y="49"/>
                      </a:moveTo>
                      <a:cubicBezTo>
                        <a:pt x="7" y="49"/>
                        <a:pt x="7" y="50"/>
                        <a:pt x="6" y="50"/>
                      </a:cubicBezTo>
                      <a:cubicBezTo>
                        <a:pt x="6" y="50"/>
                        <a:pt x="7" y="49"/>
                        <a:pt x="7" y="49"/>
                      </a:cubicBezTo>
                      <a:close/>
                      <a:moveTo>
                        <a:pt x="6" y="49"/>
                      </a:moveTo>
                      <a:cubicBezTo>
                        <a:pt x="6" y="49"/>
                        <a:pt x="6" y="49"/>
                        <a:pt x="6" y="48"/>
                      </a:cubicBezTo>
                      <a:cubicBezTo>
                        <a:pt x="7" y="49"/>
                        <a:pt x="7" y="48"/>
                        <a:pt x="7" y="49"/>
                      </a:cubicBezTo>
                      <a:cubicBezTo>
                        <a:pt x="7" y="49"/>
                        <a:pt x="6" y="49"/>
                        <a:pt x="6" y="49"/>
                      </a:cubicBezTo>
                      <a:cubicBezTo>
                        <a:pt x="6" y="50"/>
                        <a:pt x="6" y="50"/>
                        <a:pt x="6" y="50"/>
                      </a:cubicBezTo>
                      <a:cubicBezTo>
                        <a:pt x="6" y="50"/>
                        <a:pt x="6" y="50"/>
                        <a:pt x="6" y="49"/>
                      </a:cubicBezTo>
                      <a:close/>
                      <a:moveTo>
                        <a:pt x="5" y="48"/>
                      </a:moveTo>
                      <a:cubicBezTo>
                        <a:pt x="5" y="48"/>
                        <a:pt x="5" y="48"/>
                        <a:pt x="5" y="47"/>
                      </a:cubicBezTo>
                      <a:cubicBezTo>
                        <a:pt x="5" y="48"/>
                        <a:pt x="6" y="48"/>
                        <a:pt x="6" y="48"/>
                      </a:cubicBezTo>
                      <a:cubicBezTo>
                        <a:pt x="6" y="49"/>
                        <a:pt x="5" y="48"/>
                        <a:pt x="5" y="48"/>
                      </a:cubicBezTo>
                      <a:close/>
                      <a:moveTo>
                        <a:pt x="5" y="39"/>
                      </a:moveTo>
                      <a:cubicBezTo>
                        <a:pt x="4" y="39"/>
                        <a:pt x="4" y="39"/>
                        <a:pt x="4" y="39"/>
                      </a:cubicBezTo>
                      <a:cubicBezTo>
                        <a:pt x="4" y="39"/>
                        <a:pt x="5" y="38"/>
                        <a:pt x="5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lose/>
                      <a:moveTo>
                        <a:pt x="4" y="43"/>
                      </a:moveTo>
                      <a:cubicBezTo>
                        <a:pt x="4" y="44"/>
                        <a:pt x="4" y="43"/>
                        <a:pt x="4" y="43"/>
                      </a:cubicBezTo>
                      <a:cubicBezTo>
                        <a:pt x="4" y="43"/>
                        <a:pt x="5" y="43"/>
                        <a:pt x="4" y="43"/>
                      </a:cubicBezTo>
                      <a:close/>
                      <a:moveTo>
                        <a:pt x="5" y="44"/>
                      </a:moveTo>
                      <a:cubicBezTo>
                        <a:pt x="5" y="45"/>
                        <a:pt x="5" y="45"/>
                        <a:pt x="4" y="45"/>
                      </a:cubicBezTo>
                      <a:cubicBezTo>
                        <a:pt x="4" y="45"/>
                        <a:pt x="4" y="46"/>
                        <a:pt x="4" y="46"/>
                      </a:cubicBezTo>
                      <a:cubicBezTo>
                        <a:pt x="4" y="46"/>
                        <a:pt x="4" y="45"/>
                        <a:pt x="4" y="45"/>
                      </a:cubicBezTo>
                      <a:cubicBezTo>
                        <a:pt x="4" y="45"/>
                        <a:pt x="4" y="44"/>
                        <a:pt x="5" y="44"/>
                      </a:cubicBezTo>
                      <a:close/>
                      <a:moveTo>
                        <a:pt x="4" y="49"/>
                      </a:moveTo>
                      <a:cubicBezTo>
                        <a:pt x="4" y="49"/>
                        <a:pt x="4" y="48"/>
                        <a:pt x="5" y="48"/>
                      </a:cubicBezTo>
                      <a:cubicBezTo>
                        <a:pt x="4" y="48"/>
                        <a:pt x="5" y="49"/>
                        <a:pt x="4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lose/>
                      <a:moveTo>
                        <a:pt x="3" y="48"/>
                      </a:moveTo>
                      <a:cubicBezTo>
                        <a:pt x="4" y="48"/>
                        <a:pt x="4" y="48"/>
                        <a:pt x="4" y="47"/>
                      </a:cubicBezTo>
                      <a:cubicBezTo>
                        <a:pt x="4" y="48"/>
                        <a:pt x="3" y="49"/>
                        <a:pt x="3" y="48"/>
                      </a:cubicBezTo>
                      <a:close/>
                      <a:moveTo>
                        <a:pt x="3" y="47"/>
                      </a:moveTo>
                      <a:cubicBezTo>
                        <a:pt x="4" y="47"/>
                        <a:pt x="4" y="47"/>
                        <a:pt x="4" y="47"/>
                      </a:cubicBezTo>
                      <a:cubicBezTo>
                        <a:pt x="4" y="47"/>
                        <a:pt x="3" y="47"/>
                        <a:pt x="3" y="47"/>
                      </a:cubicBezTo>
                      <a:close/>
                      <a:moveTo>
                        <a:pt x="3" y="48"/>
                      </a:moveTo>
                      <a:cubicBezTo>
                        <a:pt x="3" y="48"/>
                        <a:pt x="3" y="48"/>
                        <a:pt x="3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lose/>
                      <a:moveTo>
                        <a:pt x="2" y="46"/>
                      </a:moveTo>
                      <a:cubicBezTo>
                        <a:pt x="2" y="45"/>
                        <a:pt x="3" y="45"/>
                        <a:pt x="3" y="45"/>
                      </a:cubicBezTo>
                      <a:cubicBezTo>
                        <a:pt x="3" y="46"/>
                        <a:pt x="3" y="46"/>
                        <a:pt x="3" y="47"/>
                      </a:cubicBezTo>
                      <a:cubicBezTo>
                        <a:pt x="2" y="47"/>
                        <a:pt x="2" y="46"/>
                        <a:pt x="2" y="46"/>
                      </a:cubicBezTo>
                      <a:close/>
                      <a:moveTo>
                        <a:pt x="2" y="44"/>
                      </a:move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44"/>
                        <a:pt x="2" y="44"/>
                        <a:pt x="2" y="44"/>
                      </a:cubicBezTo>
                      <a:close/>
                      <a:moveTo>
                        <a:pt x="2" y="40"/>
                      </a:moveTo>
                      <a:cubicBezTo>
                        <a:pt x="2" y="40"/>
                        <a:pt x="2" y="39"/>
                        <a:pt x="2" y="39"/>
                      </a:cubicBezTo>
                      <a:cubicBezTo>
                        <a:pt x="2" y="39"/>
                        <a:pt x="2" y="40"/>
                        <a:pt x="2" y="40"/>
                      </a:cubicBezTo>
                      <a:cubicBezTo>
                        <a:pt x="2" y="40"/>
                        <a:pt x="2" y="40"/>
                        <a:pt x="2" y="40"/>
                      </a:cubicBezTo>
                      <a:close/>
                      <a:moveTo>
                        <a:pt x="2" y="21"/>
                      </a:moveTo>
                      <a:cubicBezTo>
                        <a:pt x="2" y="21"/>
                        <a:pt x="2" y="22"/>
                        <a:pt x="2" y="22"/>
                      </a:cubicBezTo>
                      <a:cubicBezTo>
                        <a:pt x="2" y="22"/>
                        <a:pt x="2" y="22"/>
                        <a:pt x="1" y="23"/>
                      </a:cubicBezTo>
                      <a:cubicBezTo>
                        <a:pt x="1" y="22"/>
                        <a:pt x="1" y="21"/>
                        <a:pt x="2" y="21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2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2" name="任意多边形 11291"/>
                <p:cNvSpPr>
                  <a:spLocks noEditPoints="1"/>
                </p:cNvSpPr>
                <p:nvPr/>
              </p:nvSpPr>
              <p:spPr>
                <a:xfrm>
                  <a:off x="5547" y="3608"/>
                  <a:ext cx="77" cy="106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1" y="49"/>
                      </a:moveTo>
                      <a:cubicBezTo>
                        <a:pt x="1" y="49"/>
                        <a:pt x="1" y="50"/>
                        <a:pt x="1" y="51"/>
                      </a:cubicBezTo>
                      <a:cubicBezTo>
                        <a:pt x="2" y="50"/>
                        <a:pt x="3" y="50"/>
                        <a:pt x="5" y="49"/>
                      </a:cubicBezTo>
                      <a:cubicBezTo>
                        <a:pt x="5" y="49"/>
                        <a:pt x="5" y="48"/>
                        <a:pt x="5" y="48"/>
                      </a:cubicBezTo>
                      <a:cubicBezTo>
                        <a:pt x="6" y="48"/>
                        <a:pt x="6" y="48"/>
                        <a:pt x="6" y="47"/>
                      </a:cubicBezTo>
                      <a:cubicBezTo>
                        <a:pt x="6" y="47"/>
                        <a:pt x="6" y="47"/>
                        <a:pt x="6" y="47"/>
                      </a:cubicBezTo>
                      <a:cubicBezTo>
                        <a:pt x="6" y="47"/>
                        <a:pt x="5" y="47"/>
                        <a:pt x="5" y="47"/>
                      </a:cubicBezTo>
                      <a:cubicBezTo>
                        <a:pt x="5" y="47"/>
                        <a:pt x="5" y="47"/>
                        <a:pt x="5" y="46"/>
                      </a:cubicBezTo>
                      <a:cubicBezTo>
                        <a:pt x="5" y="45"/>
                        <a:pt x="5" y="46"/>
                        <a:pt x="6" y="45"/>
                      </a:cubicBezTo>
                      <a:cubicBezTo>
                        <a:pt x="6" y="45"/>
                        <a:pt x="5" y="46"/>
                        <a:pt x="5" y="45"/>
                      </a:cubicBezTo>
                      <a:cubicBezTo>
                        <a:pt x="5" y="44"/>
                        <a:pt x="6" y="45"/>
                        <a:pt x="6" y="45"/>
                      </a:cubicBezTo>
                      <a:cubicBezTo>
                        <a:pt x="5" y="44"/>
                        <a:pt x="6" y="44"/>
                        <a:pt x="6" y="43"/>
                      </a:cubicBezTo>
                      <a:cubicBezTo>
                        <a:pt x="7" y="43"/>
                        <a:pt x="7" y="43"/>
                        <a:pt x="8" y="42"/>
                      </a:cubicBezTo>
                      <a:cubicBezTo>
                        <a:pt x="8" y="43"/>
                        <a:pt x="7" y="43"/>
                        <a:pt x="7" y="43"/>
                      </a:cubicBezTo>
                      <a:cubicBezTo>
                        <a:pt x="7" y="43"/>
                        <a:pt x="7" y="44"/>
                        <a:pt x="7" y="45"/>
                      </a:cubicBezTo>
                      <a:cubicBezTo>
                        <a:pt x="7" y="45"/>
                        <a:pt x="7" y="46"/>
                        <a:pt x="8" y="46"/>
                      </a:cubicBezTo>
                      <a:cubicBezTo>
                        <a:pt x="7" y="46"/>
                        <a:pt x="7" y="47"/>
                        <a:pt x="7" y="48"/>
                      </a:cubicBezTo>
                      <a:cubicBezTo>
                        <a:pt x="9" y="48"/>
                        <a:pt x="12" y="46"/>
                        <a:pt x="14" y="45"/>
                      </a:cubicBezTo>
                      <a:cubicBezTo>
                        <a:pt x="17" y="44"/>
                        <a:pt x="20" y="43"/>
                        <a:pt x="2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3" y="40"/>
                        <a:pt x="23" y="41"/>
                        <a:pt x="23" y="41"/>
                      </a:cubicBezTo>
                      <a:cubicBezTo>
                        <a:pt x="23" y="40"/>
                        <a:pt x="23" y="40"/>
                        <a:pt x="23" y="40"/>
                      </a:cubicBezTo>
                      <a:cubicBezTo>
                        <a:pt x="23" y="40"/>
                        <a:pt x="23" y="40"/>
                        <a:pt x="24" y="40"/>
                      </a:cubicBezTo>
                      <a:cubicBezTo>
                        <a:pt x="24" y="40"/>
                        <a:pt x="23" y="40"/>
                        <a:pt x="24" y="41"/>
                      </a:cubicBezTo>
                      <a:cubicBezTo>
                        <a:pt x="25" y="40"/>
                        <a:pt x="26" y="40"/>
                        <a:pt x="27" y="39"/>
                      </a:cubicBezTo>
                      <a:cubicBezTo>
                        <a:pt x="28" y="39"/>
                        <a:pt x="28" y="39"/>
                        <a:pt x="28" y="39"/>
                      </a:cubicBezTo>
                      <a:cubicBezTo>
                        <a:pt x="31" y="37"/>
                        <a:pt x="33" y="37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6" y="32"/>
                        <a:pt x="36" y="29"/>
                        <a:pt x="36" y="26"/>
                      </a:cubicBezTo>
                      <a:cubicBezTo>
                        <a:pt x="36" y="26"/>
                        <a:pt x="36" y="26"/>
                        <a:pt x="36" y="26"/>
                      </a:cubicBezTo>
                      <a:cubicBezTo>
                        <a:pt x="36" y="23"/>
                        <a:pt x="36" y="19"/>
                        <a:pt x="37" y="16"/>
                      </a:cubicBezTo>
                      <a:cubicBezTo>
                        <a:pt x="37" y="12"/>
                        <a:pt x="37" y="7"/>
                        <a:pt x="37" y="3"/>
                      </a:cubicBezTo>
                      <a:cubicBezTo>
                        <a:pt x="37" y="2"/>
                        <a:pt x="37" y="0"/>
                        <a:pt x="36" y="0"/>
                      </a:cubicBezTo>
                      <a:cubicBezTo>
                        <a:pt x="35" y="0"/>
                        <a:pt x="34" y="1"/>
                        <a:pt x="33" y="2"/>
                      </a:cubicBezTo>
                      <a:cubicBezTo>
                        <a:pt x="33" y="2"/>
                        <a:pt x="33" y="1"/>
                        <a:pt x="32" y="2"/>
                      </a:cubicBezTo>
                      <a:cubicBezTo>
                        <a:pt x="30" y="3"/>
                        <a:pt x="27" y="3"/>
                        <a:pt x="24" y="5"/>
                      </a:cubicBezTo>
                      <a:cubicBezTo>
                        <a:pt x="21" y="6"/>
                        <a:pt x="19" y="7"/>
                        <a:pt x="16" y="8"/>
                      </a:cubicBezTo>
                      <a:cubicBezTo>
                        <a:pt x="16" y="8"/>
                        <a:pt x="15" y="9"/>
                        <a:pt x="14" y="9"/>
                      </a:cubicBezTo>
                      <a:cubicBezTo>
                        <a:pt x="13" y="9"/>
                        <a:pt x="11" y="10"/>
                        <a:pt x="9" y="11"/>
                      </a:cubicBezTo>
                      <a:cubicBezTo>
                        <a:pt x="9" y="11"/>
                        <a:pt x="8" y="11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5" y="13"/>
                        <a:pt x="3" y="13"/>
                        <a:pt x="2" y="14"/>
                      </a:cubicBezTo>
                      <a:cubicBezTo>
                        <a:pt x="2" y="15"/>
                        <a:pt x="1" y="16"/>
                        <a:pt x="1" y="16"/>
                      </a:cubicBezTo>
                      <a:cubicBezTo>
                        <a:pt x="1" y="19"/>
                        <a:pt x="1" y="21"/>
                        <a:pt x="1" y="23"/>
                      </a:cubicBezTo>
                      <a:cubicBezTo>
                        <a:pt x="1" y="25"/>
                        <a:pt x="0" y="27"/>
                        <a:pt x="1" y="28"/>
                      </a:cubicBezTo>
                      <a:cubicBezTo>
                        <a:pt x="1" y="30"/>
                        <a:pt x="0" y="33"/>
                        <a:pt x="1" y="34"/>
                      </a:cubicBezTo>
                      <a:cubicBezTo>
                        <a:pt x="1" y="36"/>
                        <a:pt x="1" y="38"/>
                        <a:pt x="1" y="40"/>
                      </a:cubicBezTo>
                      <a:cubicBezTo>
                        <a:pt x="1" y="41"/>
                        <a:pt x="1" y="42"/>
                        <a:pt x="1" y="43"/>
                      </a:cubicBezTo>
                      <a:cubicBezTo>
                        <a:pt x="1" y="44"/>
                        <a:pt x="1" y="47"/>
                        <a:pt x="1" y="49"/>
                      </a:cubicBezTo>
                      <a:close/>
                      <a:moveTo>
                        <a:pt x="32" y="8"/>
                      </a:move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1" y="8"/>
                        <a:pt x="32" y="7"/>
                      </a:cubicBezTo>
                      <a:cubicBezTo>
                        <a:pt x="31" y="8"/>
                        <a:pt x="32" y="8"/>
                        <a:pt x="32" y="8"/>
                      </a:cubicBezTo>
                      <a:close/>
                      <a:moveTo>
                        <a:pt x="32" y="9"/>
                      </a:moveTo>
                      <a:cubicBezTo>
                        <a:pt x="32" y="9"/>
                        <a:pt x="32" y="8"/>
                        <a:pt x="32" y="8"/>
                      </a:cubicBezTo>
                      <a:cubicBezTo>
                        <a:pt x="32" y="8"/>
                        <a:pt x="33" y="9"/>
                        <a:pt x="32" y="9"/>
                      </a:cubicBezTo>
                      <a:close/>
                      <a:moveTo>
                        <a:pt x="32" y="12"/>
                      </a:moveTo>
                      <a:cubicBezTo>
                        <a:pt x="32" y="12"/>
                        <a:pt x="32" y="11"/>
                        <a:pt x="32" y="11"/>
                      </a:cubicBezTo>
                      <a:cubicBezTo>
                        <a:pt x="32" y="11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lose/>
                      <a:moveTo>
                        <a:pt x="30" y="11"/>
                      </a:moveTo>
                      <a:cubicBezTo>
                        <a:pt x="30" y="11"/>
                        <a:pt x="31" y="11"/>
                        <a:pt x="31" y="11"/>
                      </a:cubicBezTo>
                      <a:cubicBezTo>
                        <a:pt x="31" y="10"/>
                        <a:pt x="30" y="10"/>
                        <a:pt x="31" y="10"/>
                      </a:cubicBezTo>
                      <a:cubicBezTo>
                        <a:pt x="31" y="10"/>
                        <a:pt x="31" y="9"/>
                        <a:pt x="31" y="10"/>
                      </a:cubicBezTo>
                      <a:cubicBezTo>
                        <a:pt x="31" y="10"/>
                        <a:pt x="31" y="10"/>
                        <a:pt x="31" y="11"/>
                      </a:cubicBezTo>
                      <a:cubicBezTo>
                        <a:pt x="31" y="11"/>
                        <a:pt x="30" y="12"/>
                        <a:pt x="30" y="11"/>
                      </a:cubicBezTo>
                      <a:close/>
                      <a:moveTo>
                        <a:pt x="30" y="5"/>
                      </a:moveTo>
                      <a:cubicBezTo>
                        <a:pt x="30" y="5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5"/>
                      </a:cubicBezTo>
                      <a:close/>
                      <a:moveTo>
                        <a:pt x="13" y="29"/>
                      </a:moveTo>
                      <a:cubicBezTo>
                        <a:pt x="13" y="29"/>
                        <a:pt x="12" y="30"/>
                        <a:pt x="12" y="29"/>
                      </a:cubicBezTo>
                      <a:cubicBezTo>
                        <a:pt x="12" y="29"/>
                        <a:pt x="13" y="29"/>
                        <a:pt x="13" y="29"/>
                      </a:cubicBezTo>
                      <a:close/>
                      <a:moveTo>
                        <a:pt x="20" y="13"/>
                      </a:moveTo>
                      <a:cubicBezTo>
                        <a:pt x="21" y="13"/>
                        <a:pt x="22" y="13"/>
                        <a:pt x="22" y="14"/>
                      </a:cubicBezTo>
                      <a:cubicBezTo>
                        <a:pt x="23" y="15"/>
                        <a:pt x="22" y="17"/>
                        <a:pt x="22" y="18"/>
                      </a:cubicBezTo>
                      <a:cubicBezTo>
                        <a:pt x="21" y="19"/>
                        <a:pt x="20" y="20"/>
                        <a:pt x="20" y="20"/>
                      </a:cubicBezTo>
                      <a:cubicBezTo>
                        <a:pt x="20" y="21"/>
                        <a:pt x="21" y="20"/>
                        <a:pt x="22" y="21"/>
                      </a:cubicBezTo>
                      <a:cubicBezTo>
                        <a:pt x="23" y="22"/>
                        <a:pt x="23" y="24"/>
                        <a:pt x="21" y="26"/>
                      </a:cubicBezTo>
                      <a:cubicBezTo>
                        <a:pt x="20" y="27"/>
                        <a:pt x="20" y="28"/>
                        <a:pt x="19" y="28"/>
                      </a:cubicBezTo>
                      <a:cubicBezTo>
                        <a:pt x="17" y="30"/>
                        <a:pt x="15" y="30"/>
                        <a:pt x="14" y="29"/>
                      </a:cubicBezTo>
                      <a:cubicBezTo>
                        <a:pt x="14" y="29"/>
                        <a:pt x="13" y="27"/>
                        <a:pt x="14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3"/>
                        <a:pt x="15" y="23"/>
                        <a:pt x="16" y="22"/>
                      </a:cubicBezTo>
                      <a:cubicBezTo>
                        <a:pt x="15" y="21"/>
                        <a:pt x="14" y="21"/>
                        <a:pt x="14" y="19"/>
                      </a:cubicBezTo>
                      <a:cubicBezTo>
                        <a:pt x="14" y="17"/>
                        <a:pt x="15" y="16"/>
                        <a:pt x="16" y="15"/>
                      </a:cubicBezTo>
                      <a:cubicBezTo>
                        <a:pt x="17" y="14"/>
                        <a:pt x="19" y="13"/>
                        <a:pt x="20" y="13"/>
                      </a:cubicBezTo>
                      <a:close/>
                      <a:moveTo>
                        <a:pt x="13" y="34"/>
                      </a:move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14" y="35"/>
                        <a:pt x="13" y="35"/>
                        <a:pt x="13" y="34"/>
                      </a:cubicBezTo>
                      <a:close/>
                      <a:moveTo>
                        <a:pt x="22" y="11"/>
                      </a:moveTo>
                      <a:cubicBezTo>
                        <a:pt x="22" y="12"/>
                        <a:pt x="22" y="11"/>
                        <a:pt x="22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lose/>
                      <a:moveTo>
                        <a:pt x="24" y="10"/>
                      </a:moveTo>
                      <a:cubicBezTo>
                        <a:pt x="24" y="10"/>
                        <a:pt x="24" y="10"/>
                        <a:pt x="23" y="11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lose/>
                      <a:moveTo>
                        <a:pt x="24" y="8"/>
                      </a:moveTo>
                      <a:cubicBezTo>
                        <a:pt x="24" y="8"/>
                        <a:pt x="24" y="8"/>
                        <a:pt x="24" y="7"/>
                      </a:cubicBezTo>
                      <a:cubicBezTo>
                        <a:pt x="25" y="7"/>
                        <a:pt x="24" y="8"/>
                        <a:pt x="24" y="8"/>
                      </a:cubicBezTo>
                      <a:close/>
                      <a:moveTo>
                        <a:pt x="26" y="31"/>
                      </a:moveTo>
                      <a:cubicBezTo>
                        <a:pt x="25" y="32"/>
                        <a:pt x="23" y="34"/>
                        <a:pt x="21" y="34"/>
                      </a:cubicBezTo>
                      <a:cubicBezTo>
                        <a:pt x="18" y="36"/>
                        <a:pt x="14" y="37"/>
                        <a:pt x="11" y="39"/>
                      </a:cubicBezTo>
                      <a:cubicBezTo>
                        <a:pt x="11" y="38"/>
                        <a:pt x="10" y="39"/>
                        <a:pt x="9" y="39"/>
                      </a:cubicBezTo>
                      <a:cubicBezTo>
                        <a:pt x="9" y="38"/>
                        <a:pt x="9" y="37"/>
                        <a:pt x="10" y="37"/>
                      </a:cubicBezTo>
                      <a:cubicBezTo>
                        <a:pt x="15" y="35"/>
                        <a:pt x="20" y="32"/>
                        <a:pt x="26" y="30"/>
                      </a:cubicBezTo>
                      <a:cubicBezTo>
                        <a:pt x="27" y="30"/>
                        <a:pt x="27" y="31"/>
                        <a:pt x="26" y="31"/>
                      </a:cubicBezTo>
                      <a:close/>
                      <a:moveTo>
                        <a:pt x="10" y="44"/>
                      </a:moveTo>
                      <a:cubicBezTo>
                        <a:pt x="10" y="44"/>
                        <a:pt x="10" y="45"/>
                        <a:pt x="10" y="45"/>
                      </a:cubicBezTo>
                      <a:cubicBezTo>
                        <a:pt x="10" y="45"/>
                        <a:pt x="9" y="45"/>
                        <a:pt x="10" y="44"/>
                      </a:cubicBezTo>
                      <a:close/>
                      <a:moveTo>
                        <a:pt x="10" y="41"/>
                      </a:moveTo>
                      <a:cubicBezTo>
                        <a:pt x="10" y="41"/>
                        <a:pt x="11" y="41"/>
                        <a:pt x="11" y="41"/>
                      </a:cubicBezTo>
                      <a:cubicBezTo>
                        <a:pt x="12" y="40"/>
                        <a:pt x="14" y="39"/>
                        <a:pt x="15" y="39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7" y="39"/>
                        <a:pt x="17" y="38"/>
                        <a:pt x="18" y="38"/>
                      </a:cubicBezTo>
                      <a:cubicBezTo>
                        <a:pt x="21" y="37"/>
                        <a:pt x="24" y="35"/>
                        <a:pt x="26" y="35"/>
                      </a:cubicBezTo>
                      <a:cubicBezTo>
                        <a:pt x="26" y="35"/>
                        <a:pt x="26" y="36"/>
                        <a:pt x="26" y="36"/>
                      </a:cubicBezTo>
                      <a:cubicBezTo>
                        <a:pt x="22" y="39"/>
                        <a:pt x="16" y="41"/>
                        <a:pt x="11" y="43"/>
                      </a:cubicBezTo>
                      <a:cubicBezTo>
                        <a:pt x="11" y="43"/>
                        <a:pt x="11" y="44"/>
                        <a:pt x="11" y="44"/>
                      </a:cubicBezTo>
                      <a:cubicBezTo>
                        <a:pt x="10" y="44"/>
                        <a:pt x="10" y="44"/>
                        <a:pt x="9" y="44"/>
                      </a:cubicBezTo>
                      <a:cubicBezTo>
                        <a:pt x="9" y="43"/>
                        <a:pt x="9" y="42"/>
                        <a:pt x="10" y="41"/>
                      </a:cubicBezTo>
                      <a:close/>
                      <a:moveTo>
                        <a:pt x="5" y="47"/>
                      </a:moveTo>
                      <a:cubicBezTo>
                        <a:pt x="5" y="47"/>
                        <a:pt x="5" y="47"/>
                        <a:pt x="5" y="47"/>
                      </a:cubicBezTo>
                      <a:cubicBezTo>
                        <a:pt x="5" y="47"/>
                        <a:pt x="5" y="48"/>
                        <a:pt x="5" y="48"/>
                      </a:cubicBezTo>
                      <a:cubicBezTo>
                        <a:pt x="5" y="48"/>
                        <a:pt x="5" y="48"/>
                        <a:pt x="5" y="47"/>
                      </a:cubicBezTo>
                      <a:close/>
                      <a:moveTo>
                        <a:pt x="5" y="35"/>
                      </a:move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6"/>
                        <a:pt x="5" y="37"/>
                        <a:pt x="4" y="37"/>
                      </a:cubicBezTo>
                      <a:cubicBezTo>
                        <a:pt x="5" y="36"/>
                        <a:pt x="5" y="35"/>
                        <a:pt x="5" y="35"/>
                      </a:cubicBezTo>
                      <a:cubicBezTo>
                        <a:pt x="5" y="35"/>
                        <a:pt x="6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lose/>
                      <a:moveTo>
                        <a:pt x="6" y="37"/>
                      </a:moveTo>
                      <a:cubicBezTo>
                        <a:pt x="6" y="38"/>
                        <a:pt x="6" y="37"/>
                        <a:pt x="6" y="38"/>
                      </a:cubicBezTo>
                      <a:cubicBezTo>
                        <a:pt x="6" y="38"/>
                        <a:pt x="5" y="38"/>
                        <a:pt x="6" y="37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6" y="17"/>
                      </a:cubicBezTo>
                      <a:cubicBezTo>
                        <a:pt x="5" y="17"/>
                        <a:pt x="5" y="18"/>
                        <a:pt x="4" y="18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6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lose/>
                      <a:moveTo>
                        <a:pt x="4" y="29"/>
                      </a:move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5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lose/>
                      <a:moveTo>
                        <a:pt x="4" y="27"/>
                      </a:moveTo>
                      <a:cubicBezTo>
                        <a:pt x="4" y="26"/>
                        <a:pt x="4" y="26"/>
                        <a:pt x="4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6"/>
                        <a:pt x="4" y="26"/>
                        <a:pt x="5" y="26"/>
                      </a:cubicBezTo>
                      <a:cubicBezTo>
                        <a:pt x="4" y="27"/>
                        <a:pt x="4" y="27"/>
                        <a:pt x="4" y="27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4" y="14"/>
                        <a:pt x="4" y="14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6" y="16"/>
                      </a:moveTo>
                      <a:cubicBezTo>
                        <a:pt x="5" y="16"/>
                        <a:pt x="5" y="17"/>
                        <a:pt x="5" y="16"/>
                      </a:cubicBezTo>
                      <a:cubicBezTo>
                        <a:pt x="5" y="16"/>
                        <a:pt x="5" y="16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lose/>
                      <a:moveTo>
                        <a:pt x="7" y="17"/>
                      </a:moveTo>
                      <a:cubicBezTo>
                        <a:pt x="7" y="17"/>
                        <a:pt x="7" y="18"/>
                        <a:pt x="6" y="18"/>
                      </a:cubicBezTo>
                      <a:cubicBezTo>
                        <a:pt x="6" y="18"/>
                        <a:pt x="6" y="17"/>
                        <a:pt x="7" y="17"/>
                      </a:cubicBezTo>
                      <a:close/>
                      <a:moveTo>
                        <a:pt x="8" y="19"/>
                      </a:move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7" y="18"/>
                        <a:pt x="7" y="18"/>
                      </a:cubicBezTo>
                      <a:cubicBezTo>
                        <a:pt x="7" y="18"/>
                        <a:pt x="8" y="18"/>
                        <a:pt x="8" y="19"/>
                      </a:cubicBezTo>
                      <a:close/>
                      <a:moveTo>
                        <a:pt x="7" y="14"/>
                      </a:moveTo>
                      <a:cubicBezTo>
                        <a:pt x="8" y="14"/>
                        <a:pt x="7" y="14"/>
                        <a:pt x="7" y="13"/>
                      </a:cubicBezTo>
                      <a:cubicBezTo>
                        <a:pt x="8" y="13"/>
                        <a:pt x="8" y="14"/>
                        <a:pt x="7" y="14"/>
                      </a:cubicBezTo>
                      <a:close/>
                      <a:moveTo>
                        <a:pt x="8" y="21"/>
                      </a:move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lose/>
                      <a:moveTo>
                        <a:pt x="8" y="18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8"/>
                        <a:pt x="8" y="18"/>
                      </a:cubicBezTo>
                      <a:close/>
                      <a:moveTo>
                        <a:pt x="8" y="46"/>
                      </a:move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9" y="45"/>
                        <a:pt x="8" y="46"/>
                        <a:pt x="8" y="46"/>
                      </a:cubicBezTo>
                      <a:close/>
                      <a:moveTo>
                        <a:pt x="8" y="45"/>
                      </a:move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8" y="44"/>
                        <a:pt x="8" y="44"/>
                        <a:pt x="8" y="45"/>
                      </a:cubicBezTo>
                      <a:cubicBezTo>
                        <a:pt x="8" y="45"/>
                        <a:pt x="8" y="45"/>
                        <a:pt x="8" y="45"/>
                      </a:cubicBezTo>
                      <a:close/>
                      <a:moveTo>
                        <a:pt x="8" y="43"/>
                      </a:moveTo>
                      <a:cubicBezTo>
                        <a:pt x="8" y="43"/>
                        <a:pt x="8" y="43"/>
                        <a:pt x="8" y="42"/>
                      </a:cubicBezTo>
                      <a:cubicBezTo>
                        <a:pt x="8" y="42"/>
                        <a:pt x="8" y="42"/>
                        <a:pt x="8" y="43"/>
                      </a:cubicBezTo>
                      <a:cubicBezTo>
                        <a:pt x="8" y="43"/>
                        <a:pt x="8" y="43"/>
                        <a:pt x="8" y="43"/>
                      </a:cubicBezTo>
                      <a:close/>
                      <a:moveTo>
                        <a:pt x="7" y="33"/>
                      </a:moveTo>
                      <a:cubicBezTo>
                        <a:pt x="7" y="32"/>
                        <a:pt x="7" y="32"/>
                        <a:pt x="8" y="32"/>
                      </a:cubicBezTo>
                      <a:cubicBezTo>
                        <a:pt x="8" y="33"/>
                        <a:pt x="7" y="33"/>
                        <a:pt x="7" y="33"/>
                      </a:cubicBezTo>
                      <a:close/>
                      <a:moveTo>
                        <a:pt x="7" y="20"/>
                      </a:moveTo>
                      <a:cubicBezTo>
                        <a:pt x="7" y="20"/>
                        <a:pt x="7" y="19"/>
                        <a:pt x="7" y="19"/>
                      </a:cubicBezTo>
                      <a:cubicBezTo>
                        <a:pt x="7" y="19"/>
                        <a:pt x="7" y="19"/>
                        <a:pt x="7" y="20"/>
                      </a:cubicBezTo>
                      <a:close/>
                      <a:moveTo>
                        <a:pt x="6" y="41"/>
                      </a:moveTo>
                      <a:cubicBezTo>
                        <a:pt x="5" y="41"/>
                        <a:pt x="6" y="40"/>
                        <a:pt x="5" y="40"/>
                      </a:cubicBezTo>
                      <a:cubicBezTo>
                        <a:pt x="5" y="41"/>
                        <a:pt x="5" y="41"/>
                        <a:pt x="5" y="42"/>
                      </a:cubicBezTo>
                      <a:cubicBezTo>
                        <a:pt x="4" y="41"/>
                        <a:pt x="5" y="40"/>
                        <a:pt x="5" y="40"/>
                      </a:cubicBezTo>
                      <a:cubicBezTo>
                        <a:pt x="5" y="40"/>
                        <a:pt x="5" y="40"/>
                        <a:pt x="6" y="40"/>
                      </a:cubicBezTo>
                      <a:cubicBezTo>
                        <a:pt x="6" y="40"/>
                        <a:pt x="6" y="41"/>
                        <a:pt x="6" y="41"/>
                      </a:cubicBezTo>
                      <a:cubicBezTo>
                        <a:pt x="6" y="41"/>
                        <a:pt x="6" y="40"/>
                        <a:pt x="6" y="40"/>
                      </a:cubicBezTo>
                      <a:cubicBezTo>
                        <a:pt x="6" y="40"/>
                        <a:pt x="6" y="40"/>
                        <a:pt x="6" y="39"/>
                      </a:cubicBezTo>
                      <a:cubicBezTo>
                        <a:pt x="6" y="39"/>
                        <a:pt x="6" y="39"/>
                        <a:pt x="6" y="38"/>
                      </a:cubicBezTo>
                      <a:cubicBezTo>
                        <a:pt x="6" y="39"/>
                        <a:pt x="7" y="40"/>
                        <a:pt x="7" y="40"/>
                      </a:cubicBezTo>
                      <a:cubicBezTo>
                        <a:pt x="7" y="40"/>
                        <a:pt x="6" y="41"/>
                        <a:pt x="6" y="41"/>
                      </a:cubicBezTo>
                      <a:cubicBezTo>
                        <a:pt x="7" y="41"/>
                        <a:pt x="7" y="42"/>
                        <a:pt x="6" y="42"/>
                      </a:cubicBezTo>
                      <a:cubicBezTo>
                        <a:pt x="6" y="42"/>
                        <a:pt x="6" y="42"/>
                        <a:pt x="6" y="41"/>
                      </a:cubicBezTo>
                      <a:cubicBezTo>
                        <a:pt x="6" y="41"/>
                        <a:pt x="6" y="41"/>
                        <a:pt x="6" y="41"/>
                      </a:cubicBezTo>
                      <a:close/>
                      <a:moveTo>
                        <a:pt x="4" y="44"/>
                      </a:move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4" y="44"/>
                        <a:pt x="4" y="44"/>
                        <a:pt x="4" y="43"/>
                      </a:cubicBezTo>
                      <a:cubicBezTo>
                        <a:pt x="5" y="44"/>
                        <a:pt x="5" y="43"/>
                        <a:pt x="6" y="43"/>
                      </a:cubicBezTo>
                      <a:cubicBezTo>
                        <a:pt x="6" y="43"/>
                        <a:pt x="6" y="43"/>
                        <a:pt x="6" y="44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5" y="44"/>
                        <a:pt x="5" y="45"/>
                        <a:pt x="5" y="45"/>
                      </a:cubicBezTo>
                      <a:cubicBezTo>
                        <a:pt x="4" y="45"/>
                        <a:pt x="4" y="45"/>
                        <a:pt x="4" y="44"/>
                      </a:cubicBezTo>
                      <a:close/>
                      <a:moveTo>
                        <a:pt x="3" y="40"/>
                      </a:moveTo>
                      <a:cubicBezTo>
                        <a:pt x="4" y="40"/>
                        <a:pt x="3" y="40"/>
                        <a:pt x="4" y="40"/>
                      </a:cubicBezTo>
                      <a:cubicBezTo>
                        <a:pt x="5" y="39"/>
                        <a:pt x="4" y="39"/>
                        <a:pt x="4" y="38"/>
                      </a:cubicBezTo>
                      <a:cubicBezTo>
                        <a:pt x="5" y="38"/>
                        <a:pt x="5" y="39"/>
                        <a:pt x="5" y="39"/>
                      </a:cubicBezTo>
                      <a:cubicBezTo>
                        <a:pt x="5" y="39"/>
                        <a:pt x="6" y="38"/>
                        <a:pt x="6" y="38"/>
                      </a:cubicBezTo>
                      <a:cubicBezTo>
                        <a:pt x="5" y="39"/>
                        <a:pt x="5" y="39"/>
                        <a:pt x="5" y="40"/>
                      </a:cubicBezTo>
                      <a:cubicBezTo>
                        <a:pt x="4" y="40"/>
                        <a:pt x="3" y="41"/>
                        <a:pt x="3" y="40"/>
                      </a:cubicBezTo>
                      <a:close/>
                      <a:moveTo>
                        <a:pt x="2" y="44"/>
                      </a:moveTo>
                      <a:cubicBezTo>
                        <a:pt x="2" y="44"/>
                        <a:pt x="2" y="43"/>
                        <a:pt x="3" y="43"/>
                      </a:cubicBezTo>
                      <a:cubicBezTo>
                        <a:pt x="3" y="43"/>
                        <a:pt x="3" y="44"/>
                        <a:pt x="3" y="44"/>
                      </a:cubicBezTo>
                      <a:cubicBezTo>
                        <a:pt x="3" y="44"/>
                        <a:pt x="2" y="44"/>
                        <a:pt x="2" y="44"/>
                      </a:cubicBezTo>
                      <a:close/>
                      <a:moveTo>
                        <a:pt x="2" y="48"/>
                      </a:moveTo>
                      <a:cubicBezTo>
                        <a:pt x="2" y="47"/>
                        <a:pt x="2" y="47"/>
                        <a:pt x="2" y="46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2" y="48"/>
                        <a:pt x="2" y="47"/>
                        <a:pt x="2" y="48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3" name="任意多边形 11292"/>
                <p:cNvSpPr>
                  <a:spLocks noEditPoints="1"/>
                </p:cNvSpPr>
                <p:nvPr/>
              </p:nvSpPr>
              <p:spPr>
                <a:xfrm>
                  <a:off x="5256" y="3726"/>
                  <a:ext cx="78" cy="117"/>
                </a:xfrm>
                <a:custGeom>
                  <a:avLst/>
                  <a:gdLst/>
                  <a:ahLst/>
                  <a:cxnLst/>
                  <a:pathLst>
                    <a:path w="38" h="56">
                      <a:moveTo>
                        <a:pt x="1" y="18"/>
                      </a:moveTo>
                      <a:cubicBezTo>
                        <a:pt x="1" y="20"/>
                        <a:pt x="0" y="21"/>
                        <a:pt x="1" y="22"/>
                      </a:cubicBezTo>
                      <a:cubicBezTo>
                        <a:pt x="1" y="23"/>
                        <a:pt x="1" y="23"/>
                        <a:pt x="1" y="24"/>
                      </a:cubicBezTo>
                      <a:cubicBezTo>
                        <a:pt x="1" y="25"/>
                        <a:pt x="1" y="26"/>
                        <a:pt x="1" y="26"/>
                      </a:cubicBezTo>
                      <a:cubicBezTo>
                        <a:pt x="1" y="30"/>
                        <a:pt x="2" y="34"/>
                        <a:pt x="2" y="37"/>
                      </a:cubicBezTo>
                      <a:cubicBezTo>
                        <a:pt x="2" y="38"/>
                        <a:pt x="2" y="39"/>
                        <a:pt x="2" y="40"/>
                      </a:cubicBezTo>
                      <a:cubicBezTo>
                        <a:pt x="2" y="40"/>
                        <a:pt x="2" y="41"/>
                        <a:pt x="2" y="41"/>
                      </a:cubicBezTo>
                      <a:cubicBezTo>
                        <a:pt x="2" y="46"/>
                        <a:pt x="2" y="51"/>
                        <a:pt x="3" y="56"/>
                      </a:cubicBezTo>
                      <a:cubicBezTo>
                        <a:pt x="4" y="55"/>
                        <a:pt x="5" y="55"/>
                        <a:pt x="6" y="54"/>
                      </a:cubicBezTo>
                      <a:cubicBezTo>
                        <a:pt x="6" y="54"/>
                        <a:pt x="6" y="54"/>
                        <a:pt x="7" y="54"/>
                      </a:cubicBezTo>
                      <a:cubicBezTo>
                        <a:pt x="8" y="54"/>
                        <a:pt x="9" y="53"/>
                        <a:pt x="10" y="53"/>
                      </a:cubicBezTo>
                      <a:cubicBezTo>
                        <a:pt x="10" y="53"/>
                        <a:pt x="10" y="52"/>
                        <a:pt x="10" y="52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1" y="52"/>
                        <a:pt x="12" y="52"/>
                        <a:pt x="12" y="52"/>
                      </a:cubicBezTo>
                      <a:cubicBezTo>
                        <a:pt x="12" y="52"/>
                        <a:pt x="12" y="52"/>
                        <a:pt x="13" y="52"/>
                      </a:cubicBezTo>
                      <a:cubicBezTo>
                        <a:pt x="15" y="51"/>
                        <a:pt x="16" y="50"/>
                        <a:pt x="18" y="49"/>
                      </a:cubicBezTo>
                      <a:cubicBezTo>
                        <a:pt x="18" y="48"/>
                        <a:pt x="18" y="48"/>
                        <a:pt x="18" y="47"/>
                      </a:cubicBezTo>
                      <a:cubicBezTo>
                        <a:pt x="18" y="47"/>
                        <a:pt x="18" y="47"/>
                        <a:pt x="18" y="48"/>
                      </a:cubicBezTo>
                      <a:cubicBezTo>
                        <a:pt x="19" y="47"/>
                        <a:pt x="18" y="47"/>
                        <a:pt x="19" y="47"/>
                      </a:cubicBezTo>
                      <a:cubicBezTo>
                        <a:pt x="19" y="47"/>
                        <a:pt x="19" y="47"/>
                        <a:pt x="19" y="48"/>
                      </a:cubicBezTo>
                      <a:cubicBezTo>
                        <a:pt x="20" y="48"/>
                        <a:pt x="19" y="47"/>
                        <a:pt x="20" y="47"/>
                      </a:cubicBezTo>
                      <a:cubicBezTo>
                        <a:pt x="20" y="48"/>
                        <a:pt x="19" y="48"/>
                        <a:pt x="19" y="48"/>
                      </a:cubicBezTo>
                      <a:cubicBezTo>
                        <a:pt x="20" y="49"/>
                        <a:pt x="20" y="48"/>
                        <a:pt x="20" y="48"/>
                      </a:cubicBezTo>
                      <a:cubicBezTo>
                        <a:pt x="20" y="48"/>
                        <a:pt x="21" y="48"/>
                        <a:pt x="21" y="48"/>
                      </a:cubicBezTo>
                      <a:cubicBezTo>
                        <a:pt x="22" y="47"/>
                        <a:pt x="24" y="47"/>
                        <a:pt x="25" y="46"/>
                      </a:cubicBezTo>
                      <a:cubicBezTo>
                        <a:pt x="26" y="46"/>
                        <a:pt x="26" y="46"/>
                        <a:pt x="26" y="46"/>
                      </a:cubicBezTo>
                      <a:cubicBezTo>
                        <a:pt x="30" y="44"/>
                        <a:pt x="33" y="42"/>
                        <a:pt x="37" y="40"/>
                      </a:cubicBezTo>
                      <a:cubicBezTo>
                        <a:pt x="38" y="36"/>
                        <a:pt x="37" y="32"/>
                        <a:pt x="37" y="28"/>
                      </a:cubicBezTo>
                      <a:cubicBezTo>
                        <a:pt x="37" y="27"/>
                        <a:pt x="37" y="27"/>
                        <a:pt x="37" y="27"/>
                      </a:cubicBezTo>
                      <a:cubicBezTo>
                        <a:pt x="36" y="23"/>
                        <a:pt x="37" y="19"/>
                        <a:pt x="37" y="15"/>
                      </a:cubicBezTo>
                      <a:cubicBezTo>
                        <a:pt x="36" y="14"/>
                        <a:pt x="37" y="12"/>
                        <a:pt x="37" y="11"/>
                      </a:cubicBezTo>
                      <a:cubicBezTo>
                        <a:pt x="36" y="11"/>
                        <a:pt x="36" y="9"/>
                        <a:pt x="36" y="8"/>
                      </a:cubicBezTo>
                      <a:cubicBezTo>
                        <a:pt x="36" y="8"/>
                        <a:pt x="36" y="8"/>
                        <a:pt x="36" y="7"/>
                      </a:cubicBezTo>
                      <a:cubicBezTo>
                        <a:pt x="36" y="5"/>
                        <a:pt x="36" y="2"/>
                        <a:pt x="36" y="0"/>
                      </a:cubicBezTo>
                      <a:cubicBezTo>
                        <a:pt x="27" y="3"/>
                        <a:pt x="18" y="7"/>
                        <a:pt x="9" y="10"/>
                      </a:cubicBezTo>
                      <a:cubicBezTo>
                        <a:pt x="9" y="10"/>
                        <a:pt x="9" y="11"/>
                        <a:pt x="8" y="11"/>
                      </a:cubicBezTo>
                      <a:cubicBezTo>
                        <a:pt x="6" y="11"/>
                        <a:pt x="3" y="14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ubicBezTo>
                        <a:pt x="0" y="17"/>
                        <a:pt x="1" y="18"/>
                        <a:pt x="1" y="18"/>
                      </a:cubicBezTo>
                      <a:close/>
                      <a:moveTo>
                        <a:pt x="12" y="13"/>
                      </a:move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3"/>
                      </a:cubicBezTo>
                      <a:cubicBezTo>
                        <a:pt x="11" y="13"/>
                        <a:pt x="11" y="13"/>
                        <a:pt x="12" y="13"/>
                      </a:cubicBezTo>
                      <a:close/>
                      <a:moveTo>
                        <a:pt x="16" y="26"/>
                      </a:moveTo>
                      <a:cubicBezTo>
                        <a:pt x="16" y="31"/>
                        <a:pt x="17" y="36"/>
                        <a:pt x="16" y="41"/>
                      </a:cubicBezTo>
                      <a:cubicBezTo>
                        <a:pt x="16" y="41"/>
                        <a:pt x="15" y="42"/>
                        <a:pt x="14" y="41"/>
                      </a:cubicBezTo>
                      <a:cubicBezTo>
                        <a:pt x="14" y="35"/>
                        <a:pt x="14" y="27"/>
                        <a:pt x="13" y="19"/>
                      </a:cubicBezTo>
                      <a:cubicBezTo>
                        <a:pt x="13" y="19"/>
                        <a:pt x="12" y="19"/>
                        <a:pt x="12" y="19"/>
                      </a:cubicBezTo>
                      <a:cubicBezTo>
                        <a:pt x="12" y="17"/>
                        <a:pt x="13" y="15"/>
                        <a:pt x="13" y="13"/>
                      </a:cubicBezTo>
                      <a:cubicBezTo>
                        <a:pt x="13" y="13"/>
                        <a:pt x="13" y="12"/>
                        <a:pt x="14" y="11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3"/>
                        <a:pt x="16" y="15"/>
                        <a:pt x="17" y="17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20"/>
                        <a:pt x="16" y="22"/>
                        <a:pt x="16" y="23"/>
                      </a:cubicBezTo>
                      <a:cubicBezTo>
                        <a:pt x="16" y="24"/>
                        <a:pt x="16" y="24"/>
                        <a:pt x="16" y="25"/>
                      </a:cubicBezTo>
                      <a:cubicBezTo>
                        <a:pt x="16" y="25"/>
                        <a:pt x="16" y="26"/>
                        <a:pt x="16" y="26"/>
                      </a:cubicBezTo>
                      <a:close/>
                      <a:moveTo>
                        <a:pt x="19" y="18"/>
                      </a:moveTo>
                      <a:cubicBezTo>
                        <a:pt x="19" y="18"/>
                        <a:pt x="19" y="18"/>
                        <a:pt x="18" y="18"/>
                      </a:cubicBezTo>
                      <a:cubicBezTo>
                        <a:pt x="18" y="18"/>
                        <a:pt x="18" y="18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lose/>
                      <a:moveTo>
                        <a:pt x="19" y="13"/>
                      </a:moveTo>
                      <a:cubicBezTo>
                        <a:pt x="19" y="14"/>
                        <a:pt x="20" y="14"/>
                        <a:pt x="20" y="14"/>
                      </a:cubicBezTo>
                      <a:cubicBezTo>
                        <a:pt x="19" y="14"/>
                        <a:pt x="19" y="14"/>
                        <a:pt x="19" y="13"/>
                      </a:cubicBezTo>
                      <a:close/>
                      <a:moveTo>
                        <a:pt x="20" y="11"/>
                      </a:moveTo>
                      <a:cubicBezTo>
                        <a:pt x="20" y="11"/>
                        <a:pt x="19" y="12"/>
                        <a:pt x="19" y="11"/>
                      </a:cubicBezTo>
                      <a:cubicBezTo>
                        <a:pt x="20" y="10"/>
                        <a:pt x="21" y="10"/>
                        <a:pt x="20" y="11"/>
                      </a:cubicBezTo>
                      <a:close/>
                      <a:moveTo>
                        <a:pt x="25" y="14"/>
                      </a:moveTo>
                      <a:cubicBezTo>
                        <a:pt x="25" y="14"/>
                        <a:pt x="24" y="14"/>
                        <a:pt x="24" y="15"/>
                      </a:cubicBezTo>
                      <a:cubicBezTo>
                        <a:pt x="24" y="18"/>
                        <a:pt x="24" y="22"/>
                        <a:pt x="25" y="25"/>
                      </a:cubicBezTo>
                      <a:cubicBezTo>
                        <a:pt x="25" y="26"/>
                        <a:pt x="25" y="28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ubicBezTo>
                        <a:pt x="25" y="32"/>
                        <a:pt x="25" y="34"/>
                        <a:pt x="25" y="37"/>
                      </a:cubicBezTo>
                      <a:cubicBezTo>
                        <a:pt x="25" y="37"/>
                        <a:pt x="24" y="38"/>
                        <a:pt x="23" y="38"/>
                      </a:cubicBezTo>
                      <a:cubicBezTo>
                        <a:pt x="22" y="31"/>
                        <a:pt x="23" y="23"/>
                        <a:pt x="22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5"/>
                        <a:pt x="21" y="14"/>
                        <a:pt x="21" y="13"/>
                      </a:cubicBezTo>
                      <a:cubicBezTo>
                        <a:pt x="21" y="11"/>
                        <a:pt x="22" y="9"/>
                        <a:pt x="23" y="8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10"/>
                        <a:pt x="25" y="11"/>
                        <a:pt x="25" y="14"/>
                      </a:cubicBezTo>
                      <a:close/>
                      <a:moveTo>
                        <a:pt x="28" y="36"/>
                      </a:move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6"/>
                        <a:pt x="28" y="36"/>
                      </a:cubicBezTo>
                      <a:close/>
                      <a:moveTo>
                        <a:pt x="29" y="5"/>
                      </a:moveTo>
                      <a:cubicBezTo>
                        <a:pt x="29" y="5"/>
                        <a:pt x="29" y="4"/>
                        <a:pt x="29" y="3"/>
                      </a:cubicBezTo>
                      <a:cubicBezTo>
                        <a:pt x="29" y="3"/>
                        <a:pt x="30" y="5"/>
                        <a:pt x="29" y="5"/>
                      </a:cubicBezTo>
                      <a:close/>
                      <a:moveTo>
                        <a:pt x="31" y="12"/>
                      </a:moveTo>
                      <a:cubicBezTo>
                        <a:pt x="31" y="12"/>
                        <a:pt x="30" y="13"/>
                        <a:pt x="30" y="12"/>
                      </a:cubicBezTo>
                      <a:cubicBezTo>
                        <a:pt x="30" y="12"/>
                        <a:pt x="31" y="12"/>
                        <a:pt x="31" y="12"/>
                      </a:cubicBezTo>
                      <a:close/>
                      <a:moveTo>
                        <a:pt x="33" y="24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3"/>
                        <a:pt x="33" y="24"/>
                        <a:pt x="33" y="24"/>
                      </a:cubicBezTo>
                      <a:close/>
                      <a:moveTo>
                        <a:pt x="33" y="29"/>
                      </a:move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2" y="30"/>
                        <a:pt x="33" y="29"/>
                        <a:pt x="33" y="29"/>
                      </a:cubicBezTo>
                      <a:close/>
                      <a:moveTo>
                        <a:pt x="33" y="10"/>
                      </a:moveTo>
                      <a:cubicBezTo>
                        <a:pt x="33" y="10"/>
                        <a:pt x="33" y="10"/>
                        <a:pt x="33" y="11"/>
                      </a:cubicBezTo>
                      <a:cubicBezTo>
                        <a:pt x="33" y="11"/>
                        <a:pt x="33" y="11"/>
                        <a:pt x="33" y="10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lose/>
                      <a:moveTo>
                        <a:pt x="33" y="9"/>
                      </a:moveTo>
                      <a:cubicBezTo>
                        <a:pt x="33" y="9"/>
                        <a:pt x="33" y="9"/>
                        <a:pt x="33" y="8"/>
                      </a:cubicBezTo>
                      <a:cubicBezTo>
                        <a:pt x="34" y="9"/>
                        <a:pt x="34" y="9"/>
                        <a:pt x="33" y="9"/>
                      </a:cubicBezTo>
                      <a:close/>
                      <a:moveTo>
                        <a:pt x="34" y="12"/>
                      </a:moveTo>
                      <a:cubicBezTo>
                        <a:pt x="34" y="13"/>
                        <a:pt x="34" y="13"/>
                        <a:pt x="34" y="13"/>
                      </a:cubicBezTo>
                      <a:cubicBezTo>
                        <a:pt x="34" y="13"/>
                        <a:pt x="34" y="13"/>
                        <a:pt x="34" y="12"/>
                      </a:cubicBezTo>
                      <a:close/>
                      <a:moveTo>
                        <a:pt x="34" y="40"/>
                      </a:move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4" y="40"/>
                        <a:pt x="34" y="39"/>
                        <a:pt x="34" y="40"/>
                      </a:cubicBezTo>
                      <a:close/>
                      <a:moveTo>
                        <a:pt x="34" y="12"/>
                      </a:moveTo>
                      <a:cubicBezTo>
                        <a:pt x="34" y="12"/>
                        <a:pt x="34" y="12"/>
                        <a:pt x="34" y="11"/>
                      </a:cubicBezTo>
                      <a:cubicBezTo>
                        <a:pt x="34" y="12"/>
                        <a:pt x="35" y="12"/>
                        <a:pt x="34" y="12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2"/>
                      </a:cubicBezTo>
                      <a:cubicBezTo>
                        <a:pt x="35" y="22"/>
                        <a:pt x="35" y="22"/>
                        <a:pt x="35" y="22"/>
                      </a:cubicBezTo>
                      <a:cubicBezTo>
                        <a:pt x="35" y="22"/>
                        <a:pt x="35" y="22"/>
                        <a:pt x="35" y="21"/>
                      </a:cubicBezTo>
                      <a:close/>
                      <a:moveTo>
                        <a:pt x="35" y="23"/>
                      </a:move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lose/>
                      <a:moveTo>
                        <a:pt x="34" y="8"/>
                      </a:move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4" y="8"/>
                      </a:cubicBezTo>
                      <a:close/>
                      <a:moveTo>
                        <a:pt x="35" y="6"/>
                      </a:moveTo>
                      <a:cubicBezTo>
                        <a:pt x="35" y="5"/>
                        <a:pt x="35" y="5"/>
                        <a:pt x="34" y="5"/>
                      </a:cubicBezTo>
                      <a:cubicBezTo>
                        <a:pt x="34" y="4"/>
                        <a:pt x="36" y="5"/>
                        <a:pt x="35" y="6"/>
                      </a:cubicBezTo>
                      <a:close/>
                      <a:moveTo>
                        <a:pt x="36" y="7"/>
                      </a:moveTo>
                      <a:cubicBezTo>
                        <a:pt x="36" y="8"/>
                        <a:pt x="36" y="8"/>
                        <a:pt x="36" y="9"/>
                      </a:cubicBezTo>
                      <a:cubicBezTo>
                        <a:pt x="35" y="9"/>
                        <a:pt x="35" y="8"/>
                        <a:pt x="35" y="8"/>
                      </a:cubicBezTo>
                      <a:cubicBezTo>
                        <a:pt x="35" y="8"/>
                        <a:pt x="35" y="7"/>
                        <a:pt x="36" y="7"/>
                      </a:cubicBezTo>
                      <a:close/>
                      <a:moveTo>
                        <a:pt x="36" y="29"/>
                      </a:move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8"/>
                        <a:pt x="36" y="28"/>
                      </a:cubicBezTo>
                      <a:cubicBezTo>
                        <a:pt x="36" y="28"/>
                        <a:pt x="36" y="29"/>
                        <a:pt x="36" y="29"/>
                      </a:cubicBezTo>
                      <a:close/>
                      <a:moveTo>
                        <a:pt x="36" y="30"/>
                      </a:moveTo>
                      <a:cubicBezTo>
                        <a:pt x="36" y="30"/>
                        <a:pt x="36" y="31"/>
                        <a:pt x="35" y="31"/>
                      </a:cubicBezTo>
                      <a:cubicBezTo>
                        <a:pt x="35" y="31"/>
                        <a:pt x="35" y="30"/>
                        <a:pt x="35" y="30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lose/>
                      <a:moveTo>
                        <a:pt x="36" y="37"/>
                      </a:move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4" y="37"/>
                        <a:pt x="34" y="37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35" y="36"/>
                        <a:pt x="35" y="36"/>
                        <a:pt x="34" y="36"/>
                      </a:cubicBezTo>
                      <a:cubicBezTo>
                        <a:pt x="34" y="35"/>
                        <a:pt x="36" y="35"/>
                        <a:pt x="36" y="35"/>
                      </a:cubicBezTo>
                      <a:cubicBezTo>
                        <a:pt x="36" y="35"/>
                        <a:pt x="36" y="36"/>
                        <a:pt x="36" y="37"/>
                      </a:cubicBezTo>
                      <a:close/>
                      <a:moveTo>
                        <a:pt x="34" y="39"/>
                      </a:moveTo>
                      <a:cubicBezTo>
                        <a:pt x="34" y="38"/>
                        <a:pt x="34" y="38"/>
                        <a:pt x="35" y="37"/>
                      </a:cubicBezTo>
                      <a:cubicBezTo>
                        <a:pt x="35" y="38"/>
                        <a:pt x="35" y="38"/>
                        <a:pt x="34" y="39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lose/>
                      <a:moveTo>
                        <a:pt x="33" y="38"/>
                      </a:moveTo>
                      <a:cubicBezTo>
                        <a:pt x="34" y="38"/>
                        <a:pt x="34" y="40"/>
                        <a:pt x="33" y="40"/>
                      </a:cubicBezTo>
                      <a:cubicBezTo>
                        <a:pt x="33" y="39"/>
                        <a:pt x="33" y="38"/>
                        <a:pt x="33" y="38"/>
                      </a:cubicBezTo>
                      <a:close/>
                      <a:moveTo>
                        <a:pt x="33" y="35"/>
                      </a:moveTo>
                      <a:cubicBezTo>
                        <a:pt x="33" y="35"/>
                        <a:pt x="33" y="35"/>
                        <a:pt x="33" y="35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lose/>
                      <a:moveTo>
                        <a:pt x="31" y="43"/>
                      </a:moveTo>
                      <a:cubicBezTo>
                        <a:pt x="31" y="42"/>
                        <a:pt x="31" y="42"/>
                        <a:pt x="32" y="42"/>
                      </a:cubicBezTo>
                      <a:cubicBezTo>
                        <a:pt x="32" y="43"/>
                        <a:pt x="31" y="43"/>
                        <a:pt x="31" y="43"/>
                      </a:cubicBezTo>
                      <a:close/>
                      <a:moveTo>
                        <a:pt x="31" y="41"/>
                      </a:move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lose/>
                      <a:moveTo>
                        <a:pt x="31" y="39"/>
                      </a:moveTo>
                      <a:cubicBezTo>
                        <a:pt x="31" y="38"/>
                        <a:pt x="31" y="38"/>
                        <a:pt x="32" y="38"/>
                      </a:cubicBezTo>
                      <a:cubicBezTo>
                        <a:pt x="32" y="38"/>
                        <a:pt x="32" y="38"/>
                        <a:pt x="32" y="39"/>
                      </a:cubicBezTo>
                      <a:cubicBezTo>
                        <a:pt x="32" y="38"/>
                        <a:pt x="33" y="38"/>
                        <a:pt x="33" y="39"/>
                      </a:cubicBezTo>
                      <a:cubicBezTo>
                        <a:pt x="32" y="39"/>
                        <a:pt x="31" y="39"/>
                        <a:pt x="31" y="39"/>
                      </a:cubicBezTo>
                      <a:close/>
                      <a:moveTo>
                        <a:pt x="30" y="39"/>
                      </a:moveTo>
                      <a:cubicBezTo>
                        <a:pt x="30" y="39"/>
                        <a:pt x="30" y="38"/>
                        <a:pt x="30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9"/>
                        <a:pt x="31" y="38"/>
                        <a:pt x="30" y="39"/>
                      </a:cubicBezTo>
                      <a:close/>
                      <a:moveTo>
                        <a:pt x="30" y="42"/>
                      </a:moveTo>
                      <a:cubicBezTo>
                        <a:pt x="30" y="42"/>
                        <a:pt x="31" y="41"/>
                        <a:pt x="31" y="42"/>
                      </a:cubicBezTo>
                      <a:cubicBezTo>
                        <a:pt x="30" y="42"/>
                        <a:pt x="30" y="42"/>
                        <a:pt x="30" y="42"/>
                      </a:cubicBezTo>
                      <a:close/>
                      <a:moveTo>
                        <a:pt x="29" y="40"/>
                      </a:moveTo>
                      <a:cubicBezTo>
                        <a:pt x="29" y="40"/>
                        <a:pt x="29" y="40"/>
                        <a:pt x="30" y="40"/>
                      </a:cubicBezTo>
                      <a:cubicBezTo>
                        <a:pt x="30" y="40"/>
                        <a:pt x="30" y="40"/>
                        <a:pt x="29" y="40"/>
                      </a:cubicBezTo>
                      <a:cubicBezTo>
                        <a:pt x="29" y="40"/>
                        <a:pt x="29" y="40"/>
                        <a:pt x="29" y="40"/>
                      </a:cubicBezTo>
                      <a:close/>
                      <a:moveTo>
                        <a:pt x="29" y="6"/>
                      </a:move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7"/>
                        <a:pt x="29" y="6"/>
                      </a:cubicBezTo>
                      <a:close/>
                      <a:moveTo>
                        <a:pt x="28" y="44"/>
                      </a:moveTo>
                      <a:cubicBezTo>
                        <a:pt x="28" y="43"/>
                        <a:pt x="29" y="43"/>
                        <a:pt x="29" y="44"/>
                      </a:cubicBezTo>
                      <a:cubicBezTo>
                        <a:pt x="29" y="44"/>
                        <a:pt x="28" y="44"/>
                        <a:pt x="28" y="44"/>
                      </a:cubicBezTo>
                      <a:close/>
                      <a:moveTo>
                        <a:pt x="21" y="45"/>
                      </a:moveTo>
                      <a:cubicBezTo>
                        <a:pt x="21" y="45"/>
                        <a:pt x="21" y="45"/>
                        <a:pt x="21" y="46"/>
                      </a:cubicBezTo>
                      <a:cubicBezTo>
                        <a:pt x="21" y="46"/>
                        <a:pt x="21" y="45"/>
                        <a:pt x="21" y="45"/>
                      </a:cubicBezTo>
                      <a:close/>
                      <a:moveTo>
                        <a:pt x="20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lose/>
                      <a:moveTo>
                        <a:pt x="13" y="49"/>
                      </a:moveTo>
                      <a:cubicBezTo>
                        <a:pt x="13" y="48"/>
                        <a:pt x="13" y="49"/>
                        <a:pt x="13" y="49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lose/>
                      <a:moveTo>
                        <a:pt x="11" y="45"/>
                      </a:moveTo>
                      <a:cubicBezTo>
                        <a:pt x="11" y="44"/>
                        <a:pt x="12" y="45"/>
                        <a:pt x="13" y="44"/>
                      </a:cubicBezTo>
                      <a:cubicBezTo>
                        <a:pt x="13" y="44"/>
                        <a:pt x="13" y="43"/>
                        <a:pt x="13" y="43"/>
                      </a:cubicBezTo>
                      <a:cubicBezTo>
                        <a:pt x="14" y="43"/>
                        <a:pt x="14" y="44"/>
                        <a:pt x="14" y="44"/>
                      </a:cubicBezTo>
                      <a:cubicBezTo>
                        <a:pt x="16" y="43"/>
                        <a:pt x="17" y="42"/>
                        <a:pt x="18" y="41"/>
                      </a:cubicBezTo>
                      <a:cubicBezTo>
                        <a:pt x="18" y="41"/>
                        <a:pt x="18" y="42"/>
                        <a:pt x="18" y="42"/>
                      </a:cubicBezTo>
                      <a:cubicBezTo>
                        <a:pt x="21" y="40"/>
                        <a:pt x="25" y="39"/>
                        <a:pt x="28" y="37"/>
                      </a:cubicBezTo>
                      <a:cubicBezTo>
                        <a:pt x="28" y="37"/>
                        <a:pt x="28" y="37"/>
                        <a:pt x="29" y="37"/>
                      </a:cubicBezTo>
                      <a:cubicBezTo>
                        <a:pt x="29" y="38"/>
                        <a:pt x="29" y="39"/>
                        <a:pt x="28" y="40"/>
                      </a:cubicBezTo>
                      <a:cubicBezTo>
                        <a:pt x="25" y="41"/>
                        <a:pt x="22" y="43"/>
                        <a:pt x="19" y="44"/>
                      </a:cubicBezTo>
                      <a:cubicBezTo>
                        <a:pt x="18" y="44"/>
                        <a:pt x="17" y="45"/>
                        <a:pt x="16" y="46"/>
                      </a:cubicBezTo>
                      <a:cubicBezTo>
                        <a:pt x="15" y="46"/>
                        <a:pt x="13" y="47"/>
                        <a:pt x="13" y="47"/>
                      </a:cubicBezTo>
                      <a:cubicBezTo>
                        <a:pt x="12" y="47"/>
                        <a:pt x="11" y="48"/>
                        <a:pt x="11" y="48"/>
                      </a:cubicBezTo>
                      <a:cubicBezTo>
                        <a:pt x="11" y="47"/>
                        <a:pt x="11" y="46"/>
                        <a:pt x="11" y="45"/>
                      </a:cubicBezTo>
                      <a:close/>
                      <a:moveTo>
                        <a:pt x="9" y="12"/>
                      </a:move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10" y="12"/>
                        <a:pt x="9" y="12"/>
                      </a:cubicBezTo>
                      <a:cubicBezTo>
                        <a:pt x="9" y="13"/>
                        <a:pt x="9" y="12"/>
                        <a:pt x="9" y="12"/>
                      </a:cubicBezTo>
                      <a:close/>
                      <a:moveTo>
                        <a:pt x="8" y="51"/>
                      </a:moveTo>
                      <a:cubicBezTo>
                        <a:pt x="8" y="51"/>
                        <a:pt x="9" y="51"/>
                        <a:pt x="9" y="50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8" y="51"/>
                        <a:pt x="8" y="51"/>
                        <a:pt x="8" y="51"/>
                      </a:cubicBezTo>
                      <a:close/>
                      <a:moveTo>
                        <a:pt x="6" y="47"/>
                      </a:moveTo>
                      <a:cubicBezTo>
                        <a:pt x="6" y="47"/>
                        <a:pt x="6" y="46"/>
                        <a:pt x="6" y="46"/>
                      </a:cubicBezTo>
                      <a:cubicBezTo>
                        <a:pt x="6" y="47"/>
                        <a:pt x="6" y="47"/>
                        <a:pt x="6" y="47"/>
                      </a:cubicBezTo>
                      <a:cubicBezTo>
                        <a:pt x="6" y="47"/>
                        <a:pt x="6" y="47"/>
                        <a:pt x="6" y="47"/>
                      </a:cubicBezTo>
                      <a:close/>
                      <a:moveTo>
                        <a:pt x="4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4" y="17"/>
                        <a:pt x="4" y="17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4" y="15"/>
                      </a:cubicBezTo>
                      <a:cubicBezTo>
                        <a:pt x="4" y="14"/>
                        <a:pt x="4" y="14"/>
                        <a:pt x="5" y="14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7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lose/>
                      <a:moveTo>
                        <a:pt x="4" y="53"/>
                      </a:moveTo>
                      <a:cubicBezTo>
                        <a:pt x="4" y="52"/>
                        <a:pt x="4" y="52"/>
                        <a:pt x="5" y="52"/>
                      </a:cubicBezTo>
                      <a:cubicBezTo>
                        <a:pt x="5" y="52"/>
                        <a:pt x="5" y="53"/>
                        <a:pt x="4" y="53"/>
                      </a:cubicBezTo>
                      <a:close/>
                      <a:moveTo>
                        <a:pt x="4" y="50"/>
                      </a:moveTo>
                      <a:cubicBezTo>
                        <a:pt x="4" y="50"/>
                        <a:pt x="4" y="50"/>
                        <a:pt x="4" y="50"/>
                      </a:cubicBezTo>
                      <a:cubicBezTo>
                        <a:pt x="4" y="51"/>
                        <a:pt x="4" y="51"/>
                        <a:pt x="4" y="51"/>
                      </a:cubicBezTo>
                      <a:cubicBezTo>
                        <a:pt x="4" y="51"/>
                        <a:pt x="4" y="51"/>
                        <a:pt x="4" y="50"/>
                      </a:cubicBezTo>
                      <a:close/>
                      <a:moveTo>
                        <a:pt x="4" y="48"/>
                      </a:moveTo>
                      <a:cubicBezTo>
                        <a:pt x="4" y="48"/>
                        <a:pt x="4" y="48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  <a:moveTo>
                        <a:pt x="3" y="26"/>
                      </a:move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6"/>
                        <a:pt x="3" y="27"/>
                        <a:pt x="3" y="27"/>
                      </a:cubicBezTo>
                      <a:cubicBezTo>
                        <a:pt x="3" y="28"/>
                        <a:pt x="3" y="27"/>
                        <a:pt x="3" y="26"/>
                      </a:cubicBezTo>
                      <a:close/>
                      <a:moveTo>
                        <a:pt x="2" y="22"/>
                      </a:moveTo>
                      <a:cubicBezTo>
                        <a:pt x="3" y="22"/>
                        <a:pt x="3" y="22"/>
                        <a:pt x="3" y="23"/>
                      </a:cubicBezTo>
                      <a:cubicBezTo>
                        <a:pt x="3" y="23"/>
                        <a:pt x="2" y="23"/>
                        <a:pt x="2" y="2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294" name="组合 11293"/>
              <p:cNvGrpSpPr/>
              <p:nvPr/>
            </p:nvGrpSpPr>
            <p:grpSpPr>
              <a:xfrm>
                <a:off x="5030" y="2553"/>
                <a:ext cx="644" cy="743"/>
                <a:chOff x="4824" y="2614"/>
                <a:chExt cx="755" cy="871"/>
              </a:xfrm>
            </p:grpSpPr>
            <p:grpSp>
              <p:nvGrpSpPr>
                <p:cNvPr id="11295" name="组合 11294"/>
                <p:cNvGrpSpPr/>
                <p:nvPr/>
              </p:nvGrpSpPr>
              <p:grpSpPr>
                <a:xfrm>
                  <a:off x="4830" y="2624"/>
                  <a:ext cx="749" cy="861"/>
                  <a:chOff x="4830" y="2524"/>
                  <a:chExt cx="749" cy="861"/>
                </a:xfrm>
              </p:grpSpPr>
              <p:sp>
                <p:nvSpPr>
                  <p:cNvPr id="11296" name="任意多边形 11295"/>
                  <p:cNvSpPr/>
                  <p:nvPr/>
                </p:nvSpPr>
                <p:spPr>
                  <a:xfrm>
                    <a:off x="4834" y="2525"/>
                    <a:ext cx="318" cy="738"/>
                  </a:xfrm>
                  <a:custGeom>
                    <a:avLst/>
                    <a:gdLst/>
                    <a:ahLst/>
                    <a:cxnLst/>
                    <a:pathLst>
                      <a:path w="318" h="738">
                        <a:moveTo>
                          <a:pt x="0" y="148"/>
                        </a:moveTo>
                        <a:lnTo>
                          <a:pt x="315" y="0"/>
                        </a:lnTo>
                        <a:lnTo>
                          <a:pt x="318" y="738"/>
                        </a:lnTo>
                        <a:lnTo>
                          <a:pt x="33" y="194"/>
                        </a:lnTo>
                        <a:lnTo>
                          <a:pt x="0" y="148"/>
                        </a:lnTo>
                        <a:close/>
                      </a:path>
                    </a:pathLst>
                  </a:custGeom>
                  <a:solidFill>
                    <a:srgbClr val="866F46">
                      <a:alpha val="100000"/>
                    </a:srgbClr>
                  </a:solidFill>
                  <a:ln w="8001" cap="flat" cmpd="sng">
                    <a:solidFill>
                      <a:srgbClr val="B09668">
                        <a:alpha val="100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1297" name="任意多边形 11296"/>
                  <p:cNvSpPr/>
                  <p:nvPr/>
                </p:nvSpPr>
                <p:spPr>
                  <a:xfrm>
                    <a:off x="5148" y="2524"/>
                    <a:ext cx="431" cy="613"/>
                  </a:xfrm>
                  <a:custGeom>
                    <a:avLst/>
                    <a:gdLst/>
                    <a:ahLst/>
                    <a:cxnLst/>
                    <a:pathLst>
                      <a:path w="431" h="613">
                        <a:moveTo>
                          <a:pt x="4" y="0"/>
                        </a:moveTo>
                        <a:lnTo>
                          <a:pt x="431" y="73"/>
                        </a:lnTo>
                        <a:lnTo>
                          <a:pt x="363" y="613"/>
                        </a:lnTo>
                        <a:lnTo>
                          <a:pt x="0" y="476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866F46">
                      <a:alpha val="100000"/>
                    </a:srgbClr>
                  </a:solidFill>
                  <a:ln w="8001" cap="flat" cmpd="sng">
                    <a:solidFill>
                      <a:srgbClr val="B09668">
                        <a:alpha val="100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grpSp>
                <p:nvGrpSpPr>
                  <p:cNvPr id="11298" name="组合 11297"/>
                  <p:cNvGrpSpPr/>
                  <p:nvPr/>
                </p:nvGrpSpPr>
                <p:grpSpPr>
                  <a:xfrm>
                    <a:off x="4830" y="2596"/>
                    <a:ext cx="749" cy="789"/>
                    <a:chOff x="4830" y="2596"/>
                    <a:chExt cx="749" cy="789"/>
                  </a:xfrm>
                </p:grpSpPr>
                <p:sp>
                  <p:nvSpPr>
                    <p:cNvPr id="11299" name="任意多边形 11298"/>
                    <p:cNvSpPr/>
                    <p:nvPr/>
                  </p:nvSpPr>
                  <p:spPr>
                    <a:xfrm>
                      <a:off x="5282" y="2596"/>
                      <a:ext cx="297" cy="789"/>
                    </a:xfrm>
                    <a:custGeom>
                      <a:avLst/>
                      <a:gdLst/>
                      <a:ahLst/>
                      <a:cxnLst/>
                      <a:pathLst>
                        <a:path w="269" h="718">
                          <a:moveTo>
                            <a:pt x="223" y="463"/>
                          </a:moveTo>
                          <a:lnTo>
                            <a:pt x="0" y="718"/>
                          </a:lnTo>
                          <a:lnTo>
                            <a:pt x="25" y="191"/>
                          </a:lnTo>
                          <a:lnTo>
                            <a:pt x="269" y="0"/>
                          </a:lnTo>
                          <a:lnTo>
                            <a:pt x="223" y="463"/>
                          </a:lnTo>
                          <a:close/>
                        </a:path>
                      </a:pathLst>
                    </a:custGeom>
                    <a:solidFill>
                      <a:srgbClr val="B9A279">
                        <a:alpha val="100000"/>
                      </a:srgbClr>
                    </a:solidFill>
                    <a:ln w="8001" cap="flat" cmpd="sng">
                      <a:solidFill>
                        <a:srgbClr val="A88B58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0" name="任意多边形 11299"/>
                    <p:cNvSpPr/>
                    <p:nvPr/>
                  </p:nvSpPr>
                  <p:spPr>
                    <a:xfrm>
                      <a:off x="4830" y="2676"/>
                      <a:ext cx="480" cy="709"/>
                    </a:xfrm>
                    <a:custGeom>
                      <a:avLst/>
                      <a:gdLst/>
                      <a:ahLst/>
                      <a:cxnLst/>
                      <a:pathLst>
                        <a:path w="437" h="646">
                          <a:moveTo>
                            <a:pt x="36" y="476"/>
                          </a:moveTo>
                          <a:lnTo>
                            <a:pt x="0" y="0"/>
                          </a:lnTo>
                          <a:lnTo>
                            <a:pt x="437" y="119"/>
                          </a:lnTo>
                          <a:lnTo>
                            <a:pt x="412" y="646"/>
                          </a:lnTo>
                          <a:lnTo>
                            <a:pt x="36" y="476"/>
                          </a:lnTo>
                          <a:close/>
                        </a:path>
                      </a:pathLst>
                    </a:custGeom>
                    <a:solidFill>
                      <a:srgbClr val="C3AD88">
                        <a:alpha val="100000"/>
                      </a:srgbClr>
                    </a:solidFill>
                    <a:ln w="8001" cap="flat" cmpd="sng">
                      <a:solidFill>
                        <a:srgbClr val="B09668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1" name="任意多边形 11300"/>
                    <p:cNvSpPr>
                      <a:spLocks noEditPoints="1"/>
                    </p:cNvSpPr>
                    <p:nvPr/>
                  </p:nvSpPr>
                  <p:spPr>
                    <a:xfrm>
                      <a:off x="5179" y="3229"/>
                      <a:ext cx="77" cy="117"/>
                    </a:xfrm>
                    <a:custGeom>
                      <a:avLst/>
                      <a:gdLst/>
                      <a:ahLst/>
                      <a:cxnLst/>
                      <a:pathLst>
                        <a:path w="37" h="56">
                          <a:moveTo>
                            <a:pt x="37" y="17"/>
                          </a:moveTo>
                          <a:cubicBezTo>
                            <a:pt x="37" y="16"/>
                            <a:pt x="37" y="15"/>
                            <a:pt x="37" y="14"/>
                          </a:cubicBezTo>
                          <a:cubicBezTo>
                            <a:pt x="34" y="14"/>
                            <a:pt x="32" y="12"/>
                            <a:pt x="29" y="11"/>
                          </a:cubicBezTo>
                          <a:cubicBezTo>
                            <a:pt x="29" y="11"/>
                            <a:pt x="29" y="11"/>
                            <a:pt x="28" y="11"/>
                          </a:cubicBezTo>
                          <a:cubicBezTo>
                            <a:pt x="20" y="8"/>
                            <a:pt x="11" y="3"/>
                            <a:pt x="2" y="0"/>
                          </a:cubicBezTo>
                          <a:cubicBezTo>
                            <a:pt x="1" y="3"/>
                            <a:pt x="2" y="5"/>
                            <a:pt x="2" y="8"/>
                          </a:cubicBezTo>
                          <a:cubicBezTo>
                            <a:pt x="1" y="8"/>
                            <a:pt x="1" y="8"/>
                            <a:pt x="1" y="9"/>
                          </a:cubicBezTo>
                          <a:cubicBezTo>
                            <a:pt x="1" y="10"/>
                            <a:pt x="1" y="11"/>
                            <a:pt x="1" y="12"/>
                          </a:cubicBezTo>
                          <a:cubicBezTo>
                            <a:pt x="1" y="13"/>
                            <a:pt x="1" y="14"/>
                            <a:pt x="1" y="15"/>
                          </a:cubicBezTo>
                          <a:cubicBezTo>
                            <a:pt x="1" y="19"/>
                            <a:pt x="1" y="23"/>
                            <a:pt x="0" y="27"/>
                          </a:cubicBezTo>
                          <a:cubicBezTo>
                            <a:pt x="0" y="28"/>
                            <a:pt x="1" y="28"/>
                            <a:pt x="1" y="28"/>
                          </a:cubicBezTo>
                          <a:cubicBezTo>
                            <a:pt x="0" y="33"/>
                            <a:pt x="0" y="37"/>
                            <a:pt x="0" y="41"/>
                          </a:cubicBezTo>
                          <a:cubicBezTo>
                            <a:pt x="4" y="43"/>
                            <a:pt x="8" y="44"/>
                            <a:pt x="11" y="46"/>
                          </a:cubicBezTo>
                          <a:cubicBezTo>
                            <a:pt x="12" y="46"/>
                            <a:pt x="12" y="46"/>
                            <a:pt x="12" y="46"/>
                          </a:cubicBezTo>
                          <a:cubicBezTo>
                            <a:pt x="14" y="47"/>
                            <a:pt x="15" y="48"/>
                            <a:pt x="17" y="49"/>
                          </a:cubicBezTo>
                          <a:cubicBezTo>
                            <a:pt x="17" y="49"/>
                            <a:pt x="17" y="48"/>
                            <a:pt x="17" y="48"/>
                          </a:cubicBezTo>
                          <a:cubicBezTo>
                            <a:pt x="17" y="49"/>
                            <a:pt x="18" y="49"/>
                            <a:pt x="18" y="49"/>
                          </a:cubicBezTo>
                          <a:cubicBezTo>
                            <a:pt x="18" y="49"/>
                            <a:pt x="17" y="48"/>
                            <a:pt x="18" y="48"/>
                          </a:cubicBezTo>
                          <a:cubicBezTo>
                            <a:pt x="18" y="48"/>
                            <a:pt x="18" y="48"/>
                            <a:pt x="18" y="48"/>
                          </a:cubicBezTo>
                          <a:cubicBezTo>
                            <a:pt x="18" y="48"/>
                            <a:pt x="18" y="47"/>
                            <a:pt x="19" y="47"/>
                          </a:cubicBezTo>
                          <a:cubicBezTo>
                            <a:pt x="19" y="48"/>
                            <a:pt x="19" y="48"/>
                            <a:pt x="19" y="48"/>
                          </a:cubicBezTo>
                          <a:cubicBezTo>
                            <a:pt x="19" y="48"/>
                            <a:pt x="19" y="47"/>
                            <a:pt x="20" y="48"/>
                          </a:cubicBezTo>
                          <a:cubicBezTo>
                            <a:pt x="19" y="48"/>
                            <a:pt x="19" y="48"/>
                            <a:pt x="19" y="49"/>
                          </a:cubicBezTo>
                          <a:cubicBezTo>
                            <a:pt x="21" y="50"/>
                            <a:pt x="23" y="52"/>
                            <a:pt x="25" y="52"/>
                          </a:cubicBezTo>
                          <a:cubicBezTo>
                            <a:pt x="25" y="52"/>
                            <a:pt x="25" y="52"/>
                            <a:pt x="26" y="52"/>
                          </a:cubicBezTo>
                          <a:cubicBezTo>
                            <a:pt x="26" y="52"/>
                            <a:pt x="26" y="53"/>
                            <a:pt x="26" y="53"/>
                          </a:cubicBezTo>
                          <a:cubicBezTo>
                            <a:pt x="27" y="53"/>
                            <a:pt x="27" y="53"/>
                            <a:pt x="27" y="53"/>
                          </a:cubicBezTo>
                          <a:cubicBezTo>
                            <a:pt x="27" y="53"/>
                            <a:pt x="27" y="53"/>
                            <a:pt x="28" y="53"/>
                          </a:cubicBezTo>
                          <a:cubicBezTo>
                            <a:pt x="29" y="54"/>
                            <a:pt x="30" y="54"/>
                            <a:pt x="31" y="55"/>
                          </a:cubicBezTo>
                          <a:cubicBezTo>
                            <a:pt x="31" y="55"/>
                            <a:pt x="31" y="54"/>
                            <a:pt x="31" y="54"/>
                          </a:cubicBezTo>
                          <a:cubicBezTo>
                            <a:pt x="32" y="56"/>
                            <a:pt x="34" y="56"/>
                            <a:pt x="35" y="56"/>
                          </a:cubicBezTo>
                          <a:cubicBezTo>
                            <a:pt x="35" y="51"/>
                            <a:pt x="35" y="47"/>
                            <a:pt x="36" y="42"/>
                          </a:cubicBezTo>
                          <a:cubicBezTo>
                            <a:pt x="36" y="41"/>
                            <a:pt x="36" y="41"/>
                            <a:pt x="36" y="40"/>
                          </a:cubicBezTo>
                          <a:cubicBezTo>
                            <a:pt x="36" y="40"/>
                            <a:pt x="36" y="39"/>
                            <a:pt x="36" y="38"/>
                          </a:cubicBezTo>
                          <a:cubicBezTo>
                            <a:pt x="36" y="34"/>
                            <a:pt x="37" y="31"/>
                            <a:pt x="37" y="27"/>
                          </a:cubicBezTo>
                          <a:cubicBezTo>
                            <a:pt x="37" y="26"/>
                            <a:pt x="36" y="25"/>
                            <a:pt x="36" y="24"/>
                          </a:cubicBezTo>
                          <a:cubicBezTo>
                            <a:pt x="37" y="24"/>
                            <a:pt x="37" y="23"/>
                            <a:pt x="37" y="23"/>
                          </a:cubicBezTo>
                          <a:cubicBezTo>
                            <a:pt x="37" y="22"/>
                            <a:pt x="37" y="20"/>
                            <a:pt x="37" y="19"/>
                          </a:cubicBezTo>
                          <a:cubicBezTo>
                            <a:pt x="37" y="18"/>
                            <a:pt x="37" y="18"/>
                            <a:pt x="37" y="17"/>
                          </a:cubicBezTo>
                          <a:close/>
                          <a:moveTo>
                            <a:pt x="26" y="14"/>
                          </a:moveTo>
                          <a:cubicBezTo>
                            <a:pt x="26" y="14"/>
                            <a:pt x="26" y="14"/>
                            <a:pt x="26" y="15"/>
                          </a:cubicBezTo>
                          <a:cubicBezTo>
                            <a:pt x="26" y="14"/>
                            <a:pt x="26" y="14"/>
                            <a:pt x="26" y="14"/>
                          </a:cubicBezTo>
                          <a:cubicBezTo>
                            <a:pt x="26" y="14"/>
                            <a:pt x="26" y="14"/>
                            <a:pt x="26" y="14"/>
                          </a:cubicBezTo>
                          <a:close/>
                          <a:moveTo>
                            <a:pt x="21" y="25"/>
                          </a:moveTo>
                          <a:cubicBezTo>
                            <a:pt x="21" y="25"/>
                            <a:pt x="22" y="24"/>
                            <a:pt x="22" y="24"/>
                          </a:cubicBezTo>
                          <a:cubicBezTo>
                            <a:pt x="22" y="22"/>
                            <a:pt x="22" y="20"/>
                            <a:pt x="22" y="19"/>
                          </a:cubicBezTo>
                          <a:cubicBezTo>
                            <a:pt x="22" y="18"/>
                            <a:pt x="21" y="18"/>
                            <a:pt x="21" y="18"/>
                          </a:cubicBezTo>
                          <a:cubicBezTo>
                            <a:pt x="22" y="16"/>
                            <a:pt x="22" y="14"/>
                            <a:pt x="23" y="12"/>
                          </a:cubicBezTo>
                          <a:cubicBezTo>
                            <a:pt x="23" y="12"/>
                            <a:pt x="23" y="12"/>
                            <a:pt x="23" y="12"/>
                          </a:cubicBezTo>
                          <a:cubicBezTo>
                            <a:pt x="24" y="12"/>
                            <a:pt x="24" y="13"/>
                            <a:pt x="24" y="14"/>
                          </a:cubicBezTo>
                          <a:cubicBezTo>
                            <a:pt x="25" y="16"/>
                            <a:pt x="25" y="18"/>
                            <a:pt x="25" y="20"/>
                          </a:cubicBezTo>
                          <a:cubicBezTo>
                            <a:pt x="25" y="20"/>
                            <a:pt x="24" y="19"/>
                            <a:pt x="24" y="20"/>
                          </a:cubicBezTo>
                          <a:cubicBezTo>
                            <a:pt x="24" y="27"/>
                            <a:pt x="24" y="35"/>
                            <a:pt x="23" y="42"/>
                          </a:cubicBezTo>
                          <a:cubicBezTo>
                            <a:pt x="23" y="42"/>
                            <a:pt x="22" y="41"/>
                            <a:pt x="21" y="41"/>
                          </a:cubicBezTo>
                          <a:cubicBezTo>
                            <a:pt x="20" y="36"/>
                            <a:pt x="22" y="32"/>
                            <a:pt x="22" y="27"/>
                          </a:cubicBezTo>
                          <a:cubicBezTo>
                            <a:pt x="22" y="26"/>
                            <a:pt x="21" y="26"/>
                            <a:pt x="21" y="25"/>
                          </a:cubicBezTo>
                          <a:close/>
                          <a:moveTo>
                            <a:pt x="19" y="18"/>
                          </a:moveTo>
                          <a:cubicBezTo>
                            <a:pt x="19" y="18"/>
                            <a:pt x="19" y="18"/>
                            <a:pt x="19" y="19"/>
                          </a:cubicBezTo>
                          <a:cubicBezTo>
                            <a:pt x="19" y="19"/>
                            <a:pt x="19" y="19"/>
                            <a:pt x="19" y="19"/>
                          </a:cubicBezTo>
                          <a:cubicBezTo>
                            <a:pt x="19" y="18"/>
                            <a:pt x="19" y="18"/>
                            <a:pt x="19" y="18"/>
                          </a:cubicBezTo>
                          <a:close/>
                          <a:moveTo>
                            <a:pt x="17" y="15"/>
                          </a:moveTo>
                          <a:cubicBezTo>
                            <a:pt x="18" y="14"/>
                            <a:pt x="18" y="14"/>
                            <a:pt x="18" y="14"/>
                          </a:cubicBezTo>
                          <a:cubicBezTo>
                            <a:pt x="19" y="14"/>
                            <a:pt x="18" y="15"/>
                            <a:pt x="17" y="15"/>
                          </a:cubicBezTo>
                          <a:close/>
                          <a:moveTo>
                            <a:pt x="18" y="11"/>
                          </a:moveTo>
                          <a:cubicBezTo>
                            <a:pt x="18" y="12"/>
                            <a:pt x="17" y="12"/>
                            <a:pt x="17" y="11"/>
                          </a:cubicBezTo>
                          <a:cubicBezTo>
                            <a:pt x="17" y="10"/>
                            <a:pt x="18" y="10"/>
                            <a:pt x="18" y="11"/>
                          </a:cubicBezTo>
                          <a:close/>
                          <a:moveTo>
                            <a:pt x="15" y="8"/>
                          </a:moveTo>
                          <a:cubicBezTo>
                            <a:pt x="15" y="8"/>
                            <a:pt x="15" y="8"/>
                            <a:pt x="15" y="8"/>
                          </a:cubicBezTo>
                          <a:cubicBezTo>
                            <a:pt x="15" y="10"/>
                            <a:pt x="16" y="11"/>
                            <a:pt x="16" y="13"/>
                          </a:cubicBezTo>
                          <a:cubicBezTo>
                            <a:pt x="17" y="14"/>
                            <a:pt x="17" y="15"/>
                            <a:pt x="17" y="17"/>
                          </a:cubicBezTo>
                          <a:cubicBezTo>
                            <a:pt x="17" y="17"/>
                            <a:pt x="16" y="16"/>
                            <a:pt x="16" y="16"/>
                          </a:cubicBezTo>
                          <a:cubicBezTo>
                            <a:pt x="15" y="23"/>
                            <a:pt x="15" y="31"/>
                            <a:pt x="15" y="38"/>
                          </a:cubicBezTo>
                          <a:cubicBezTo>
                            <a:pt x="14" y="38"/>
                            <a:pt x="13" y="37"/>
                            <a:pt x="12" y="37"/>
                          </a:cubicBezTo>
                          <a:cubicBezTo>
                            <a:pt x="12" y="35"/>
                            <a:pt x="13" y="33"/>
                            <a:pt x="12" y="31"/>
                          </a:cubicBezTo>
                          <a:cubicBezTo>
                            <a:pt x="12" y="30"/>
                            <a:pt x="12" y="30"/>
                            <a:pt x="12" y="29"/>
                          </a:cubicBezTo>
                          <a:cubicBezTo>
                            <a:pt x="12" y="28"/>
                            <a:pt x="13" y="27"/>
                            <a:pt x="13" y="26"/>
                          </a:cubicBezTo>
                          <a:cubicBezTo>
                            <a:pt x="13" y="22"/>
                            <a:pt x="13" y="19"/>
                            <a:pt x="13" y="15"/>
                          </a:cubicBezTo>
                          <a:cubicBezTo>
                            <a:pt x="13" y="15"/>
                            <a:pt x="12" y="15"/>
                            <a:pt x="12" y="14"/>
                          </a:cubicBezTo>
                          <a:cubicBezTo>
                            <a:pt x="13" y="12"/>
                            <a:pt x="14" y="10"/>
                            <a:pt x="15" y="8"/>
                          </a:cubicBezTo>
                          <a:close/>
                          <a:moveTo>
                            <a:pt x="9" y="35"/>
                          </a:moveTo>
                          <a:cubicBezTo>
                            <a:pt x="10" y="36"/>
                            <a:pt x="10" y="36"/>
                            <a:pt x="10" y="36"/>
                          </a:cubicBezTo>
                          <a:cubicBezTo>
                            <a:pt x="10" y="36"/>
                            <a:pt x="10" y="36"/>
                            <a:pt x="10" y="36"/>
                          </a:cubicBezTo>
                          <a:cubicBezTo>
                            <a:pt x="9" y="36"/>
                            <a:pt x="9" y="36"/>
                            <a:pt x="9" y="35"/>
                          </a:cubicBezTo>
                          <a:close/>
                          <a:moveTo>
                            <a:pt x="8" y="4"/>
                          </a:moveTo>
                          <a:cubicBezTo>
                            <a:pt x="9" y="4"/>
                            <a:pt x="9" y="5"/>
                            <a:pt x="9" y="6"/>
                          </a:cubicBezTo>
                          <a:cubicBezTo>
                            <a:pt x="8" y="5"/>
                            <a:pt x="8" y="4"/>
                            <a:pt x="8" y="4"/>
                          </a:cubicBezTo>
                          <a:close/>
                          <a:moveTo>
                            <a:pt x="7" y="13"/>
                          </a:moveTo>
                          <a:cubicBezTo>
                            <a:pt x="7" y="13"/>
                            <a:pt x="7" y="13"/>
                            <a:pt x="6" y="13"/>
                          </a:cubicBezTo>
                          <a:cubicBezTo>
                            <a:pt x="7" y="12"/>
                            <a:pt x="7" y="13"/>
                            <a:pt x="7" y="13"/>
                          </a:cubicBezTo>
                          <a:close/>
                          <a:moveTo>
                            <a:pt x="5" y="24"/>
                          </a:moveTo>
                          <a:cubicBezTo>
                            <a:pt x="5" y="24"/>
                            <a:pt x="5" y="25"/>
                            <a:pt x="5" y="24"/>
                          </a:cubicBezTo>
                          <a:cubicBezTo>
                            <a:pt x="5" y="24"/>
                            <a:pt x="5" y="24"/>
                            <a:pt x="5" y="24"/>
                          </a:cubicBezTo>
                          <a:close/>
                          <a:moveTo>
                            <a:pt x="5" y="30"/>
                          </a:moveTo>
                          <a:cubicBezTo>
                            <a:pt x="5" y="30"/>
                            <a:pt x="4" y="30"/>
                            <a:pt x="4" y="30"/>
                          </a:cubicBezTo>
                          <a:cubicBezTo>
                            <a:pt x="5" y="30"/>
                            <a:pt x="5" y="30"/>
                            <a:pt x="5" y="30"/>
                          </a:cubicBezTo>
                          <a:close/>
                          <a:moveTo>
                            <a:pt x="5" y="11"/>
                          </a:moveTo>
                          <a:cubicBezTo>
                            <a:pt x="5" y="11"/>
                            <a:pt x="5" y="11"/>
                            <a:pt x="4" y="11"/>
                          </a:cubicBezTo>
                          <a:cubicBezTo>
                            <a:pt x="4" y="11"/>
                            <a:pt x="4" y="11"/>
                            <a:pt x="4" y="10"/>
                          </a:cubicBezTo>
                          <a:cubicBezTo>
                            <a:pt x="5" y="11"/>
                            <a:pt x="5" y="10"/>
                            <a:pt x="5" y="11"/>
                          </a:cubicBezTo>
                          <a:close/>
                          <a:moveTo>
                            <a:pt x="4" y="9"/>
                          </a:moveTo>
                          <a:cubicBezTo>
                            <a:pt x="5" y="9"/>
                            <a:pt x="5" y="10"/>
                            <a:pt x="4" y="10"/>
                          </a:cubicBezTo>
                          <a:cubicBezTo>
                            <a:pt x="4" y="10"/>
                            <a:pt x="4" y="9"/>
                            <a:pt x="4" y="9"/>
                          </a:cubicBezTo>
                          <a:close/>
                          <a:moveTo>
                            <a:pt x="4" y="14"/>
                          </a:moveTo>
                          <a:cubicBezTo>
                            <a:pt x="3" y="14"/>
                            <a:pt x="3" y="13"/>
                            <a:pt x="3" y="13"/>
                          </a:cubicBezTo>
                          <a:cubicBezTo>
                            <a:pt x="3" y="13"/>
                            <a:pt x="4" y="13"/>
                            <a:pt x="4" y="14"/>
                          </a:cubicBezTo>
                          <a:close/>
                          <a:moveTo>
                            <a:pt x="4" y="40"/>
                          </a:moveTo>
                          <a:cubicBezTo>
                            <a:pt x="4" y="40"/>
                            <a:pt x="4" y="40"/>
                            <a:pt x="4" y="40"/>
                          </a:cubicBezTo>
                          <a:cubicBezTo>
                            <a:pt x="3" y="40"/>
                            <a:pt x="3" y="40"/>
                            <a:pt x="3" y="40"/>
                          </a:cubicBezTo>
                          <a:cubicBezTo>
                            <a:pt x="3" y="40"/>
                            <a:pt x="3" y="40"/>
                            <a:pt x="4" y="40"/>
                          </a:cubicBezTo>
                          <a:close/>
                          <a:moveTo>
                            <a:pt x="3" y="13"/>
                          </a:moveTo>
                          <a:cubicBezTo>
                            <a:pt x="3" y="13"/>
                            <a:pt x="3" y="12"/>
                            <a:pt x="3" y="12"/>
                          </a:cubicBezTo>
                          <a:cubicBezTo>
                            <a:pt x="3" y="12"/>
                            <a:pt x="3" y="12"/>
                            <a:pt x="3" y="12"/>
                          </a:cubicBezTo>
                          <a:cubicBezTo>
                            <a:pt x="4" y="12"/>
                            <a:pt x="4" y="13"/>
                            <a:pt x="3" y="13"/>
                          </a:cubicBezTo>
                          <a:close/>
                          <a:moveTo>
                            <a:pt x="3" y="22"/>
                          </a:moveTo>
                          <a:cubicBezTo>
                            <a:pt x="3" y="22"/>
                            <a:pt x="2" y="22"/>
                            <a:pt x="2" y="22"/>
                          </a:cubicBezTo>
                          <a:cubicBezTo>
                            <a:pt x="2" y="22"/>
                            <a:pt x="3" y="22"/>
                            <a:pt x="3" y="22"/>
                          </a:cubicBezTo>
                          <a:cubicBezTo>
                            <a:pt x="3" y="22"/>
                            <a:pt x="3" y="22"/>
                            <a:pt x="3" y="22"/>
                          </a:cubicBezTo>
                          <a:close/>
                          <a:moveTo>
                            <a:pt x="3" y="24"/>
                          </a:moveTo>
                          <a:cubicBezTo>
                            <a:pt x="3" y="24"/>
                            <a:pt x="3" y="23"/>
                            <a:pt x="3" y="23"/>
                          </a:cubicBezTo>
                          <a:cubicBezTo>
                            <a:pt x="3" y="23"/>
                            <a:pt x="3" y="23"/>
                            <a:pt x="3" y="23"/>
                          </a:cubicBezTo>
                          <a:cubicBezTo>
                            <a:pt x="3" y="24"/>
                            <a:pt x="3" y="24"/>
                            <a:pt x="3" y="24"/>
                          </a:cubicBezTo>
                          <a:close/>
                          <a:moveTo>
                            <a:pt x="3" y="9"/>
                          </a:moveTo>
                          <a:cubicBezTo>
                            <a:pt x="3" y="9"/>
                            <a:pt x="3" y="9"/>
                            <a:pt x="2" y="8"/>
                          </a:cubicBezTo>
                          <a:cubicBezTo>
                            <a:pt x="2" y="8"/>
                            <a:pt x="3" y="8"/>
                            <a:pt x="3" y="8"/>
                          </a:cubicBezTo>
                          <a:cubicBezTo>
                            <a:pt x="3" y="9"/>
                            <a:pt x="3" y="9"/>
                            <a:pt x="3" y="9"/>
                          </a:cubicBezTo>
                          <a:close/>
                          <a:moveTo>
                            <a:pt x="3" y="6"/>
                          </a:moveTo>
                          <a:cubicBezTo>
                            <a:pt x="3" y="5"/>
                            <a:pt x="2" y="6"/>
                            <a:pt x="2" y="6"/>
                          </a:cubicBezTo>
                          <a:cubicBezTo>
                            <a:pt x="1" y="5"/>
                            <a:pt x="3" y="4"/>
                            <a:pt x="3" y="6"/>
                          </a:cubicBezTo>
                          <a:close/>
                          <a:moveTo>
                            <a:pt x="2" y="8"/>
                          </a:moveTo>
                          <a:cubicBezTo>
                            <a:pt x="2" y="9"/>
                            <a:pt x="3" y="10"/>
                            <a:pt x="2" y="9"/>
                          </a:cubicBezTo>
                          <a:cubicBezTo>
                            <a:pt x="2" y="9"/>
                            <a:pt x="2" y="8"/>
                            <a:pt x="2" y="8"/>
                          </a:cubicBezTo>
                          <a:cubicBezTo>
                            <a:pt x="2" y="8"/>
                            <a:pt x="2" y="8"/>
                            <a:pt x="2" y="8"/>
                          </a:cubicBezTo>
                          <a:close/>
                          <a:moveTo>
                            <a:pt x="2" y="28"/>
                          </a:moveTo>
                          <a:cubicBezTo>
                            <a:pt x="2" y="28"/>
                            <a:pt x="2" y="29"/>
                            <a:pt x="2" y="29"/>
                          </a:cubicBezTo>
                          <a:cubicBezTo>
                            <a:pt x="2" y="29"/>
                            <a:pt x="2" y="29"/>
                            <a:pt x="2" y="29"/>
                          </a:cubicBezTo>
                          <a:cubicBezTo>
                            <a:pt x="1" y="29"/>
                            <a:pt x="1" y="29"/>
                            <a:pt x="2" y="28"/>
                          </a:cubicBezTo>
                          <a:close/>
                          <a:moveTo>
                            <a:pt x="2" y="31"/>
                          </a:moveTo>
                          <a:cubicBezTo>
                            <a:pt x="2" y="31"/>
                            <a:pt x="2" y="31"/>
                            <a:pt x="2" y="31"/>
                          </a:cubicBezTo>
                          <a:cubicBezTo>
                            <a:pt x="2" y="31"/>
                            <a:pt x="2" y="31"/>
                            <a:pt x="2" y="31"/>
                          </a:cubicBezTo>
                          <a:cubicBezTo>
                            <a:pt x="2" y="31"/>
                            <a:pt x="2" y="31"/>
                            <a:pt x="2" y="31"/>
                          </a:cubicBezTo>
                          <a:close/>
                          <a:moveTo>
                            <a:pt x="1" y="35"/>
                          </a:moveTo>
                          <a:cubicBezTo>
                            <a:pt x="2" y="35"/>
                            <a:pt x="3" y="36"/>
                            <a:pt x="3" y="36"/>
                          </a:cubicBezTo>
                          <a:cubicBezTo>
                            <a:pt x="3" y="36"/>
                            <a:pt x="3" y="36"/>
                            <a:pt x="2" y="36"/>
                          </a:cubicBezTo>
                          <a:cubicBezTo>
                            <a:pt x="2" y="37"/>
                            <a:pt x="3" y="37"/>
                            <a:pt x="3" y="37"/>
                          </a:cubicBezTo>
                          <a:cubicBezTo>
                            <a:pt x="3" y="37"/>
                            <a:pt x="3" y="38"/>
                            <a:pt x="3" y="38"/>
                          </a:cubicBezTo>
                          <a:cubicBezTo>
                            <a:pt x="3" y="38"/>
                            <a:pt x="2" y="37"/>
                            <a:pt x="2" y="37"/>
                          </a:cubicBezTo>
                          <a:cubicBezTo>
                            <a:pt x="2" y="37"/>
                            <a:pt x="2" y="36"/>
                            <a:pt x="1" y="35"/>
                          </a:cubicBezTo>
                          <a:close/>
                          <a:moveTo>
                            <a:pt x="3" y="38"/>
                          </a:moveTo>
                          <a:cubicBezTo>
                            <a:pt x="3" y="38"/>
                            <a:pt x="3" y="38"/>
                            <a:pt x="3" y="39"/>
                          </a:cubicBezTo>
                          <a:cubicBezTo>
                            <a:pt x="3" y="39"/>
                            <a:pt x="3" y="38"/>
                            <a:pt x="3" y="38"/>
                          </a:cubicBezTo>
                          <a:close/>
                          <a:moveTo>
                            <a:pt x="3" y="42"/>
                          </a:moveTo>
                          <a:cubicBezTo>
                            <a:pt x="3" y="42"/>
                            <a:pt x="3" y="41"/>
                            <a:pt x="3" y="41"/>
                          </a:cubicBezTo>
                          <a:cubicBezTo>
                            <a:pt x="4" y="41"/>
                            <a:pt x="4" y="42"/>
                            <a:pt x="4" y="42"/>
                          </a:cubicBezTo>
                          <a:cubicBezTo>
                            <a:pt x="4" y="42"/>
                            <a:pt x="4" y="42"/>
                            <a:pt x="3" y="42"/>
                          </a:cubicBezTo>
                          <a:close/>
                          <a:moveTo>
                            <a:pt x="4" y="40"/>
                          </a:moveTo>
                          <a:cubicBezTo>
                            <a:pt x="4" y="40"/>
                            <a:pt x="4" y="39"/>
                            <a:pt x="4" y="38"/>
                          </a:cubicBezTo>
                          <a:cubicBezTo>
                            <a:pt x="5" y="39"/>
                            <a:pt x="5" y="40"/>
                            <a:pt x="4" y="40"/>
                          </a:cubicBezTo>
                          <a:close/>
                          <a:moveTo>
                            <a:pt x="4" y="35"/>
                          </a:moveTo>
                          <a:cubicBezTo>
                            <a:pt x="4" y="35"/>
                            <a:pt x="5" y="35"/>
                            <a:pt x="5" y="36"/>
                          </a:cubicBezTo>
                          <a:cubicBezTo>
                            <a:pt x="5" y="36"/>
                            <a:pt x="4" y="36"/>
                            <a:pt x="4" y="35"/>
                          </a:cubicBezTo>
                          <a:close/>
                          <a:moveTo>
                            <a:pt x="6" y="43"/>
                          </a:moveTo>
                          <a:cubicBezTo>
                            <a:pt x="6" y="43"/>
                            <a:pt x="6" y="43"/>
                            <a:pt x="6" y="43"/>
                          </a:cubicBezTo>
                          <a:cubicBezTo>
                            <a:pt x="6" y="44"/>
                            <a:pt x="6" y="43"/>
                            <a:pt x="6" y="43"/>
                          </a:cubicBezTo>
                          <a:close/>
                          <a:moveTo>
                            <a:pt x="6" y="42"/>
                          </a:moveTo>
                          <a:cubicBezTo>
                            <a:pt x="6" y="41"/>
                            <a:pt x="6" y="41"/>
                            <a:pt x="6" y="41"/>
                          </a:cubicBezTo>
                          <a:cubicBezTo>
                            <a:pt x="6" y="41"/>
                            <a:pt x="6" y="41"/>
                            <a:pt x="6" y="42"/>
                          </a:cubicBezTo>
                          <a:cubicBezTo>
                            <a:pt x="6" y="42"/>
                            <a:pt x="6" y="42"/>
                            <a:pt x="6" y="42"/>
                          </a:cubicBezTo>
                          <a:close/>
                          <a:moveTo>
                            <a:pt x="5" y="39"/>
                          </a:moveTo>
                          <a:cubicBezTo>
                            <a:pt x="5" y="39"/>
                            <a:pt x="5" y="39"/>
                            <a:pt x="6" y="39"/>
                          </a:cubicBezTo>
                          <a:cubicBezTo>
                            <a:pt x="6" y="39"/>
                            <a:pt x="6" y="38"/>
                            <a:pt x="6" y="38"/>
                          </a:cubicBezTo>
                          <a:cubicBezTo>
                            <a:pt x="6" y="39"/>
                            <a:pt x="6" y="39"/>
                            <a:pt x="6" y="39"/>
                          </a:cubicBezTo>
                          <a:cubicBezTo>
                            <a:pt x="6" y="39"/>
                            <a:pt x="5" y="40"/>
                            <a:pt x="5" y="39"/>
                          </a:cubicBezTo>
                          <a:close/>
                          <a:moveTo>
                            <a:pt x="6" y="39"/>
                          </a:moveTo>
                          <a:cubicBezTo>
                            <a:pt x="6" y="38"/>
                            <a:pt x="6" y="38"/>
                            <a:pt x="7" y="38"/>
                          </a:cubicBezTo>
                          <a:cubicBezTo>
                            <a:pt x="7" y="38"/>
                            <a:pt x="7" y="38"/>
                            <a:pt x="7" y="39"/>
                          </a:cubicBezTo>
                          <a:cubicBezTo>
                            <a:pt x="7" y="39"/>
                            <a:pt x="7" y="39"/>
                            <a:pt x="7" y="39"/>
                          </a:cubicBezTo>
                          <a:cubicBezTo>
                            <a:pt x="7" y="38"/>
                            <a:pt x="7" y="39"/>
                            <a:pt x="6" y="39"/>
                          </a:cubicBezTo>
                          <a:close/>
                          <a:moveTo>
                            <a:pt x="7" y="42"/>
                          </a:moveTo>
                          <a:cubicBezTo>
                            <a:pt x="7" y="42"/>
                            <a:pt x="8" y="42"/>
                            <a:pt x="8" y="42"/>
                          </a:cubicBezTo>
                          <a:cubicBezTo>
                            <a:pt x="8" y="43"/>
                            <a:pt x="7" y="43"/>
                            <a:pt x="7" y="42"/>
                          </a:cubicBezTo>
                          <a:close/>
                          <a:moveTo>
                            <a:pt x="8" y="41"/>
                          </a:moveTo>
                          <a:cubicBezTo>
                            <a:pt x="8" y="41"/>
                            <a:pt x="8" y="40"/>
                            <a:pt x="8" y="40"/>
                          </a:cubicBezTo>
                          <a:cubicBezTo>
                            <a:pt x="8" y="40"/>
                            <a:pt x="8" y="40"/>
                            <a:pt x="8" y="40"/>
                          </a:cubicBezTo>
                          <a:cubicBezTo>
                            <a:pt x="8" y="41"/>
                            <a:pt x="8" y="40"/>
                            <a:pt x="8" y="41"/>
                          </a:cubicBezTo>
                          <a:close/>
                          <a:moveTo>
                            <a:pt x="8" y="7"/>
                          </a:moveTo>
                          <a:cubicBezTo>
                            <a:pt x="8" y="7"/>
                            <a:pt x="9" y="7"/>
                            <a:pt x="9" y="7"/>
                          </a:cubicBezTo>
                          <a:cubicBezTo>
                            <a:pt x="9" y="7"/>
                            <a:pt x="8" y="7"/>
                            <a:pt x="8" y="7"/>
                          </a:cubicBezTo>
                          <a:close/>
                          <a:moveTo>
                            <a:pt x="9" y="44"/>
                          </a:moveTo>
                          <a:cubicBezTo>
                            <a:pt x="9" y="44"/>
                            <a:pt x="9" y="44"/>
                            <a:pt x="9" y="44"/>
                          </a:cubicBezTo>
                          <a:cubicBezTo>
                            <a:pt x="9" y="44"/>
                            <a:pt x="9" y="44"/>
                            <a:pt x="9" y="44"/>
                          </a:cubicBezTo>
                          <a:close/>
                          <a:moveTo>
                            <a:pt x="16" y="46"/>
                          </a:moveTo>
                          <a:cubicBezTo>
                            <a:pt x="16" y="46"/>
                            <a:pt x="16" y="46"/>
                            <a:pt x="16" y="46"/>
                          </a:cubicBezTo>
                          <a:cubicBezTo>
                            <a:pt x="17" y="46"/>
                            <a:pt x="17" y="47"/>
                            <a:pt x="16" y="46"/>
                          </a:cubicBezTo>
                          <a:close/>
                          <a:moveTo>
                            <a:pt x="17" y="46"/>
                          </a:moveTo>
                          <a:cubicBezTo>
                            <a:pt x="17" y="46"/>
                            <a:pt x="17" y="46"/>
                            <a:pt x="17" y="46"/>
                          </a:cubicBezTo>
                          <a:cubicBezTo>
                            <a:pt x="17" y="46"/>
                            <a:pt x="17" y="46"/>
                            <a:pt x="18" y="46"/>
                          </a:cubicBezTo>
                          <a:cubicBezTo>
                            <a:pt x="18" y="47"/>
                            <a:pt x="17" y="47"/>
                            <a:pt x="17" y="46"/>
                          </a:cubicBezTo>
                          <a:close/>
                          <a:moveTo>
                            <a:pt x="24" y="50"/>
                          </a:moveTo>
                          <a:cubicBezTo>
                            <a:pt x="24" y="49"/>
                            <a:pt x="25" y="49"/>
                            <a:pt x="25" y="49"/>
                          </a:cubicBezTo>
                          <a:cubicBezTo>
                            <a:pt x="25" y="50"/>
                            <a:pt x="25" y="50"/>
                            <a:pt x="24" y="50"/>
                          </a:cubicBezTo>
                          <a:close/>
                          <a:moveTo>
                            <a:pt x="27" y="48"/>
                          </a:moveTo>
                          <a:cubicBezTo>
                            <a:pt x="26" y="48"/>
                            <a:pt x="25" y="48"/>
                            <a:pt x="25" y="48"/>
                          </a:cubicBezTo>
                          <a:cubicBezTo>
                            <a:pt x="24" y="47"/>
                            <a:pt x="23" y="47"/>
                            <a:pt x="21" y="46"/>
                          </a:cubicBezTo>
                          <a:cubicBezTo>
                            <a:pt x="20" y="46"/>
                            <a:pt x="19" y="45"/>
                            <a:pt x="18" y="45"/>
                          </a:cubicBezTo>
                          <a:cubicBezTo>
                            <a:pt x="15" y="43"/>
                            <a:pt x="12" y="42"/>
                            <a:pt x="9" y="41"/>
                          </a:cubicBezTo>
                          <a:cubicBezTo>
                            <a:pt x="9" y="40"/>
                            <a:pt x="9" y="39"/>
                            <a:pt x="9" y="38"/>
                          </a:cubicBezTo>
                          <a:cubicBezTo>
                            <a:pt x="9" y="38"/>
                            <a:pt x="9" y="38"/>
                            <a:pt x="9" y="37"/>
                          </a:cubicBezTo>
                          <a:cubicBezTo>
                            <a:pt x="13" y="40"/>
                            <a:pt x="16" y="41"/>
                            <a:pt x="19" y="42"/>
                          </a:cubicBezTo>
                          <a:cubicBezTo>
                            <a:pt x="20" y="42"/>
                            <a:pt x="19" y="42"/>
                            <a:pt x="20" y="42"/>
                          </a:cubicBezTo>
                          <a:cubicBezTo>
                            <a:pt x="21" y="43"/>
                            <a:pt x="22" y="44"/>
                            <a:pt x="23" y="44"/>
                          </a:cubicBezTo>
                          <a:cubicBezTo>
                            <a:pt x="23" y="44"/>
                            <a:pt x="24" y="44"/>
                            <a:pt x="24" y="44"/>
                          </a:cubicBezTo>
                          <a:cubicBezTo>
                            <a:pt x="24" y="44"/>
                            <a:pt x="24" y="44"/>
                            <a:pt x="24" y="45"/>
                          </a:cubicBezTo>
                          <a:cubicBezTo>
                            <a:pt x="25" y="45"/>
                            <a:pt x="26" y="45"/>
                            <a:pt x="27" y="46"/>
                          </a:cubicBezTo>
                          <a:cubicBezTo>
                            <a:pt x="27" y="46"/>
                            <a:pt x="27" y="47"/>
                            <a:pt x="27" y="48"/>
                          </a:cubicBezTo>
                          <a:close/>
                          <a:moveTo>
                            <a:pt x="28" y="13"/>
                          </a:moveTo>
                          <a:cubicBezTo>
                            <a:pt x="28" y="13"/>
                            <a:pt x="28" y="12"/>
                            <a:pt x="28" y="12"/>
                          </a:cubicBezTo>
                          <a:cubicBezTo>
                            <a:pt x="28" y="12"/>
                            <a:pt x="28" y="12"/>
                            <a:pt x="29" y="12"/>
                          </a:cubicBezTo>
                          <a:cubicBezTo>
                            <a:pt x="28" y="13"/>
                            <a:pt x="29" y="13"/>
                            <a:pt x="29" y="13"/>
                          </a:cubicBezTo>
                          <a:cubicBezTo>
                            <a:pt x="29" y="13"/>
                            <a:pt x="28" y="13"/>
                            <a:pt x="28" y="13"/>
                          </a:cubicBezTo>
                          <a:close/>
                          <a:moveTo>
                            <a:pt x="29" y="52"/>
                          </a:moveTo>
                          <a:cubicBezTo>
                            <a:pt x="29" y="51"/>
                            <a:pt x="29" y="51"/>
                            <a:pt x="29" y="51"/>
                          </a:cubicBezTo>
                          <a:cubicBezTo>
                            <a:pt x="29" y="51"/>
                            <a:pt x="29" y="51"/>
                            <a:pt x="29" y="51"/>
                          </a:cubicBezTo>
                          <a:cubicBezTo>
                            <a:pt x="29" y="52"/>
                            <a:pt x="29" y="52"/>
                            <a:pt x="29" y="52"/>
                          </a:cubicBezTo>
                          <a:close/>
                          <a:moveTo>
                            <a:pt x="31" y="47"/>
                          </a:moveTo>
                          <a:cubicBezTo>
                            <a:pt x="31" y="47"/>
                            <a:pt x="31" y="47"/>
                            <a:pt x="31" y="47"/>
                          </a:cubicBezTo>
                          <a:cubicBezTo>
                            <a:pt x="31" y="47"/>
                            <a:pt x="31" y="47"/>
                            <a:pt x="31" y="47"/>
                          </a:cubicBezTo>
                          <a:cubicBezTo>
                            <a:pt x="32" y="48"/>
                            <a:pt x="31" y="48"/>
                            <a:pt x="31" y="47"/>
                          </a:cubicBezTo>
                          <a:close/>
                          <a:moveTo>
                            <a:pt x="34" y="17"/>
                          </a:moveTo>
                          <a:cubicBezTo>
                            <a:pt x="34" y="17"/>
                            <a:pt x="34" y="17"/>
                            <a:pt x="34" y="18"/>
                          </a:cubicBezTo>
                          <a:cubicBezTo>
                            <a:pt x="34" y="18"/>
                            <a:pt x="34" y="18"/>
                            <a:pt x="34" y="18"/>
                          </a:cubicBezTo>
                          <a:cubicBezTo>
                            <a:pt x="34" y="17"/>
                            <a:pt x="34" y="17"/>
                            <a:pt x="34" y="17"/>
                          </a:cubicBezTo>
                          <a:close/>
                          <a:moveTo>
                            <a:pt x="33" y="15"/>
                          </a:moveTo>
                          <a:cubicBezTo>
                            <a:pt x="33" y="15"/>
                            <a:pt x="33" y="15"/>
                            <a:pt x="33" y="14"/>
                          </a:cubicBezTo>
                          <a:cubicBezTo>
                            <a:pt x="33" y="14"/>
                            <a:pt x="33" y="15"/>
                            <a:pt x="33" y="15"/>
                          </a:cubicBezTo>
                          <a:close/>
                          <a:moveTo>
                            <a:pt x="33" y="16"/>
                          </a:moveTo>
                          <a:cubicBezTo>
                            <a:pt x="34" y="16"/>
                            <a:pt x="33" y="17"/>
                            <a:pt x="33" y="17"/>
                          </a:cubicBezTo>
                          <a:cubicBezTo>
                            <a:pt x="33" y="17"/>
                            <a:pt x="33" y="16"/>
                            <a:pt x="33" y="16"/>
                          </a:cubicBezTo>
                          <a:cubicBezTo>
                            <a:pt x="33" y="16"/>
                            <a:pt x="33" y="16"/>
                            <a:pt x="33" y="16"/>
                          </a:cubicBezTo>
                          <a:close/>
                          <a:moveTo>
                            <a:pt x="33" y="52"/>
                          </a:moveTo>
                          <a:cubicBezTo>
                            <a:pt x="33" y="53"/>
                            <a:pt x="33" y="53"/>
                            <a:pt x="33" y="53"/>
                          </a:cubicBezTo>
                          <a:cubicBezTo>
                            <a:pt x="33" y="53"/>
                            <a:pt x="33" y="53"/>
                            <a:pt x="33" y="52"/>
                          </a:cubicBezTo>
                          <a:close/>
                          <a:moveTo>
                            <a:pt x="33" y="52"/>
                          </a:moveTo>
                          <a:cubicBezTo>
                            <a:pt x="33" y="51"/>
                            <a:pt x="33" y="51"/>
                            <a:pt x="33" y="51"/>
                          </a:cubicBezTo>
                          <a:cubicBezTo>
                            <a:pt x="33" y="51"/>
                            <a:pt x="33" y="51"/>
                            <a:pt x="33" y="51"/>
                          </a:cubicBezTo>
                          <a:cubicBezTo>
                            <a:pt x="33" y="51"/>
                            <a:pt x="34" y="52"/>
                            <a:pt x="33" y="52"/>
                          </a:cubicBezTo>
                          <a:close/>
                          <a:moveTo>
                            <a:pt x="34" y="49"/>
                          </a:moveTo>
                          <a:cubicBezTo>
                            <a:pt x="34" y="49"/>
                            <a:pt x="33" y="48"/>
                            <a:pt x="34" y="48"/>
                          </a:cubicBezTo>
                          <a:cubicBezTo>
                            <a:pt x="34" y="48"/>
                            <a:pt x="34" y="48"/>
                            <a:pt x="34" y="49"/>
                          </a:cubicBezTo>
                          <a:cubicBezTo>
                            <a:pt x="34" y="49"/>
                            <a:pt x="34" y="49"/>
                            <a:pt x="34" y="49"/>
                          </a:cubicBezTo>
                          <a:close/>
                          <a:moveTo>
                            <a:pt x="34" y="28"/>
                          </a:moveTo>
                          <a:cubicBezTo>
                            <a:pt x="34" y="27"/>
                            <a:pt x="34" y="27"/>
                            <a:pt x="34" y="27"/>
                          </a:cubicBezTo>
                          <a:cubicBezTo>
                            <a:pt x="34" y="27"/>
                            <a:pt x="34" y="27"/>
                            <a:pt x="35" y="27"/>
                          </a:cubicBezTo>
                          <a:cubicBezTo>
                            <a:pt x="35" y="27"/>
                            <a:pt x="35" y="28"/>
                            <a:pt x="34" y="28"/>
                          </a:cubicBezTo>
                          <a:close/>
                          <a:moveTo>
                            <a:pt x="34" y="23"/>
                          </a:moveTo>
                          <a:cubicBezTo>
                            <a:pt x="34" y="23"/>
                            <a:pt x="35" y="22"/>
                            <a:pt x="35" y="23"/>
                          </a:cubicBezTo>
                          <a:cubicBezTo>
                            <a:pt x="35" y="23"/>
                            <a:pt x="35" y="23"/>
                            <a:pt x="34" y="23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100000"/>
                      </a:srgbClr>
                    </a:solidFill>
                    <a:ln w="8001">
                      <a:noFill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1302" name="组合 11301"/>
                <p:cNvGrpSpPr/>
                <p:nvPr/>
              </p:nvGrpSpPr>
              <p:grpSpPr>
                <a:xfrm>
                  <a:off x="4824" y="2614"/>
                  <a:ext cx="749" cy="285"/>
                  <a:chOff x="4830" y="2522"/>
                  <a:chExt cx="749" cy="285"/>
                </a:xfrm>
              </p:grpSpPr>
              <p:grpSp>
                <p:nvGrpSpPr>
                  <p:cNvPr id="11303" name="组合 11302"/>
                  <p:cNvGrpSpPr/>
                  <p:nvPr/>
                </p:nvGrpSpPr>
                <p:grpSpPr>
                  <a:xfrm>
                    <a:off x="4830" y="2522"/>
                    <a:ext cx="749" cy="285"/>
                    <a:chOff x="4830" y="2522"/>
                    <a:chExt cx="749" cy="285"/>
                  </a:xfrm>
                </p:grpSpPr>
                <p:sp>
                  <p:nvSpPr>
                    <p:cNvPr id="11304" name="任意多边形 11303"/>
                    <p:cNvSpPr/>
                    <p:nvPr/>
                  </p:nvSpPr>
                  <p:spPr>
                    <a:xfrm>
                      <a:off x="4830" y="2522"/>
                      <a:ext cx="749" cy="285"/>
                    </a:xfrm>
                    <a:custGeom>
                      <a:avLst/>
                      <a:gdLst/>
                      <a:ahLst/>
                      <a:cxnLst/>
                      <a:pathLst>
                        <a:path w="681" h="259">
                          <a:moveTo>
                            <a:pt x="0" y="140"/>
                          </a:moveTo>
                          <a:lnTo>
                            <a:pt x="295" y="0"/>
                          </a:lnTo>
                          <a:lnTo>
                            <a:pt x="681" y="68"/>
                          </a:lnTo>
                          <a:lnTo>
                            <a:pt x="437" y="259"/>
                          </a:lnTo>
                          <a:lnTo>
                            <a:pt x="0" y="140"/>
                          </a:lnTo>
                          <a:close/>
                        </a:path>
                      </a:pathLst>
                    </a:custGeom>
                    <a:solidFill>
                      <a:srgbClr val="C5B293">
                        <a:alpha val="100000"/>
                      </a:srgbClr>
                    </a:solidFill>
                    <a:ln w="8001" cap="flat" cmpd="sng">
                      <a:solidFill>
                        <a:srgbClr val="B9A279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5" name="任意多边形 11304"/>
                    <p:cNvSpPr/>
                    <p:nvPr/>
                  </p:nvSpPr>
                  <p:spPr>
                    <a:xfrm>
                      <a:off x="4977" y="2586"/>
                      <a:ext cx="483" cy="218"/>
                    </a:xfrm>
                    <a:custGeom>
                      <a:avLst/>
                      <a:gdLst/>
                      <a:ahLst/>
                      <a:cxnLst/>
                      <a:pathLst>
                        <a:path w="440" h="199">
                          <a:moveTo>
                            <a:pt x="408" y="199"/>
                          </a:moveTo>
                          <a:lnTo>
                            <a:pt x="408" y="199"/>
                          </a:lnTo>
                          <a:lnTo>
                            <a:pt x="408" y="193"/>
                          </a:lnTo>
                          <a:lnTo>
                            <a:pt x="410" y="195"/>
                          </a:lnTo>
                          <a:lnTo>
                            <a:pt x="410" y="191"/>
                          </a:lnTo>
                          <a:lnTo>
                            <a:pt x="414" y="193"/>
                          </a:lnTo>
                          <a:lnTo>
                            <a:pt x="414" y="187"/>
                          </a:lnTo>
                          <a:lnTo>
                            <a:pt x="415" y="191"/>
                          </a:lnTo>
                          <a:lnTo>
                            <a:pt x="415" y="185"/>
                          </a:lnTo>
                          <a:lnTo>
                            <a:pt x="417" y="187"/>
                          </a:lnTo>
                          <a:lnTo>
                            <a:pt x="417" y="184"/>
                          </a:lnTo>
                          <a:lnTo>
                            <a:pt x="421" y="185"/>
                          </a:lnTo>
                          <a:lnTo>
                            <a:pt x="421" y="180"/>
                          </a:lnTo>
                          <a:lnTo>
                            <a:pt x="423" y="184"/>
                          </a:lnTo>
                          <a:lnTo>
                            <a:pt x="423" y="178"/>
                          </a:lnTo>
                          <a:lnTo>
                            <a:pt x="427" y="182"/>
                          </a:lnTo>
                          <a:lnTo>
                            <a:pt x="427" y="180"/>
                          </a:lnTo>
                          <a:lnTo>
                            <a:pt x="427" y="176"/>
                          </a:lnTo>
                          <a:lnTo>
                            <a:pt x="431" y="178"/>
                          </a:lnTo>
                          <a:lnTo>
                            <a:pt x="431" y="172"/>
                          </a:lnTo>
                          <a:lnTo>
                            <a:pt x="432" y="174"/>
                          </a:lnTo>
                          <a:lnTo>
                            <a:pt x="432" y="170"/>
                          </a:lnTo>
                          <a:lnTo>
                            <a:pt x="434" y="172"/>
                          </a:lnTo>
                          <a:lnTo>
                            <a:pt x="434" y="167"/>
                          </a:lnTo>
                          <a:lnTo>
                            <a:pt x="436" y="170"/>
                          </a:lnTo>
                          <a:lnTo>
                            <a:pt x="436" y="165"/>
                          </a:lnTo>
                          <a:lnTo>
                            <a:pt x="438" y="165"/>
                          </a:lnTo>
                          <a:lnTo>
                            <a:pt x="440" y="95"/>
                          </a:lnTo>
                          <a:lnTo>
                            <a:pt x="37" y="0"/>
                          </a:lnTo>
                          <a:lnTo>
                            <a:pt x="0" y="19"/>
                          </a:lnTo>
                          <a:lnTo>
                            <a:pt x="408" y="119"/>
                          </a:lnTo>
                          <a:lnTo>
                            <a:pt x="408" y="199"/>
                          </a:lnTo>
                          <a:close/>
                        </a:path>
                      </a:pathLst>
                    </a:custGeom>
                    <a:solidFill>
                      <a:srgbClr val="D8C9B3">
                        <a:alpha val="100000"/>
                      </a:srgbClr>
                    </a:solidFill>
                    <a:ln w="8001">
                      <a:noFill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1306" name="任意多边形 11305"/>
                  <p:cNvSpPr/>
                  <p:nvPr/>
                </p:nvSpPr>
                <p:spPr>
                  <a:xfrm>
                    <a:off x="4992" y="2596"/>
                    <a:ext cx="448" cy="109"/>
                  </a:xfrm>
                  <a:custGeom>
                    <a:avLst/>
                    <a:gdLst/>
                    <a:ahLst/>
                    <a:cxnLst/>
                    <a:pathLst>
                      <a:path w="408" h="98">
                        <a:moveTo>
                          <a:pt x="0" y="0"/>
                        </a:moveTo>
                        <a:lnTo>
                          <a:pt x="406" y="98"/>
                        </a:lnTo>
                        <a:lnTo>
                          <a:pt x="408" y="96"/>
                        </a:lnTo>
                        <a:lnTo>
                          <a:pt x="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0C0A8">
                      <a:alpha val="100000"/>
                    </a:srgbClr>
                  </a:solidFill>
                  <a:ln w="8001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1307" name="组合 11306"/>
              <p:cNvGrpSpPr/>
              <p:nvPr/>
            </p:nvGrpSpPr>
            <p:grpSpPr>
              <a:xfrm>
                <a:off x="4740" y="3412"/>
                <a:ext cx="445" cy="426"/>
                <a:chOff x="4432" y="3361"/>
                <a:chExt cx="400" cy="383"/>
              </a:xfrm>
            </p:grpSpPr>
            <p:sp>
              <p:nvSpPr>
                <p:cNvPr id="11308" name="任意多边形 11307"/>
                <p:cNvSpPr/>
                <p:nvPr/>
              </p:nvSpPr>
              <p:spPr>
                <a:xfrm>
                  <a:off x="4635" y="3372"/>
                  <a:ext cx="93" cy="72"/>
                </a:xfrm>
                <a:custGeom>
                  <a:avLst/>
                  <a:gdLst/>
                  <a:ahLst/>
                  <a:cxnLst/>
                  <a:pathLst>
                    <a:path w="111" h="85">
                      <a:moveTo>
                        <a:pt x="0" y="0"/>
                      </a:moveTo>
                      <a:lnTo>
                        <a:pt x="110" y="85"/>
                      </a:lnTo>
                      <a:lnTo>
                        <a:pt x="111" y="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09" name="任意多边形 11308"/>
                <p:cNvSpPr/>
                <p:nvPr/>
              </p:nvSpPr>
              <p:spPr>
                <a:xfrm>
                  <a:off x="4669" y="3388"/>
                  <a:ext cx="11" cy="13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3" y="7"/>
                      </a:moveTo>
                      <a:cubicBezTo>
                        <a:pt x="5" y="8"/>
                        <a:pt x="6" y="7"/>
                        <a:pt x="6" y="7"/>
                      </a:cubicBezTo>
                      <a:cubicBezTo>
                        <a:pt x="7" y="5"/>
                        <a:pt x="6" y="2"/>
                        <a:pt x="4" y="1"/>
                      </a:cubicBezTo>
                      <a:cubicBezTo>
                        <a:pt x="2" y="0"/>
                        <a:pt x="1" y="0"/>
                        <a:pt x="0" y="2"/>
                      </a:cubicBezTo>
                      <a:cubicBezTo>
                        <a:pt x="0" y="3"/>
                        <a:pt x="1" y="6"/>
                        <a:pt x="3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0" name="任意多边形 11309"/>
                <p:cNvSpPr/>
                <p:nvPr/>
              </p:nvSpPr>
              <p:spPr>
                <a:xfrm>
                  <a:off x="4669" y="3399"/>
                  <a:ext cx="11" cy="13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1" y="1"/>
                      </a:moveTo>
                      <a:cubicBezTo>
                        <a:pt x="0" y="2"/>
                        <a:pt x="0" y="5"/>
                        <a:pt x="1" y="6"/>
                      </a:cubicBezTo>
                      <a:cubicBezTo>
                        <a:pt x="3" y="8"/>
                        <a:pt x="6" y="8"/>
                        <a:pt x="7" y="7"/>
                      </a:cubicBezTo>
                      <a:cubicBezTo>
                        <a:pt x="7" y="6"/>
                        <a:pt x="7" y="6"/>
                        <a:pt x="7" y="4"/>
                      </a:cubicBezTo>
                      <a:cubicBezTo>
                        <a:pt x="6" y="2"/>
                        <a:pt x="2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1" name="任意多边形 11310"/>
                <p:cNvSpPr>
                  <a:spLocks noEditPoints="1"/>
                </p:cNvSpPr>
                <p:nvPr/>
              </p:nvSpPr>
              <p:spPr>
                <a:xfrm>
                  <a:off x="4718" y="3396"/>
                  <a:ext cx="57" cy="82"/>
                </a:xfrm>
                <a:custGeom>
                  <a:avLst/>
                  <a:gdLst/>
                  <a:ahLst/>
                  <a:cxnLst/>
                  <a:pathLst>
                    <a:path w="36" h="52">
                      <a:moveTo>
                        <a:pt x="36" y="26"/>
                      </a:moveTo>
                      <a:cubicBezTo>
                        <a:pt x="36" y="22"/>
                        <a:pt x="36" y="18"/>
                        <a:pt x="36" y="15"/>
                      </a:cubicBezTo>
                      <a:cubicBezTo>
                        <a:pt x="33" y="13"/>
                        <a:pt x="29" y="11"/>
                        <a:pt x="25" y="10"/>
                      </a:cubicBezTo>
                      <a:cubicBezTo>
                        <a:pt x="24" y="10"/>
                        <a:pt x="22" y="8"/>
                        <a:pt x="20" y="8"/>
                      </a:cubicBezTo>
                      <a:cubicBezTo>
                        <a:pt x="17" y="7"/>
                        <a:pt x="14" y="5"/>
                        <a:pt x="10" y="4"/>
                      </a:cubicBezTo>
                      <a:cubicBezTo>
                        <a:pt x="10" y="4"/>
                        <a:pt x="9" y="3"/>
                        <a:pt x="9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5" y="2"/>
                        <a:pt x="3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8"/>
                        <a:pt x="2" y="8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6"/>
                        <a:pt x="2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5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8"/>
                        <a:pt x="4" y="8"/>
                        <a:pt x="5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4" y="11"/>
                        <a:pt x="5" y="11"/>
                      </a:cubicBezTo>
                      <a:cubicBezTo>
                        <a:pt x="5" y="11"/>
                        <a:pt x="5" y="11"/>
                        <a:pt x="6" y="10"/>
                      </a:cubicBezTo>
                      <a:cubicBezTo>
                        <a:pt x="6" y="11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3" y="10"/>
                      </a:cubicBezTo>
                      <a:cubicBezTo>
                        <a:pt x="2" y="10"/>
                        <a:pt x="3" y="10"/>
                        <a:pt x="2" y="10"/>
                      </a:cubicBezTo>
                      <a:cubicBezTo>
                        <a:pt x="2" y="11"/>
                        <a:pt x="2" y="11"/>
                        <a:pt x="2" y="12"/>
                      </a:cubicBezTo>
                      <a:cubicBezTo>
                        <a:pt x="2" y="12"/>
                        <a:pt x="2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2" y="13"/>
                        <a:pt x="2" y="12"/>
                        <a:pt x="1" y="12"/>
                      </a:cubicBezTo>
                      <a:cubicBezTo>
                        <a:pt x="1" y="12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1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9"/>
                        <a:pt x="0" y="9"/>
                        <a:pt x="0" y="9"/>
                      </a:cubicBezTo>
                      <a:cubicBezTo>
                        <a:pt x="0" y="10"/>
                        <a:pt x="0" y="13"/>
                        <a:pt x="0" y="15"/>
                      </a:cubicBezTo>
                      <a:cubicBezTo>
                        <a:pt x="0" y="18"/>
                        <a:pt x="1" y="22"/>
                        <a:pt x="0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0" y="32"/>
                        <a:pt x="1" y="35"/>
                        <a:pt x="1" y="36"/>
                      </a:cubicBezTo>
                      <a:cubicBezTo>
                        <a:pt x="1" y="37"/>
                        <a:pt x="1" y="37"/>
                        <a:pt x="2" y="37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1" y="37"/>
                        <a:pt x="1" y="37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4" y="39"/>
                        <a:pt x="4" y="38"/>
                        <a:pt x="4" y="38"/>
                      </a:cubicBezTo>
                      <a:cubicBezTo>
                        <a:pt x="4" y="38"/>
                        <a:pt x="4" y="39"/>
                        <a:pt x="4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40"/>
                        <a:pt x="6" y="39"/>
                        <a:pt x="7" y="40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40"/>
                        <a:pt x="9" y="39"/>
                        <a:pt x="9" y="40"/>
                      </a:cubicBezTo>
                      <a:cubicBezTo>
                        <a:pt x="9" y="40"/>
                        <a:pt x="8" y="40"/>
                        <a:pt x="9" y="41"/>
                      </a:cubicBezTo>
                      <a:cubicBezTo>
                        <a:pt x="10" y="42"/>
                        <a:pt x="13" y="43"/>
                        <a:pt x="14" y="43"/>
                      </a:cubicBezTo>
                      <a:cubicBezTo>
                        <a:pt x="14" y="43"/>
                        <a:pt x="14" y="43"/>
                        <a:pt x="15" y="43"/>
                      </a:cubicBezTo>
                      <a:cubicBezTo>
                        <a:pt x="15" y="43"/>
                        <a:pt x="14" y="43"/>
                        <a:pt x="15" y="43"/>
                      </a:cubicBezTo>
                      <a:cubicBezTo>
                        <a:pt x="15" y="44"/>
                        <a:pt x="16" y="44"/>
                        <a:pt x="17" y="44"/>
                      </a:cubicBezTo>
                      <a:cubicBezTo>
                        <a:pt x="17" y="44"/>
                        <a:pt x="16" y="44"/>
                        <a:pt x="16" y="44"/>
                      </a:cubicBezTo>
                      <a:cubicBezTo>
                        <a:pt x="16" y="43"/>
                        <a:pt x="16" y="44"/>
                        <a:pt x="16" y="44"/>
                      </a:cubicBezTo>
                      <a:cubicBezTo>
                        <a:pt x="16" y="43"/>
                        <a:pt x="15" y="43"/>
                        <a:pt x="15" y="43"/>
                      </a:cubicBezTo>
                      <a:cubicBezTo>
                        <a:pt x="16" y="43"/>
                        <a:pt x="18" y="44"/>
                        <a:pt x="19" y="44"/>
                      </a:cubicBezTo>
                      <a:cubicBezTo>
                        <a:pt x="19" y="44"/>
                        <a:pt x="19" y="45"/>
                        <a:pt x="20" y="45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20" y="46"/>
                        <a:pt x="20" y="45"/>
                        <a:pt x="20" y="46"/>
                      </a:cubicBezTo>
                      <a:cubicBezTo>
                        <a:pt x="21" y="46"/>
                        <a:pt x="22" y="47"/>
                        <a:pt x="23" y="47"/>
                      </a:cubicBezTo>
                      <a:cubicBezTo>
                        <a:pt x="23" y="46"/>
                        <a:pt x="23" y="47"/>
                        <a:pt x="22" y="46"/>
                      </a:cubicBezTo>
                      <a:cubicBezTo>
                        <a:pt x="23" y="46"/>
                        <a:pt x="23" y="45"/>
                        <a:pt x="23" y="45"/>
                      </a:cubicBezTo>
                      <a:cubicBezTo>
                        <a:pt x="24" y="46"/>
                        <a:pt x="24" y="46"/>
                        <a:pt x="24" y="45"/>
                      </a:cubicBezTo>
                      <a:cubicBezTo>
                        <a:pt x="24" y="45"/>
                        <a:pt x="24" y="45"/>
                        <a:pt x="23" y="45"/>
                      </a:cubicBezTo>
                      <a:cubicBezTo>
                        <a:pt x="23" y="44"/>
                        <a:pt x="23" y="44"/>
                        <a:pt x="23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4" y="42"/>
                        <a:pt x="22" y="39"/>
                        <a:pt x="23" y="39"/>
                      </a:cubicBezTo>
                      <a:cubicBezTo>
                        <a:pt x="23" y="39"/>
                        <a:pt x="23" y="38"/>
                        <a:pt x="23" y="38"/>
                      </a:cubicBezTo>
                      <a:cubicBezTo>
                        <a:pt x="23" y="39"/>
                        <a:pt x="24" y="38"/>
                        <a:pt x="24" y="39"/>
                      </a:cubicBezTo>
                      <a:cubicBezTo>
                        <a:pt x="24" y="39"/>
                        <a:pt x="24" y="39"/>
                        <a:pt x="24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4" y="40"/>
                        <a:pt x="24" y="41"/>
                        <a:pt x="24" y="41"/>
                      </a:cubicBezTo>
                      <a:cubicBezTo>
                        <a:pt x="24" y="41"/>
                        <a:pt x="24" y="42"/>
                        <a:pt x="25" y="42"/>
                      </a:cubicBezTo>
                      <a:cubicBezTo>
                        <a:pt x="25" y="42"/>
                        <a:pt x="25" y="41"/>
                        <a:pt x="26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2"/>
                        <a:pt x="24" y="42"/>
                        <a:pt x="24" y="42"/>
                      </a:cubicBezTo>
                      <a:cubicBezTo>
                        <a:pt x="24" y="42"/>
                        <a:pt x="24" y="42"/>
                        <a:pt x="24" y="43"/>
                      </a:cubicBezTo>
                      <a:cubicBezTo>
                        <a:pt x="24" y="43"/>
                        <a:pt x="24" y="43"/>
                        <a:pt x="24" y="44"/>
                      </a:cubicBezTo>
                      <a:cubicBezTo>
                        <a:pt x="24" y="44"/>
                        <a:pt x="25" y="44"/>
                        <a:pt x="25" y="45"/>
                      </a:cubicBezTo>
                      <a:cubicBezTo>
                        <a:pt x="25" y="46"/>
                        <a:pt x="25" y="46"/>
                        <a:pt x="25" y="47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8"/>
                        <a:pt x="24" y="47"/>
                        <a:pt x="24" y="47"/>
                      </a:cubicBezTo>
                      <a:cubicBezTo>
                        <a:pt x="25" y="48"/>
                        <a:pt x="26" y="48"/>
                        <a:pt x="27" y="49"/>
                      </a:cubicBezTo>
                      <a:cubicBezTo>
                        <a:pt x="27" y="49"/>
                        <a:pt x="27" y="48"/>
                        <a:pt x="27" y="48"/>
                      </a:cubicBezTo>
                      <a:cubicBezTo>
                        <a:pt x="28" y="49"/>
                        <a:pt x="27" y="49"/>
                        <a:pt x="28" y="49"/>
                      </a:cubicBezTo>
                      <a:cubicBezTo>
                        <a:pt x="29" y="50"/>
                        <a:pt x="31" y="51"/>
                        <a:pt x="32" y="51"/>
                      </a:cubicBezTo>
                      <a:cubicBezTo>
                        <a:pt x="32" y="51"/>
                        <a:pt x="32" y="50"/>
                        <a:pt x="32" y="50"/>
                      </a:cubicBezTo>
                      <a:cubicBezTo>
                        <a:pt x="33" y="50"/>
                        <a:pt x="34" y="51"/>
                        <a:pt x="33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2"/>
                        <a:pt x="34" y="52"/>
                        <a:pt x="35" y="52"/>
                      </a:cubicBezTo>
                      <a:cubicBezTo>
                        <a:pt x="36" y="51"/>
                        <a:pt x="36" y="49"/>
                        <a:pt x="35" y="47"/>
                      </a:cubicBezTo>
                      <a:cubicBezTo>
                        <a:pt x="35" y="45"/>
                        <a:pt x="36" y="44"/>
                        <a:pt x="36" y="41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38"/>
                        <a:pt x="36" y="34"/>
                        <a:pt x="36" y="31"/>
                      </a:cubicBezTo>
                      <a:cubicBezTo>
                        <a:pt x="36" y="31"/>
                        <a:pt x="35" y="30"/>
                        <a:pt x="36" y="30"/>
                      </a:cubicBez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6"/>
                        <a:pt x="36" y="26"/>
                      </a:cubicBezTo>
                      <a:close/>
                      <a:moveTo>
                        <a:pt x="1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lose/>
                      <a:moveTo>
                        <a:pt x="4" y="6"/>
                      </a:moveTo>
                      <a:cubicBezTo>
                        <a:pt x="3" y="6"/>
                        <a:pt x="3" y="5"/>
                        <a:pt x="4" y="5"/>
                      </a:cubicBezTo>
                      <a:cubicBezTo>
                        <a:pt x="4" y="5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lose/>
                      <a:moveTo>
                        <a:pt x="5" y="4"/>
                      </a:moveTo>
                      <a:cubicBezTo>
                        <a:pt x="5" y="3"/>
                        <a:pt x="6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lose/>
                      <a:moveTo>
                        <a:pt x="5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lose/>
                      <a:moveTo>
                        <a:pt x="25" y="44"/>
                      </a:moveTo>
                      <a:cubicBezTo>
                        <a:pt x="25" y="44"/>
                        <a:pt x="25" y="43"/>
                        <a:pt x="25" y="43"/>
                      </a:cubicBezTo>
                      <a:cubicBezTo>
                        <a:pt x="25" y="43"/>
                        <a:pt x="25" y="44"/>
                        <a:pt x="25" y="44"/>
                      </a:cubicBezTo>
                      <a:cubicBezTo>
                        <a:pt x="25" y="44"/>
                        <a:pt x="25" y="44"/>
                        <a:pt x="25" y="4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5" y="18"/>
                      </a:cubicBezTo>
                      <a:close/>
                      <a:moveTo>
                        <a:pt x="34" y="20"/>
                      </a:moveTo>
                      <a:cubicBezTo>
                        <a:pt x="35" y="20"/>
                        <a:pt x="34" y="20"/>
                        <a:pt x="34" y="21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lose/>
                      <a:moveTo>
                        <a:pt x="34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2"/>
                      </a:cubicBezTo>
                      <a:close/>
                      <a:moveTo>
                        <a:pt x="34" y="35"/>
                      </a:moveTo>
                      <a:cubicBezTo>
                        <a:pt x="34" y="35"/>
                        <a:pt x="34" y="35"/>
                        <a:pt x="35" y="34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5" y="36"/>
                        <a:pt x="34" y="35"/>
                        <a:pt x="34" y="35"/>
                      </a:cubicBezTo>
                      <a:close/>
                      <a:moveTo>
                        <a:pt x="35" y="43"/>
                      </a:moveTo>
                      <a:cubicBezTo>
                        <a:pt x="35" y="43"/>
                        <a:pt x="34" y="43"/>
                        <a:pt x="34" y="42"/>
                      </a:cubicBezTo>
                      <a:cubicBezTo>
                        <a:pt x="34" y="42"/>
                        <a:pt x="35" y="42"/>
                        <a:pt x="35" y="42"/>
                      </a:cubicBezTo>
                      <a:cubicBezTo>
                        <a:pt x="35" y="42"/>
                        <a:pt x="35" y="43"/>
                        <a:pt x="35" y="43"/>
                      </a:cubicBezTo>
                      <a:close/>
                      <a:moveTo>
                        <a:pt x="32" y="26"/>
                      </a:moveTo>
                      <a:cubicBezTo>
                        <a:pt x="32" y="26"/>
                        <a:pt x="32" y="27"/>
                        <a:pt x="33" y="27"/>
                      </a:cubicBezTo>
                      <a:cubicBezTo>
                        <a:pt x="33" y="28"/>
                        <a:pt x="32" y="28"/>
                        <a:pt x="32" y="28"/>
                      </a:cubicBezTo>
                      <a:cubicBezTo>
                        <a:pt x="32" y="27"/>
                        <a:pt x="32" y="27"/>
                        <a:pt x="31" y="27"/>
                      </a:cubicBezTo>
                      <a:cubicBezTo>
                        <a:pt x="32" y="27"/>
                        <a:pt x="32" y="26"/>
                        <a:pt x="32" y="26"/>
                      </a:cubicBezTo>
                      <a:close/>
                      <a:moveTo>
                        <a:pt x="32" y="25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5"/>
                        <a:pt x="32" y="25"/>
                        <a:pt x="32" y="25"/>
                      </a:cubicBezTo>
                      <a:close/>
                      <a:moveTo>
                        <a:pt x="34" y="38"/>
                      </a:move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4" y="38"/>
                        <a:pt x="33" y="38"/>
                        <a:pt x="34" y="38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lose/>
                      <a:moveTo>
                        <a:pt x="33" y="36"/>
                      </a:moveTo>
                      <a:cubicBezTo>
                        <a:pt x="33" y="36"/>
                        <a:pt x="33" y="35"/>
                        <a:pt x="33" y="35"/>
                      </a:cubicBezTo>
                      <a:cubicBezTo>
                        <a:pt x="34" y="35"/>
                        <a:pt x="34" y="36"/>
                        <a:pt x="34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3" y="34"/>
                      </a:moveTo>
                      <a:cubicBezTo>
                        <a:pt x="33" y="34"/>
                        <a:pt x="33" y="34"/>
                        <a:pt x="32" y="34"/>
                      </a:cubicBezTo>
                      <a:cubicBezTo>
                        <a:pt x="32" y="33"/>
                        <a:pt x="33" y="33"/>
                        <a:pt x="33" y="33"/>
                      </a:cubicBezTo>
                      <a:cubicBezTo>
                        <a:pt x="33" y="33"/>
                        <a:pt x="33" y="32"/>
                        <a:pt x="33" y="32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3" y="33"/>
                        <a:pt x="34" y="33"/>
                        <a:pt x="34" y="33"/>
                      </a:cubicBezTo>
                      <a:cubicBezTo>
                        <a:pt x="34" y="34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3" y="34"/>
                      </a:cubicBezTo>
                      <a:close/>
                      <a:moveTo>
                        <a:pt x="32" y="38"/>
                      </a:moveTo>
                      <a:cubicBezTo>
                        <a:pt x="32" y="38"/>
                        <a:pt x="33" y="39"/>
                        <a:pt x="33" y="38"/>
                      </a:cubicBezTo>
                      <a:cubicBezTo>
                        <a:pt x="33" y="39"/>
                        <a:pt x="32" y="39"/>
                        <a:pt x="32" y="38"/>
                      </a:cubicBezTo>
                      <a:close/>
                      <a:moveTo>
                        <a:pt x="32" y="38"/>
                      </a:move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2" y="37"/>
                        <a:pt x="32" y="37"/>
                        <a:pt x="32" y="38"/>
                      </a:cubicBezTo>
                      <a:cubicBezTo>
                        <a:pt x="32" y="37"/>
                        <a:pt x="32" y="38"/>
                        <a:pt x="32" y="38"/>
                      </a:cubicBezTo>
                      <a:close/>
                      <a:moveTo>
                        <a:pt x="33" y="37"/>
                      </a:move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3" y="38"/>
                        <a:pt x="32" y="38"/>
                        <a:pt x="33" y="37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5" y="33"/>
                        <a:pt x="35" y="34"/>
                      </a:cubicBezTo>
                      <a:cubicBezTo>
                        <a:pt x="34" y="33"/>
                        <a:pt x="34" y="33"/>
                        <a:pt x="34" y="32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3"/>
                        <a:pt x="35" y="24"/>
                      </a:cubicBezTo>
                      <a:cubicBezTo>
                        <a:pt x="35" y="24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4" y="24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2" y="32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4" y="31"/>
                        <a:pt x="35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7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1" y="31"/>
                        <a:pt x="31" y="31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lose/>
                      <a:moveTo>
                        <a:pt x="33" y="40"/>
                      </a:moveTo>
                      <a:cubicBezTo>
                        <a:pt x="33" y="40"/>
                        <a:pt x="32" y="40"/>
                        <a:pt x="32" y="40"/>
                      </a:cubicBezTo>
                      <a:cubicBezTo>
                        <a:pt x="32" y="39"/>
                        <a:pt x="33" y="40"/>
                        <a:pt x="33" y="40"/>
                      </a:cubicBezTo>
                      <a:close/>
                      <a:moveTo>
                        <a:pt x="32" y="40"/>
                      </a:moveTo>
                      <a:cubicBezTo>
                        <a:pt x="33" y="40"/>
                        <a:pt x="32" y="41"/>
                        <a:pt x="33" y="41"/>
                      </a:cubicBezTo>
                      <a:cubicBezTo>
                        <a:pt x="33" y="41"/>
                        <a:pt x="33" y="40"/>
                        <a:pt x="33" y="40"/>
                      </a:cubicBezTo>
                      <a:cubicBezTo>
                        <a:pt x="33" y="40"/>
                        <a:pt x="34" y="40"/>
                        <a:pt x="34" y="41"/>
                      </a:cubicBezTo>
                      <a:cubicBezTo>
                        <a:pt x="33" y="41"/>
                        <a:pt x="33" y="41"/>
                        <a:pt x="33" y="42"/>
                      </a:cubicBezTo>
                      <a:cubicBezTo>
                        <a:pt x="33" y="42"/>
                        <a:pt x="33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3" y="41"/>
                        <a:pt x="34" y="41"/>
                        <a:pt x="34" y="41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2"/>
                        <a:pt x="34" y="22"/>
                      </a:cubicBezTo>
                      <a:cubicBezTo>
                        <a:pt x="34" y="23"/>
                        <a:pt x="34" y="22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5" y="25"/>
                        <a:pt x="34" y="25"/>
                      </a:cubicBezTo>
                      <a:cubicBezTo>
                        <a:pt x="33" y="25"/>
                        <a:pt x="33" y="24"/>
                        <a:pt x="32" y="23"/>
                      </a:cubicBezTo>
                      <a:cubicBezTo>
                        <a:pt x="32" y="23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3" y="23"/>
                        <a:pt x="33" y="23"/>
                        <a:pt x="34" y="23"/>
                      </a:cubicBezTo>
                      <a:cubicBezTo>
                        <a:pt x="33" y="24"/>
                        <a:pt x="33" y="23"/>
                        <a:pt x="33" y="24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3" y="23"/>
                      </a:moveTo>
                      <a:cubicBezTo>
                        <a:pt x="33" y="22"/>
                        <a:pt x="33" y="22"/>
                        <a:pt x="34" y="22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33" y="20"/>
                      </a:move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19"/>
                        <a:pt x="32" y="19"/>
                      </a:cubicBezTo>
                      <a:cubicBezTo>
                        <a:pt x="33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3" y="16"/>
                        <a:pt x="32" y="18"/>
                        <a:pt x="33" y="19"/>
                      </a:cubicBezTo>
                      <a:close/>
                      <a:moveTo>
                        <a:pt x="31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1"/>
                        <a:pt x="32" y="21"/>
                      </a:cubicBezTo>
                      <a:cubicBezTo>
                        <a:pt x="31" y="21"/>
                        <a:pt x="31" y="20"/>
                        <a:pt x="31" y="20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ubicBezTo>
                        <a:pt x="30" y="15"/>
                        <a:pt x="30" y="16"/>
                        <a:pt x="31" y="16"/>
                      </a:cubicBezTo>
                      <a:close/>
                      <a:moveTo>
                        <a:pt x="30" y="45"/>
                      </a:moveTo>
                      <a:cubicBezTo>
                        <a:pt x="30" y="45"/>
                        <a:pt x="30" y="46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lose/>
                      <a:moveTo>
                        <a:pt x="30" y="18"/>
                      </a:moveTo>
                      <a:cubicBezTo>
                        <a:pt x="30" y="19"/>
                        <a:pt x="30" y="18"/>
                        <a:pt x="30" y="19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lose/>
                      <a:moveTo>
                        <a:pt x="30" y="41"/>
                      </a:moveTo>
                      <a:cubicBezTo>
                        <a:pt x="30" y="41"/>
                        <a:pt x="30" y="40"/>
                        <a:pt x="29" y="40"/>
                      </a:cubicBezTo>
                      <a:cubicBezTo>
                        <a:pt x="29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1"/>
                      </a:cubicBezTo>
                      <a:close/>
                      <a:moveTo>
                        <a:pt x="27" y="42"/>
                      </a:moveTo>
                      <a:cubicBezTo>
                        <a:pt x="27" y="42"/>
                        <a:pt x="26" y="42"/>
                        <a:pt x="27" y="41"/>
                      </a:cubicBezTo>
                      <a:cubicBezTo>
                        <a:pt x="27" y="41"/>
                        <a:pt x="27" y="42"/>
                        <a:pt x="27" y="42"/>
                      </a:cubicBezTo>
                      <a:close/>
                      <a:moveTo>
                        <a:pt x="27" y="23"/>
                      </a:moveTo>
                      <a:cubicBezTo>
                        <a:pt x="27" y="23"/>
                        <a:pt x="27" y="23"/>
                        <a:pt x="27" y="24"/>
                      </a:cubicBezTo>
                      <a:cubicBezTo>
                        <a:pt x="27" y="24"/>
                        <a:pt x="27" y="23"/>
                        <a:pt x="27" y="23"/>
                      </a:cubicBezTo>
                      <a:close/>
                      <a:moveTo>
                        <a:pt x="28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8" y="34"/>
                        <a:pt x="28" y="34"/>
                      </a:cubicBezTo>
                      <a:close/>
                      <a:moveTo>
                        <a:pt x="28" y="43"/>
                      </a:moveTo>
                      <a:cubicBezTo>
                        <a:pt x="28" y="43"/>
                        <a:pt x="28" y="43"/>
                        <a:pt x="28" y="44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7" y="43"/>
                        <a:pt x="27" y="43"/>
                        <a:pt x="28" y="43"/>
                      </a:cubicBezTo>
                      <a:close/>
                      <a:moveTo>
                        <a:pt x="28" y="22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2"/>
                        <a:pt x="28" y="22"/>
                      </a:cubicBezTo>
                      <a:close/>
                      <a:moveTo>
                        <a:pt x="28" y="22"/>
                      </a:moveTo>
                      <a:cubicBezTo>
                        <a:pt x="28" y="22"/>
                        <a:pt x="29" y="22"/>
                        <a:pt x="29" y="21"/>
                      </a:cubicBezTo>
                      <a:cubicBezTo>
                        <a:pt x="29" y="21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8" y="22"/>
                      </a:cubicBezTo>
                      <a:close/>
                      <a:moveTo>
                        <a:pt x="29" y="23"/>
                      </a:moveTo>
                      <a:cubicBezTo>
                        <a:pt x="29" y="23"/>
                        <a:pt x="30" y="23"/>
                        <a:pt x="30" y="24"/>
                      </a:cubicBezTo>
                      <a:cubicBezTo>
                        <a:pt x="29" y="24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3"/>
                      </a:cubicBezTo>
                      <a:close/>
                      <a:moveTo>
                        <a:pt x="30" y="19"/>
                      </a:move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lose/>
                      <a:moveTo>
                        <a:pt x="29" y="13"/>
                      </a:moveTo>
                      <a:cubicBezTo>
                        <a:pt x="29" y="13"/>
                        <a:pt x="29" y="14"/>
                        <a:pt x="29" y="14"/>
                      </a:cubicBezTo>
                      <a:cubicBezTo>
                        <a:pt x="29" y="14"/>
                        <a:pt x="29" y="13"/>
                        <a:pt x="29" y="13"/>
                      </a:cubicBezTo>
                      <a:close/>
                      <a:moveTo>
                        <a:pt x="29" y="18"/>
                      </a:move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17"/>
                        <a:pt x="29" y="18"/>
                        <a:pt x="29" y="18"/>
                      </a:cubicBezTo>
                      <a:close/>
                      <a:moveTo>
                        <a:pt x="27" y="12"/>
                      </a:move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7" y="13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lose/>
                      <a:moveTo>
                        <a:pt x="27" y="13"/>
                      </a:moveTo>
                      <a:cubicBezTo>
                        <a:pt x="27" y="13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lose/>
                      <a:moveTo>
                        <a:pt x="24" y="16"/>
                      </a:moveTo>
                      <a:cubicBezTo>
                        <a:pt x="24" y="15"/>
                        <a:pt x="24" y="15"/>
                        <a:pt x="24" y="14"/>
                      </a:cubicBezTo>
                      <a:cubicBezTo>
                        <a:pt x="24" y="14"/>
                        <a:pt x="23" y="13"/>
                        <a:pt x="23" y="13"/>
                      </a:cubicBezTo>
                      <a:cubicBezTo>
                        <a:pt x="24" y="13"/>
                        <a:pt x="24" y="12"/>
                        <a:pt x="24" y="11"/>
                      </a:cubicBezTo>
                      <a:cubicBezTo>
                        <a:pt x="24" y="11"/>
                        <a:pt x="25" y="11"/>
                        <a:pt x="25" y="11"/>
                      </a:cubicBezTo>
                      <a:cubicBezTo>
                        <a:pt x="25" y="12"/>
                        <a:pt x="25" y="12"/>
                        <a:pt x="24" y="12"/>
                      </a:cubicBezTo>
                      <a:cubicBezTo>
                        <a:pt x="25" y="12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4"/>
                        <a:pt x="25" y="14"/>
                        <a:pt x="26" y="14"/>
                      </a:cubicBezTo>
                      <a:cubicBezTo>
                        <a:pt x="26" y="14"/>
                        <a:pt x="26" y="13"/>
                        <a:pt x="26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7" y="14"/>
                        <a:pt x="27" y="14"/>
                        <a:pt x="28" y="15"/>
                      </a:cubicBezTo>
                      <a:cubicBezTo>
                        <a:pt x="28" y="16"/>
                        <a:pt x="27" y="15"/>
                        <a:pt x="28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8" y="17"/>
                        <a:pt x="28" y="18"/>
                        <a:pt x="28" y="17"/>
                      </a:cubicBezTo>
                      <a:cubicBezTo>
                        <a:pt x="29" y="18"/>
                        <a:pt x="28" y="18"/>
                        <a:pt x="28" y="19"/>
                      </a:cubicBezTo>
                      <a:cubicBezTo>
                        <a:pt x="28" y="19"/>
                        <a:pt x="28" y="19"/>
                        <a:pt x="28" y="20"/>
                      </a:cubicBezTo>
                      <a:cubicBezTo>
                        <a:pt x="29" y="20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20"/>
                      </a:cubicBezTo>
                      <a:cubicBezTo>
                        <a:pt x="29" y="20"/>
                        <a:pt x="29" y="20"/>
                        <a:pt x="29" y="21"/>
                      </a:cubicBezTo>
                      <a:cubicBezTo>
                        <a:pt x="29" y="21"/>
                        <a:pt x="29" y="20"/>
                        <a:pt x="29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19"/>
                        <a:pt x="27" y="19"/>
                      </a:cubicBezTo>
                      <a:cubicBezTo>
                        <a:pt x="27" y="19"/>
                        <a:pt x="27" y="19"/>
                        <a:pt x="26" y="19"/>
                      </a:cubicBezTo>
                      <a:cubicBezTo>
                        <a:pt x="26" y="19"/>
                        <a:pt x="26" y="19"/>
                        <a:pt x="26" y="18"/>
                      </a:cubicBezTo>
                      <a:cubicBezTo>
                        <a:pt x="26" y="18"/>
                        <a:pt x="26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4" y="18"/>
                        <a:pt x="25" y="18"/>
                        <a:pt x="25" y="17"/>
                      </a:cubicBezTo>
                      <a:cubicBezTo>
                        <a:pt x="25" y="17"/>
                        <a:pt x="25" y="18"/>
                        <a:pt x="26" y="18"/>
                      </a:cubicBezTo>
                      <a:cubicBezTo>
                        <a:pt x="26" y="18"/>
                        <a:pt x="25" y="16"/>
                        <a:pt x="25" y="16"/>
                      </a:cubicBezTo>
                      <a:cubicBezTo>
                        <a:pt x="24" y="16"/>
                        <a:pt x="23" y="19"/>
                        <a:pt x="25" y="21"/>
                      </a:cubicBezTo>
                      <a:cubicBezTo>
                        <a:pt x="24" y="21"/>
                        <a:pt x="24" y="20"/>
                        <a:pt x="24" y="20"/>
                      </a:cubicBezTo>
                      <a:cubicBezTo>
                        <a:pt x="24" y="20"/>
                        <a:pt x="24" y="21"/>
                        <a:pt x="23" y="21"/>
                      </a:cubicBezTo>
                      <a:cubicBezTo>
                        <a:pt x="23" y="20"/>
                        <a:pt x="23" y="19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4" y="19"/>
                        <a:pt x="23" y="16"/>
                        <a:pt x="24" y="16"/>
                      </a:cubicBezTo>
                      <a:close/>
                      <a:moveTo>
                        <a:pt x="25" y="20"/>
                      </a:move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0"/>
                        <a:pt x="25" y="21"/>
                        <a:pt x="25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lose/>
                      <a:moveTo>
                        <a:pt x="25" y="22"/>
                      </a:move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4" y="22"/>
                        <a:pt x="24" y="21"/>
                        <a:pt x="24" y="21"/>
                      </a:cubicBezTo>
                      <a:cubicBezTo>
                        <a:pt x="25" y="21"/>
                        <a:pt x="25" y="22"/>
                        <a:pt x="25" y="22"/>
                      </a:cubicBezTo>
                      <a:close/>
                      <a:moveTo>
                        <a:pt x="26" y="24"/>
                      </a:moveTo>
                      <a:cubicBezTo>
                        <a:pt x="26" y="24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4"/>
                      </a:cubicBezTo>
                      <a:close/>
                      <a:moveTo>
                        <a:pt x="23" y="17"/>
                      </a:moveTo>
                      <a:cubicBezTo>
                        <a:pt x="23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3" y="17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0" y="10"/>
                      </a:move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0" y="12"/>
                        <a:pt x="21" y="12"/>
                        <a:pt x="21" y="12"/>
                      </a:cubicBezTo>
                      <a:cubicBezTo>
                        <a:pt x="22" y="12"/>
                        <a:pt x="22" y="12"/>
                        <a:pt x="23" y="13"/>
                      </a:cubicBezTo>
                      <a:cubicBezTo>
                        <a:pt x="23" y="14"/>
                        <a:pt x="22" y="13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1" y="13"/>
                        <a:pt x="21" y="13"/>
                      </a:cubicBezTo>
                      <a:cubicBezTo>
                        <a:pt x="21" y="12"/>
                        <a:pt x="20" y="13"/>
                        <a:pt x="20" y="12"/>
                      </a:cubicBezTo>
                      <a:cubicBezTo>
                        <a:pt x="20" y="12"/>
                        <a:pt x="20" y="13"/>
                        <a:pt x="19" y="13"/>
                      </a:cubicBezTo>
                      <a:cubicBezTo>
                        <a:pt x="19" y="12"/>
                        <a:pt x="20" y="11"/>
                        <a:pt x="19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lose/>
                      <a:moveTo>
                        <a:pt x="20" y="17"/>
                      </a:move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7"/>
                        <a:pt x="20" y="18"/>
                        <a:pt x="20" y="17"/>
                      </a:cubicBezTo>
                      <a:close/>
                      <a:moveTo>
                        <a:pt x="20" y="17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9" y="15"/>
                        <a:pt x="20" y="15"/>
                        <a:pt x="21" y="16"/>
                      </a:cubicBezTo>
                      <a:cubicBezTo>
                        <a:pt x="21" y="16"/>
                        <a:pt x="20" y="16"/>
                        <a:pt x="20" y="17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1" y="15"/>
                        <a:pt x="20" y="14"/>
                      </a:cubicBezTo>
                      <a:close/>
                      <a:moveTo>
                        <a:pt x="19" y="15"/>
                      </a:move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lose/>
                      <a:moveTo>
                        <a:pt x="18" y="9"/>
                      </a:moveTo>
                      <a:cubicBezTo>
                        <a:pt x="19" y="9"/>
                        <a:pt x="19" y="9"/>
                        <a:pt x="20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9"/>
                        <a:pt x="18" y="9"/>
                        <a:pt x="18" y="9"/>
                      </a:cubicBezTo>
                      <a:close/>
                      <a:moveTo>
                        <a:pt x="18" y="9"/>
                      </a:move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9"/>
                        <a:pt x="17" y="9"/>
                        <a:pt x="17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7" y="13"/>
                      </a:move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8" y="12"/>
                        <a:pt x="19" y="12"/>
                        <a:pt x="19" y="13"/>
                      </a:cubicBezTo>
                      <a:cubicBezTo>
                        <a:pt x="18" y="13"/>
                        <a:pt x="18" y="14"/>
                        <a:pt x="18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lose/>
                      <a:moveTo>
                        <a:pt x="17" y="13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7" y="14"/>
                        <a:pt x="17" y="15"/>
                      </a:cubicBezTo>
                      <a:cubicBezTo>
                        <a:pt x="16" y="14"/>
                        <a:pt x="16" y="14"/>
                        <a:pt x="17" y="13"/>
                      </a:cubicBezTo>
                      <a:close/>
                      <a:moveTo>
                        <a:pt x="14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lose/>
                      <a:moveTo>
                        <a:pt x="14" y="15"/>
                      </a:move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3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3" y="11"/>
                        <a:pt x="14" y="10"/>
                        <a:pt x="14" y="12"/>
                      </a:cubicBezTo>
                      <a:close/>
                      <a:moveTo>
                        <a:pt x="13" y="13"/>
                      </a:moveTo>
                      <a:cubicBezTo>
                        <a:pt x="14" y="14"/>
                        <a:pt x="13" y="14"/>
                        <a:pt x="13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7"/>
                        <a:pt x="12" y="16"/>
                      </a:cubicBezTo>
                      <a:close/>
                      <a:moveTo>
                        <a:pt x="12" y="9"/>
                      </a:moveTo>
                      <a:cubicBezTo>
                        <a:pt x="12" y="10"/>
                        <a:pt x="12" y="9"/>
                        <a:pt x="12" y="10"/>
                      </a:cubicBezTo>
                      <a:cubicBezTo>
                        <a:pt x="10" y="9"/>
                        <a:pt x="11" y="8"/>
                        <a:pt x="12" y="9"/>
                      </a:cubicBezTo>
                      <a:close/>
                      <a:moveTo>
                        <a:pt x="11" y="12"/>
                      </a:moveTo>
                      <a:cubicBezTo>
                        <a:pt x="12" y="12"/>
                        <a:pt x="12" y="13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lose/>
                      <a:moveTo>
                        <a:pt x="11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2" y="16"/>
                        <a:pt x="11" y="16"/>
                      </a:cubicBezTo>
                      <a:close/>
                      <a:moveTo>
                        <a:pt x="8" y="4"/>
                      </a:moveTo>
                      <a:cubicBezTo>
                        <a:pt x="8" y="4"/>
                        <a:pt x="8" y="5"/>
                        <a:pt x="8" y="5"/>
                      </a:cubicBezTo>
                      <a:cubicBezTo>
                        <a:pt x="8" y="5"/>
                        <a:pt x="7" y="5"/>
                        <a:pt x="8" y="4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ubicBezTo>
                        <a:pt x="8" y="5"/>
                        <a:pt x="8" y="6"/>
                        <a:pt x="8" y="5"/>
                      </a:cubicBezTo>
                      <a:cubicBezTo>
                        <a:pt x="8" y="5"/>
                        <a:pt x="8" y="5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9" y="6"/>
                        <a:pt x="9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1" y="5"/>
                      </a:cubicBezTo>
                      <a:cubicBezTo>
                        <a:pt x="11" y="6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9" y="7"/>
                        <a:pt x="10" y="7"/>
                      </a:cubicBezTo>
                      <a:cubicBezTo>
                        <a:pt x="10" y="8"/>
                        <a:pt x="10" y="8"/>
                        <a:pt x="11" y="9"/>
                      </a:cubicBezTo>
                      <a:cubicBezTo>
                        <a:pt x="11" y="10"/>
                        <a:pt x="10" y="10"/>
                        <a:pt x="1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1" y="13"/>
                        <a:pt x="10" y="13"/>
                        <a:pt x="10" y="14"/>
                      </a:cubicBezTo>
                      <a:cubicBezTo>
                        <a:pt x="10" y="14"/>
                        <a:pt x="10" y="14"/>
                        <a:pt x="10" y="13"/>
                      </a:cubicBezTo>
                      <a:cubicBezTo>
                        <a:pt x="10" y="13"/>
                        <a:pt x="10" y="13"/>
                        <a:pt x="10" y="12"/>
                      </a:cubicBez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10" y="12"/>
                        <a:pt x="10" y="11"/>
                        <a:pt x="10" y="10"/>
                      </a:cubicBezTo>
                      <a:cubicBezTo>
                        <a:pt x="9" y="10"/>
                        <a:pt x="9" y="11"/>
                        <a:pt x="9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7" y="10"/>
                        <a:pt x="8" y="10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7"/>
                        <a:pt x="7" y="6"/>
                        <a:pt x="8" y="6"/>
                      </a:cubicBezTo>
                      <a:close/>
                      <a:moveTo>
                        <a:pt x="8" y="35"/>
                      </a:moveTo>
                      <a:cubicBezTo>
                        <a:pt x="9" y="35"/>
                        <a:pt x="8" y="35"/>
                        <a:pt x="8" y="34"/>
                      </a:cubicBezTo>
                      <a:cubicBezTo>
                        <a:pt x="8" y="34"/>
                        <a:pt x="8" y="34"/>
                        <a:pt x="8" y="35"/>
                      </a:cubicBezTo>
                      <a:close/>
                      <a:moveTo>
                        <a:pt x="8" y="32"/>
                      </a:move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3"/>
                        <a:pt x="8" y="32"/>
                        <a:pt x="8" y="32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10" y="15"/>
                        <a:pt x="9" y="15"/>
                      </a:cubicBezTo>
                      <a:cubicBezTo>
                        <a:pt x="9" y="15"/>
                        <a:pt x="8" y="14"/>
                        <a:pt x="7" y="14"/>
                      </a:cubicBezTo>
                      <a:close/>
                      <a:moveTo>
                        <a:pt x="7" y="11"/>
                      </a:moveTo>
                      <a:cubicBezTo>
                        <a:pt x="6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8" y="12"/>
                      </a:moveTo>
                      <a:cubicBezTo>
                        <a:pt x="9" y="12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3"/>
                        <a:pt x="8" y="12"/>
                        <a:pt x="8" y="12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9" y="16"/>
                        <a:pt x="9" y="16"/>
                        <a:pt x="9" y="15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lose/>
                      <a:moveTo>
                        <a:pt x="10" y="15"/>
                      </a:moveTo>
                      <a:cubicBezTo>
                        <a:pt x="10" y="16"/>
                        <a:pt x="10" y="16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0" y="38"/>
                      </a:moveTo>
                      <a:cubicBezTo>
                        <a:pt x="10" y="39"/>
                        <a:pt x="9" y="38"/>
                        <a:pt x="9" y="39"/>
                      </a:cubicBezTo>
                      <a:cubicBezTo>
                        <a:pt x="9" y="39"/>
                        <a:pt x="9" y="38"/>
                        <a:pt x="9" y="38"/>
                      </a:cubicBezTo>
                      <a:cubicBezTo>
                        <a:pt x="9" y="38"/>
                        <a:pt x="10" y="38"/>
                        <a:pt x="10" y="38"/>
                      </a:cubicBezTo>
                      <a:close/>
                      <a:moveTo>
                        <a:pt x="7" y="9"/>
                      </a:moveTo>
                      <a:cubicBezTo>
                        <a:pt x="7" y="9"/>
                        <a:pt x="7" y="10"/>
                        <a:pt x="7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0"/>
                        <a:pt x="6" y="10"/>
                        <a:pt x="7" y="10"/>
                      </a:cubicBezTo>
                      <a:cubicBezTo>
                        <a:pt x="6" y="9"/>
                        <a:pt x="7" y="9"/>
                        <a:pt x="7" y="9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6" y="12"/>
                        <a:pt x="6" y="11"/>
                      </a:cubicBezTo>
                      <a:cubicBezTo>
                        <a:pt x="6" y="10"/>
                        <a:pt x="7" y="11"/>
                        <a:pt x="7" y="12"/>
                      </a:cubicBezTo>
                      <a:close/>
                      <a:moveTo>
                        <a:pt x="6" y="12"/>
                      </a:moveTo>
                      <a:cubicBezTo>
                        <a:pt x="6" y="13"/>
                        <a:pt x="5" y="13"/>
                        <a:pt x="4" y="13"/>
                      </a:cubicBezTo>
                      <a:cubicBezTo>
                        <a:pt x="5" y="12"/>
                        <a:pt x="5" y="12"/>
                        <a:pt x="6" y="12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4" y="23"/>
                      </a:moveTo>
                      <a:cubicBezTo>
                        <a:pt x="5" y="23"/>
                        <a:pt x="5" y="23"/>
                        <a:pt x="4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lose/>
                      <a:moveTo>
                        <a:pt x="5" y="24"/>
                      </a:move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4"/>
                        <a:pt x="5" y="24"/>
                        <a:pt x="5" y="24"/>
                      </a:cubicBezTo>
                      <a:close/>
                      <a:moveTo>
                        <a:pt x="3" y="33"/>
                      </a:move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2"/>
                        <a:pt x="2" y="32"/>
                        <a:pt x="2" y="32"/>
                      </a:cubicBezTo>
                      <a:cubicBezTo>
                        <a:pt x="3" y="31"/>
                        <a:pt x="2" y="30"/>
                        <a:pt x="2" y="30"/>
                      </a:cubicBezTo>
                      <a:cubicBezTo>
                        <a:pt x="3" y="30"/>
                        <a:pt x="3" y="30"/>
                        <a:pt x="3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3" y="31"/>
                        <a:pt x="3" y="32"/>
                        <a:pt x="3" y="32"/>
                      </a:cubicBezTo>
                      <a:cubicBezTo>
                        <a:pt x="3" y="32"/>
                        <a:pt x="3" y="31"/>
                        <a:pt x="4" y="32"/>
                      </a:cubicBezTo>
                      <a:cubicBezTo>
                        <a:pt x="4" y="32"/>
                        <a:pt x="3" y="33"/>
                        <a:pt x="3" y="33"/>
                      </a:cubicBezTo>
                      <a:close/>
                      <a:moveTo>
                        <a:pt x="3" y="29"/>
                      </a:move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29"/>
                        <a:pt x="3" y="30"/>
                        <a:pt x="3" y="30"/>
                      </a:cubicBezTo>
                      <a:cubicBezTo>
                        <a:pt x="3" y="30"/>
                        <a:pt x="3" y="29"/>
                        <a:pt x="3" y="29"/>
                      </a:cubicBezTo>
                      <a:close/>
                      <a:moveTo>
                        <a:pt x="4" y="33"/>
                      </a:moveTo>
                      <a:cubicBezTo>
                        <a:pt x="4" y="33"/>
                        <a:pt x="4" y="33"/>
                        <a:pt x="4" y="34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4" y="33"/>
                        <a:pt x="4" y="33"/>
                        <a:pt x="4" y="33"/>
                      </a:cubicBezTo>
                      <a:close/>
                      <a:moveTo>
                        <a:pt x="4" y="31"/>
                      </a:move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lose/>
                      <a:moveTo>
                        <a:pt x="5" y="32"/>
                      </a:moveTo>
                      <a:cubicBezTo>
                        <a:pt x="5" y="32"/>
                        <a:pt x="4" y="32"/>
                        <a:pt x="4" y="32"/>
                      </a:cubicBezTo>
                      <a:cubicBezTo>
                        <a:pt x="4" y="32"/>
                        <a:pt x="4" y="32"/>
                        <a:pt x="5" y="32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20"/>
                        <a:pt x="4" y="21"/>
                        <a:pt x="4" y="20"/>
                      </a:cubicBezTo>
                      <a:close/>
                      <a:moveTo>
                        <a:pt x="4" y="25"/>
                      </a:move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4"/>
                        <a:pt x="4" y="25"/>
                        <a:pt x="4" y="25"/>
                      </a:cubicBezTo>
                      <a:close/>
                      <a:moveTo>
                        <a:pt x="4" y="23"/>
                      </a:moveTo>
                      <a:cubicBezTo>
                        <a:pt x="3" y="23"/>
                        <a:pt x="3" y="22"/>
                        <a:pt x="3" y="22"/>
                      </a:cubicBezTo>
                      <a:cubicBezTo>
                        <a:pt x="3" y="22"/>
                        <a:pt x="4" y="23"/>
                        <a:pt x="4" y="23"/>
                      </a:cubicBezTo>
                      <a:close/>
                      <a:moveTo>
                        <a:pt x="2" y="27"/>
                      </a:moveTo>
                      <a:cubicBezTo>
                        <a:pt x="2" y="27"/>
                        <a:pt x="2" y="26"/>
                        <a:pt x="2" y="26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2" y="27"/>
                      </a:cubicBezTo>
                      <a:close/>
                      <a:moveTo>
                        <a:pt x="3" y="21"/>
                      </a:moveTo>
                      <a:cubicBezTo>
                        <a:pt x="3" y="21"/>
                        <a:pt x="2" y="21"/>
                        <a:pt x="2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lose/>
                      <a:moveTo>
                        <a:pt x="3" y="18"/>
                      </a:moveTo>
                      <a:cubicBezTo>
                        <a:pt x="2" y="18"/>
                        <a:pt x="2" y="17"/>
                        <a:pt x="3" y="17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lose/>
                      <a:moveTo>
                        <a:pt x="3" y="14"/>
                      </a:move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2" y="15"/>
                        <a:pt x="2" y="14"/>
                        <a:pt x="3" y="14"/>
                      </a:cubicBezTo>
                      <a:close/>
                      <a:moveTo>
                        <a:pt x="3" y="16"/>
                      </a:moveTo>
                      <a:cubicBezTo>
                        <a:pt x="3" y="17"/>
                        <a:pt x="2" y="16"/>
                        <a:pt x="2" y="16"/>
                      </a:cubicBezTo>
                      <a:cubicBezTo>
                        <a:pt x="2" y="16"/>
                        <a:pt x="3" y="16"/>
                        <a:pt x="3" y="16"/>
                      </a:cubicBez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cubicBezTo>
                        <a:pt x="2" y="14"/>
                        <a:pt x="2" y="13"/>
                        <a:pt x="2" y="13"/>
                      </a:cubicBezTo>
                      <a:close/>
                      <a:moveTo>
                        <a:pt x="1" y="12"/>
                      </a:moveTo>
                      <a:cubicBezTo>
                        <a:pt x="1" y="13"/>
                        <a:pt x="2" y="14"/>
                        <a:pt x="1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2"/>
                        <a:pt x="1" y="12"/>
                      </a:cubicBezTo>
                      <a:close/>
                      <a:moveTo>
                        <a:pt x="1" y="14"/>
                      </a:moveTo>
                      <a:cubicBezTo>
                        <a:pt x="1" y="14"/>
                        <a:pt x="2" y="15"/>
                        <a:pt x="2" y="14"/>
                      </a:cubicBezTo>
                      <a:cubicBezTo>
                        <a:pt x="2" y="15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1" y="18"/>
                        <a:pt x="1" y="19"/>
                      </a:cubicBezTo>
                      <a:cubicBezTo>
                        <a:pt x="1" y="19"/>
                        <a:pt x="1" y="18"/>
                        <a:pt x="1" y="18"/>
                      </a:cubicBezTo>
                      <a:close/>
                      <a:moveTo>
                        <a:pt x="1" y="19"/>
                      </a:moveTo>
                      <a:cubicBezTo>
                        <a:pt x="1" y="19"/>
                        <a:pt x="2" y="19"/>
                        <a:pt x="2" y="20"/>
                      </a:cubicBezTo>
                      <a:cubicBezTo>
                        <a:pt x="2" y="20"/>
                        <a:pt x="1" y="20"/>
                        <a:pt x="1" y="20"/>
                      </a:cubicBezTo>
                      <a:cubicBezTo>
                        <a:pt x="1" y="19"/>
                        <a:pt x="1" y="19"/>
                        <a:pt x="1" y="19"/>
                      </a:cubicBezTo>
                      <a:close/>
                      <a:moveTo>
                        <a:pt x="1" y="29"/>
                      </a:moveTo>
                      <a:cubicBezTo>
                        <a:pt x="1" y="29"/>
                        <a:pt x="1" y="28"/>
                        <a:pt x="2" y="29"/>
                      </a:cubicBezTo>
                      <a:cubicBezTo>
                        <a:pt x="2" y="29"/>
                        <a:pt x="2" y="29"/>
                        <a:pt x="2" y="30"/>
                      </a:cubicBezTo>
                      <a:cubicBezTo>
                        <a:pt x="2" y="29"/>
                        <a:pt x="2" y="30"/>
                        <a:pt x="1" y="29"/>
                      </a:cubicBezTo>
                      <a:close/>
                      <a:moveTo>
                        <a:pt x="4" y="36"/>
                      </a:moveTo>
                      <a:cubicBezTo>
                        <a:pt x="3" y="36"/>
                        <a:pt x="3" y="36"/>
                        <a:pt x="2" y="35"/>
                      </a:cubicBezTo>
                      <a:cubicBezTo>
                        <a:pt x="2" y="35"/>
                        <a:pt x="3" y="35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34"/>
                        <a:pt x="2" y="34"/>
                        <a:pt x="2" y="35"/>
                      </a:cubicBezTo>
                      <a:cubicBezTo>
                        <a:pt x="2" y="34"/>
                        <a:pt x="2" y="33"/>
                        <a:pt x="2" y="32"/>
                      </a:cubicBezTo>
                      <a:cubicBezTo>
                        <a:pt x="3" y="32"/>
                        <a:pt x="2" y="33"/>
                        <a:pt x="2" y="33"/>
                      </a:cubicBezTo>
                      <a:cubicBezTo>
                        <a:pt x="3" y="34"/>
                        <a:pt x="3" y="34"/>
                        <a:pt x="4" y="35"/>
                      </a:cubicBezTo>
                      <a:cubicBezTo>
                        <a:pt x="3" y="35"/>
                        <a:pt x="3" y="35"/>
                        <a:pt x="4" y="36"/>
                      </a:cubicBezTo>
                      <a:close/>
                      <a:moveTo>
                        <a:pt x="4" y="37"/>
                      </a:moveTo>
                      <a:cubicBezTo>
                        <a:pt x="4" y="36"/>
                        <a:pt x="4" y="35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3"/>
                        <a:pt x="4" y="33"/>
                        <a:pt x="5" y="33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7"/>
                        <a:pt x="5" y="37"/>
                        <a:pt x="4" y="37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4" y="18"/>
                        <a:pt x="4" y="18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5" y="16"/>
                        <a:pt x="5" y="15"/>
                        <a:pt x="6" y="15"/>
                      </a:cubicBezTo>
                      <a:cubicBezTo>
                        <a:pt x="6" y="16"/>
                        <a:pt x="5" y="16"/>
                        <a:pt x="6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4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6" y="18"/>
                      </a:cubicBezTo>
                      <a:cubicBezTo>
                        <a:pt x="6" y="19"/>
                        <a:pt x="5" y="19"/>
                        <a:pt x="5" y="19"/>
                      </a:cubicBezTo>
                      <a:close/>
                      <a:moveTo>
                        <a:pt x="5" y="26"/>
                      </a:move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7"/>
                        <a:pt x="5" y="27"/>
                        <a:pt x="5" y="26"/>
                      </a:cubicBezTo>
                      <a:close/>
                      <a:moveTo>
                        <a:pt x="5" y="6"/>
                      </a:moveTo>
                      <a:cubicBezTo>
                        <a:pt x="6" y="6"/>
                        <a:pt x="6" y="6"/>
                        <a:pt x="6" y="7"/>
                      </a:cubicBezTo>
                      <a:cubicBezTo>
                        <a:pt x="5" y="6"/>
                        <a:pt x="6" y="6"/>
                        <a:pt x="5" y="6"/>
                      </a:cubicBezTo>
                      <a:close/>
                      <a:moveTo>
                        <a:pt x="6" y="36"/>
                      </a:moveTo>
                      <a:cubicBezTo>
                        <a:pt x="6" y="35"/>
                        <a:pt x="6" y="35"/>
                        <a:pt x="6" y="34"/>
                      </a:cubicBezTo>
                      <a:cubicBezTo>
                        <a:pt x="6" y="35"/>
                        <a:pt x="7" y="35"/>
                        <a:pt x="7" y="35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8" y="34"/>
                        <a:pt x="7" y="34"/>
                        <a:pt x="7" y="35"/>
                      </a:cubicBezTo>
                      <a:cubicBezTo>
                        <a:pt x="8" y="35"/>
                        <a:pt x="8" y="35"/>
                        <a:pt x="9" y="35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8" y="36"/>
                        <a:pt x="8" y="36"/>
                        <a:pt x="8" y="35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7" y="36"/>
                        <a:pt x="8" y="37"/>
                        <a:pt x="7" y="37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7" y="35"/>
                        <a:pt x="6" y="35"/>
                        <a:pt x="6" y="36"/>
                      </a:cubicBezTo>
                      <a:close/>
                      <a:moveTo>
                        <a:pt x="8" y="39"/>
                      </a:moveTo>
                      <a:cubicBezTo>
                        <a:pt x="8" y="39"/>
                        <a:pt x="8" y="39"/>
                        <a:pt x="8" y="38"/>
                      </a:cubicBezTo>
                      <a:cubicBezTo>
                        <a:pt x="8" y="38"/>
                        <a:pt x="8" y="39"/>
                        <a:pt x="7" y="39"/>
                      </a:cubicBezTo>
                      <a:cubicBezTo>
                        <a:pt x="7" y="38"/>
                        <a:pt x="7" y="37"/>
                        <a:pt x="8" y="38"/>
                      </a:cubicBezTo>
                      <a:cubicBezTo>
                        <a:pt x="8" y="37"/>
                        <a:pt x="8" y="37"/>
                        <a:pt x="9" y="37"/>
                      </a:cubicBezTo>
                      <a:cubicBezTo>
                        <a:pt x="8" y="38"/>
                        <a:pt x="9" y="39"/>
                        <a:pt x="8" y="39"/>
                      </a:cubicBezTo>
                      <a:close/>
                      <a:moveTo>
                        <a:pt x="10" y="36"/>
                      </a:move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5"/>
                        <a:pt x="10" y="36"/>
                        <a:pt x="10" y="36"/>
                      </a:cubicBezTo>
                      <a:close/>
                      <a:moveTo>
                        <a:pt x="9" y="40"/>
                      </a:moveTo>
                      <a:cubicBezTo>
                        <a:pt x="9" y="40"/>
                        <a:pt x="10" y="41"/>
                        <a:pt x="10" y="41"/>
                      </a:cubicBezTo>
                      <a:cubicBezTo>
                        <a:pt x="10" y="41"/>
                        <a:pt x="9" y="41"/>
                        <a:pt x="9" y="40"/>
                      </a:cubicBezTo>
                      <a:close/>
                      <a:moveTo>
                        <a:pt x="10" y="36"/>
                      </a:moveTo>
                      <a:cubicBezTo>
                        <a:pt x="10" y="36"/>
                        <a:pt x="11" y="37"/>
                        <a:pt x="11" y="37"/>
                      </a:cubicBezTo>
                      <a:cubicBezTo>
                        <a:pt x="11" y="37"/>
                        <a:pt x="11" y="37"/>
                        <a:pt x="10" y="37"/>
                      </a:cubicBezTo>
                      <a:cubicBezTo>
                        <a:pt x="10" y="37"/>
                        <a:pt x="10" y="37"/>
                        <a:pt x="10" y="36"/>
                      </a:cubicBezTo>
                      <a:close/>
                      <a:moveTo>
                        <a:pt x="11" y="41"/>
                      </a:move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2"/>
                        <a:pt x="11" y="41"/>
                        <a:pt x="11" y="41"/>
                      </a:cubicBezTo>
                      <a:close/>
                      <a:moveTo>
                        <a:pt x="11" y="35"/>
                      </a:moveTo>
                      <a:cubicBezTo>
                        <a:pt x="11" y="35"/>
                        <a:pt x="12" y="35"/>
                        <a:pt x="12" y="35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lose/>
                      <a:moveTo>
                        <a:pt x="11" y="39"/>
                      </a:move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2" y="39"/>
                        <a:pt x="12" y="39"/>
                        <a:pt x="11" y="39"/>
                      </a:cubicBezTo>
                      <a:close/>
                      <a:moveTo>
                        <a:pt x="12" y="38"/>
                      </a:moveTo>
                      <a:cubicBezTo>
                        <a:pt x="11" y="38"/>
                        <a:pt x="11" y="37"/>
                        <a:pt x="12" y="37"/>
                      </a:cubicBezTo>
                      <a:cubicBezTo>
                        <a:pt x="12" y="37"/>
                        <a:pt x="12" y="38"/>
                        <a:pt x="12" y="38"/>
                      </a:cubicBezTo>
                      <a:close/>
                      <a:moveTo>
                        <a:pt x="12" y="42"/>
                      </a:moveTo>
                      <a:cubicBezTo>
                        <a:pt x="12" y="42"/>
                        <a:pt x="13" y="42"/>
                        <a:pt x="13" y="42"/>
                      </a:cubicBezTo>
                      <a:cubicBezTo>
                        <a:pt x="13" y="42"/>
                        <a:pt x="13" y="42"/>
                        <a:pt x="12" y="42"/>
                      </a:cubicBezTo>
                      <a:close/>
                      <a:moveTo>
                        <a:pt x="14" y="43"/>
                      </a:moveTo>
                      <a:cubicBezTo>
                        <a:pt x="14" y="43"/>
                        <a:pt x="14" y="42"/>
                        <a:pt x="13" y="42"/>
                      </a:cubicBezTo>
                      <a:cubicBezTo>
                        <a:pt x="13" y="42"/>
                        <a:pt x="14" y="42"/>
                        <a:pt x="14" y="42"/>
                      </a:cubicBezTo>
                      <a:cubicBezTo>
                        <a:pt x="14" y="43"/>
                        <a:pt x="14" y="43"/>
                        <a:pt x="14" y="43"/>
                      </a:cubicBezTo>
                      <a:close/>
                      <a:moveTo>
                        <a:pt x="19" y="43"/>
                      </a:move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8" y="43"/>
                        <a:pt x="18" y="43"/>
                        <a:pt x="19" y="43"/>
                      </a:cubicBezTo>
                      <a:close/>
                      <a:moveTo>
                        <a:pt x="20" y="26"/>
                      </a:moveTo>
                      <a:cubicBezTo>
                        <a:pt x="20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lose/>
                      <a:moveTo>
                        <a:pt x="20" y="42"/>
                      </a:moveTo>
                      <a:cubicBezTo>
                        <a:pt x="21" y="42"/>
                        <a:pt x="21" y="43"/>
                        <a:pt x="21" y="43"/>
                      </a:cubicBezTo>
                      <a:cubicBezTo>
                        <a:pt x="20" y="43"/>
                        <a:pt x="20" y="42"/>
                        <a:pt x="20" y="42"/>
                      </a:cubicBezTo>
                      <a:close/>
                      <a:moveTo>
                        <a:pt x="20" y="38"/>
                      </a:moveTo>
                      <a:cubicBezTo>
                        <a:pt x="21" y="38"/>
                        <a:pt x="21" y="39"/>
                        <a:pt x="21" y="39"/>
                      </a:cubicBezTo>
                      <a:cubicBezTo>
                        <a:pt x="21" y="39"/>
                        <a:pt x="21" y="39"/>
                        <a:pt x="21" y="39"/>
                      </a:cubicBezTo>
                      <a:cubicBezTo>
                        <a:pt x="20" y="39"/>
                        <a:pt x="20" y="39"/>
                        <a:pt x="20" y="38"/>
                      </a:cubicBezTo>
                      <a:close/>
                      <a:moveTo>
                        <a:pt x="20" y="44"/>
                      </a:moveTo>
                      <a:cubicBezTo>
                        <a:pt x="21" y="44"/>
                        <a:pt x="21" y="44"/>
                        <a:pt x="21" y="44"/>
                      </a:cubicBezTo>
                      <a:cubicBezTo>
                        <a:pt x="21" y="45"/>
                        <a:pt x="20" y="44"/>
                        <a:pt x="20" y="44"/>
                      </a:cubicBezTo>
                      <a:close/>
                      <a:moveTo>
                        <a:pt x="21" y="46"/>
                      </a:moveTo>
                      <a:cubicBezTo>
                        <a:pt x="21" y="46"/>
                        <a:pt x="21" y="46"/>
                        <a:pt x="21" y="46"/>
                      </a:cubicBezTo>
                      <a:cubicBezTo>
                        <a:pt x="21" y="46"/>
                        <a:pt x="21" y="46"/>
                        <a:pt x="21" y="46"/>
                      </a:cubicBezTo>
                      <a:close/>
                      <a:moveTo>
                        <a:pt x="22" y="40"/>
                      </a:moveTo>
                      <a:cubicBezTo>
                        <a:pt x="21" y="40"/>
                        <a:pt x="21" y="39"/>
                        <a:pt x="21" y="39"/>
                      </a:cubicBezTo>
                      <a:cubicBezTo>
                        <a:pt x="22" y="39"/>
                        <a:pt x="22" y="40"/>
                        <a:pt x="22" y="40"/>
                      </a:cubicBezTo>
                      <a:close/>
                      <a:moveTo>
                        <a:pt x="23" y="37"/>
                      </a:moveTo>
                      <a:cubicBezTo>
                        <a:pt x="23" y="36"/>
                        <a:pt x="24" y="36"/>
                        <a:pt x="24" y="37"/>
                      </a:cubicBezTo>
                      <a:cubicBezTo>
                        <a:pt x="24" y="37"/>
                        <a:pt x="24" y="37"/>
                        <a:pt x="23" y="37"/>
                      </a:cubicBezTo>
                      <a:close/>
                      <a:moveTo>
                        <a:pt x="24" y="35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4" y="34"/>
                        <a:pt x="24" y="35"/>
                        <a:pt x="24" y="35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3" y="36"/>
                        <a:pt x="23" y="35"/>
                      </a:cubicBezTo>
                      <a:cubicBezTo>
                        <a:pt x="24" y="35"/>
                        <a:pt x="24" y="35"/>
                        <a:pt x="24" y="36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lose/>
                      <a:moveTo>
                        <a:pt x="23" y="26"/>
                      </a:moveTo>
                      <a:cubicBezTo>
                        <a:pt x="23" y="26"/>
                        <a:pt x="23" y="25"/>
                        <a:pt x="22" y="25"/>
                      </a:cubicBezTo>
                      <a:cubicBezTo>
                        <a:pt x="21" y="24"/>
                        <a:pt x="20" y="24"/>
                        <a:pt x="19" y="24"/>
                      </a:cubicBezTo>
                      <a:cubicBezTo>
                        <a:pt x="19" y="24"/>
                        <a:pt x="19" y="24"/>
                        <a:pt x="19" y="23"/>
                      </a:cubicBezTo>
                      <a:cubicBezTo>
                        <a:pt x="18" y="23"/>
                        <a:pt x="19" y="24"/>
                        <a:pt x="19" y="25"/>
                      </a:cubicBezTo>
                      <a:cubicBezTo>
                        <a:pt x="19" y="27"/>
                        <a:pt x="18" y="29"/>
                        <a:pt x="19" y="31"/>
                      </a:cubicBezTo>
                      <a:cubicBezTo>
                        <a:pt x="18" y="31"/>
                        <a:pt x="19" y="32"/>
                        <a:pt x="18" y="33"/>
                      </a:cubicBezTo>
                      <a:cubicBezTo>
                        <a:pt x="19" y="33"/>
                        <a:pt x="19" y="34"/>
                        <a:pt x="19" y="34"/>
                      </a:cubicBezTo>
                      <a:cubicBezTo>
                        <a:pt x="18" y="36"/>
                        <a:pt x="19" y="40"/>
                        <a:pt x="18" y="41"/>
                      </a:cubicBezTo>
                      <a:cubicBezTo>
                        <a:pt x="18" y="42"/>
                        <a:pt x="17" y="43"/>
                        <a:pt x="16" y="42"/>
                      </a:cubicBezTo>
                      <a:cubicBezTo>
                        <a:pt x="14" y="42"/>
                        <a:pt x="12" y="40"/>
                        <a:pt x="12" y="37"/>
                      </a:cubicBezTo>
                      <a:cubicBezTo>
                        <a:pt x="13" y="37"/>
                        <a:pt x="14" y="39"/>
                        <a:pt x="14" y="40"/>
                      </a:cubicBezTo>
                      <a:cubicBezTo>
                        <a:pt x="16" y="41"/>
                        <a:pt x="18" y="41"/>
                        <a:pt x="17" y="39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7" y="36"/>
                        <a:pt x="17" y="33"/>
                        <a:pt x="17" y="30"/>
                      </a:cubicBezTo>
                      <a:cubicBezTo>
                        <a:pt x="17" y="28"/>
                        <a:pt x="17" y="25"/>
                        <a:pt x="17" y="23"/>
                      </a:cubicBezTo>
                      <a:cubicBezTo>
                        <a:pt x="17" y="22"/>
                        <a:pt x="17" y="23"/>
                        <a:pt x="16" y="23"/>
                      </a:cubicBezTo>
                      <a:cubicBezTo>
                        <a:pt x="16" y="22"/>
                        <a:pt x="13" y="21"/>
                        <a:pt x="13" y="22"/>
                      </a:cubicBezTo>
                      <a:cubicBezTo>
                        <a:pt x="12" y="21"/>
                        <a:pt x="11" y="20"/>
                        <a:pt x="10" y="20"/>
                      </a:cubicBezTo>
                      <a:cubicBezTo>
                        <a:pt x="11" y="18"/>
                        <a:pt x="13" y="18"/>
                        <a:pt x="15" y="17"/>
                      </a:cubicBezTo>
                      <a:cubicBezTo>
                        <a:pt x="16" y="18"/>
                        <a:pt x="17" y="18"/>
                        <a:pt x="17" y="18"/>
                      </a:cubicBezTo>
                      <a:cubicBezTo>
                        <a:pt x="17" y="18"/>
                        <a:pt x="17" y="18"/>
                        <a:pt x="17" y="17"/>
                      </a:cubicBezTo>
                      <a:cubicBezTo>
                        <a:pt x="18" y="17"/>
                        <a:pt x="18" y="17"/>
                        <a:pt x="19" y="18"/>
                      </a:cubicBezTo>
                      <a:cubicBezTo>
                        <a:pt x="19" y="18"/>
                        <a:pt x="18" y="18"/>
                        <a:pt x="18" y="18"/>
                      </a:cubicBezTo>
                      <a:cubicBezTo>
                        <a:pt x="19" y="19"/>
                        <a:pt x="21" y="20"/>
                        <a:pt x="23" y="22"/>
                      </a:cubicBezTo>
                      <a:cubicBezTo>
                        <a:pt x="23" y="22"/>
                        <a:pt x="23" y="22"/>
                        <a:pt x="24" y="22"/>
                      </a:cubicBezTo>
                      <a:cubicBezTo>
                        <a:pt x="24" y="23"/>
                        <a:pt x="25" y="24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7" y="26"/>
                        <a:pt x="26" y="26"/>
                        <a:pt x="26" y="27"/>
                      </a:cubicBezTo>
                      <a:cubicBezTo>
                        <a:pt x="25" y="26"/>
                        <a:pt x="24" y="25"/>
                        <a:pt x="23" y="2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4" y="34"/>
                        <a:pt x="14" y="34"/>
                      </a:cubicBezTo>
                      <a:cubicBezTo>
                        <a:pt x="14" y="35"/>
                        <a:pt x="14" y="35"/>
                        <a:pt x="13" y="35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6" y="35"/>
                      </a:moveTo>
                      <a:cubicBezTo>
                        <a:pt x="16" y="35"/>
                        <a:pt x="17" y="36"/>
                        <a:pt x="17" y="36"/>
                      </a:cubicBezTo>
                      <a:cubicBezTo>
                        <a:pt x="17" y="36"/>
                        <a:pt x="16" y="36"/>
                        <a:pt x="16" y="35"/>
                      </a:cubicBezTo>
                      <a:close/>
                      <a:moveTo>
                        <a:pt x="26" y="43"/>
                      </a:moveTo>
                      <a:cubicBezTo>
                        <a:pt x="26" y="43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lose/>
                      <a:moveTo>
                        <a:pt x="27" y="48"/>
                      </a:moveTo>
                      <a:cubicBezTo>
                        <a:pt x="27" y="48"/>
                        <a:pt x="27" y="47"/>
                        <a:pt x="27" y="47"/>
                      </a:cubicBezTo>
                      <a:cubicBezTo>
                        <a:pt x="27" y="47"/>
                        <a:pt x="27" y="47"/>
                        <a:pt x="28" y="47"/>
                      </a:cubicBezTo>
                      <a:cubicBezTo>
                        <a:pt x="28" y="48"/>
                        <a:pt x="27" y="48"/>
                        <a:pt x="27" y="48"/>
                      </a:cubicBezTo>
                      <a:close/>
                      <a:moveTo>
                        <a:pt x="28" y="46"/>
                      </a:move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28" y="46"/>
                        <a:pt x="28" y="46"/>
                        <a:pt x="28" y="46"/>
                      </a:cubicBezTo>
                      <a:close/>
                      <a:moveTo>
                        <a:pt x="28" y="46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7" y="45"/>
                        <a:pt x="27" y="45"/>
                        <a:pt x="27" y="46"/>
                      </a:cubicBezTo>
                      <a:cubicBezTo>
                        <a:pt x="26" y="45"/>
                        <a:pt x="27" y="46"/>
                        <a:pt x="26" y="46"/>
                      </a:cubicBezTo>
                      <a:cubicBezTo>
                        <a:pt x="26" y="45"/>
                        <a:pt x="26" y="45"/>
                        <a:pt x="26" y="4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7" y="44"/>
                        <a:pt x="27" y="45"/>
                        <a:pt x="27" y="44"/>
                      </a:cubicBezTo>
                      <a:cubicBezTo>
                        <a:pt x="27" y="44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9" y="45"/>
                        <a:pt x="29" y="45"/>
                      </a:cubicBezTo>
                      <a:cubicBezTo>
                        <a:pt x="29" y="45"/>
                        <a:pt x="28" y="46"/>
                        <a:pt x="28" y="46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4"/>
                        <a:pt x="29" y="44"/>
                      </a:cubicBezTo>
                      <a:cubicBezTo>
                        <a:pt x="29" y="44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29" y="45"/>
                      </a:cubicBezTo>
                      <a:close/>
                      <a:moveTo>
                        <a:pt x="30" y="46"/>
                      </a:moveTo>
                      <a:cubicBezTo>
                        <a:pt x="30" y="47"/>
                        <a:pt x="31" y="47"/>
                        <a:pt x="31" y="48"/>
                      </a:cubicBezTo>
                      <a:cubicBezTo>
                        <a:pt x="30" y="48"/>
                        <a:pt x="29" y="46"/>
                        <a:pt x="30" y="46"/>
                      </a:cubicBezTo>
                      <a:close/>
                      <a:moveTo>
                        <a:pt x="31" y="37"/>
                      </a:moveTo>
                      <a:cubicBezTo>
                        <a:pt x="31" y="37"/>
                        <a:pt x="31" y="38"/>
                        <a:pt x="32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7"/>
                      </a:cubicBezTo>
                      <a:close/>
                      <a:moveTo>
                        <a:pt x="34" y="48"/>
                      </a:move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4" y="49"/>
                        <a:pt x="34" y="48"/>
                        <a:pt x="34" y="48"/>
                      </a:cubicBezTo>
                      <a:close/>
                      <a:moveTo>
                        <a:pt x="34" y="50"/>
                      </a:moveTo>
                      <a:cubicBezTo>
                        <a:pt x="34" y="50"/>
                        <a:pt x="34" y="50"/>
                        <a:pt x="34" y="50"/>
                      </a:cubicBezTo>
                      <a:cubicBezTo>
                        <a:pt x="35" y="50"/>
                        <a:pt x="35" y="50"/>
                        <a:pt x="34" y="50"/>
                      </a:cubicBezTo>
                      <a:close/>
                      <a:moveTo>
                        <a:pt x="35" y="49"/>
                      </a:moveTo>
                      <a:cubicBezTo>
                        <a:pt x="34" y="48"/>
                        <a:pt x="34" y="48"/>
                        <a:pt x="34" y="48"/>
                      </a:cubicBezTo>
                      <a:cubicBezTo>
                        <a:pt x="34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7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2" y="50"/>
                        <a:pt x="32" y="49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1" y="47"/>
                      </a:cubicBezTo>
                      <a:cubicBezTo>
                        <a:pt x="32" y="47"/>
                        <a:pt x="32" y="48"/>
                        <a:pt x="32" y="47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2" y="47"/>
                        <a:pt x="32" y="47"/>
                        <a:pt x="31" y="47"/>
                      </a:cubicBezTo>
                      <a:cubicBezTo>
                        <a:pt x="31" y="46"/>
                        <a:pt x="31" y="46"/>
                        <a:pt x="31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2" y="45"/>
                        <a:pt x="32" y="44"/>
                        <a:pt x="32" y="44"/>
                      </a:cubicBezTo>
                      <a:cubicBezTo>
                        <a:pt x="32" y="44"/>
                        <a:pt x="32" y="44"/>
                        <a:pt x="33" y="45"/>
                      </a:cubicBezTo>
                      <a:cubicBezTo>
                        <a:pt x="33" y="44"/>
                        <a:pt x="32" y="44"/>
                        <a:pt x="32" y="43"/>
                      </a:cubicBezTo>
                      <a:cubicBezTo>
                        <a:pt x="32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4"/>
                        <a:pt x="33" y="43"/>
                        <a:pt x="33" y="44"/>
                      </a:cubicBezTo>
                      <a:cubicBezTo>
                        <a:pt x="34" y="44"/>
                        <a:pt x="33" y="43"/>
                        <a:pt x="34" y="43"/>
                      </a:cubicBezTo>
                      <a:cubicBezTo>
                        <a:pt x="34" y="43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5" y="44"/>
                      </a:cubicBezTo>
                      <a:cubicBezTo>
                        <a:pt x="35" y="45"/>
                        <a:pt x="35" y="45"/>
                        <a:pt x="35" y="46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7"/>
                        <a:pt x="35" y="48"/>
                        <a:pt x="35" y="49"/>
                      </a:cubicBezTo>
                      <a:close/>
                      <a:moveTo>
                        <a:pt x="35" y="22"/>
                      </a:moveTo>
                      <a:cubicBezTo>
                        <a:pt x="35" y="22"/>
                        <a:pt x="35" y="21"/>
                        <a:pt x="34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0"/>
                        <a:pt x="35" y="21"/>
                        <a:pt x="35" y="22"/>
                      </a:cubicBezTo>
                      <a:cubicBezTo>
                        <a:pt x="35" y="22"/>
                        <a:pt x="35" y="23"/>
                        <a:pt x="35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2" name="任意多边形 11311"/>
                <p:cNvSpPr>
                  <a:spLocks noEditPoints="1"/>
                </p:cNvSpPr>
                <p:nvPr/>
              </p:nvSpPr>
              <p:spPr>
                <a:xfrm>
                  <a:off x="4643" y="3366"/>
                  <a:ext cx="59" cy="81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37" y="43"/>
                      </a:moveTo>
                      <a:cubicBezTo>
                        <a:pt x="37" y="42"/>
                        <a:pt x="37" y="42"/>
                        <a:pt x="37" y="41"/>
                      </a:cubicBezTo>
                      <a:cubicBezTo>
                        <a:pt x="37" y="39"/>
                        <a:pt x="37" y="37"/>
                        <a:pt x="36" y="35"/>
                      </a:cubicBezTo>
                      <a:cubicBezTo>
                        <a:pt x="37" y="33"/>
                        <a:pt x="37" y="31"/>
                        <a:pt x="37" y="28"/>
                      </a:cubicBezTo>
                      <a:cubicBezTo>
                        <a:pt x="37" y="27"/>
                        <a:pt x="36" y="25"/>
                        <a:pt x="36" y="23"/>
                      </a:cubicBezTo>
                      <a:cubicBezTo>
                        <a:pt x="36" y="21"/>
                        <a:pt x="37" y="19"/>
                        <a:pt x="36" y="17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4" y="13"/>
                        <a:pt x="32" y="13"/>
                        <a:pt x="31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29" y="11"/>
                        <a:pt x="28" y="12"/>
                      </a:cubicBezTo>
                      <a:cubicBezTo>
                        <a:pt x="27" y="10"/>
                        <a:pt x="25" y="10"/>
                        <a:pt x="23" y="9"/>
                      </a:cubicBezTo>
                      <a:cubicBezTo>
                        <a:pt x="23" y="9"/>
                        <a:pt x="22" y="9"/>
                        <a:pt x="21" y="8"/>
                      </a:cubicBezTo>
                      <a:cubicBezTo>
                        <a:pt x="18" y="7"/>
                        <a:pt x="16" y="6"/>
                        <a:pt x="13" y="5"/>
                      </a:cubicBezTo>
                      <a:cubicBezTo>
                        <a:pt x="11" y="4"/>
                        <a:pt x="8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1"/>
                        <a:pt x="2" y="1"/>
                        <a:pt x="1" y="1"/>
                      </a:cubicBezTo>
                      <a:cubicBezTo>
                        <a:pt x="0" y="0"/>
                        <a:pt x="0" y="3"/>
                        <a:pt x="0" y="4"/>
                      </a:cubicBezTo>
                      <a:cubicBezTo>
                        <a:pt x="0" y="8"/>
                        <a:pt x="1" y="12"/>
                        <a:pt x="1" y="17"/>
                      </a:cubicBezTo>
                      <a:cubicBezTo>
                        <a:pt x="1" y="20"/>
                        <a:pt x="1" y="23"/>
                        <a:pt x="1" y="26"/>
                      </a:cubicBezTo>
                      <a:cubicBezTo>
                        <a:pt x="1" y="26"/>
                        <a:pt x="1" y="27"/>
                        <a:pt x="2" y="27"/>
                      </a:cubicBezTo>
                      <a:cubicBezTo>
                        <a:pt x="2" y="30"/>
                        <a:pt x="2" y="32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4" y="37"/>
                        <a:pt x="7" y="38"/>
                        <a:pt x="9" y="39"/>
                      </a:cubicBezTo>
                      <a:cubicBezTo>
                        <a:pt x="10" y="39"/>
                        <a:pt x="10" y="40"/>
                        <a:pt x="10" y="40"/>
                      </a:cubicBezTo>
                      <a:cubicBezTo>
                        <a:pt x="11" y="40"/>
                        <a:pt x="13" y="41"/>
                        <a:pt x="14" y="41"/>
                      </a:cubicBezTo>
                      <a:cubicBezTo>
                        <a:pt x="14" y="41"/>
                        <a:pt x="13" y="41"/>
                        <a:pt x="14" y="40"/>
                      </a:cubicBezTo>
                      <a:cubicBezTo>
                        <a:pt x="14" y="41"/>
                        <a:pt x="14" y="40"/>
                        <a:pt x="15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41"/>
                        <a:pt x="14" y="40"/>
                        <a:pt x="14" y="41"/>
                      </a:cubicBezTo>
                      <a:cubicBezTo>
                        <a:pt x="15" y="41"/>
                        <a:pt x="15" y="41"/>
                        <a:pt x="15" y="42"/>
                      </a:cubicBezTo>
                      <a:cubicBezTo>
                        <a:pt x="18" y="43"/>
                        <a:pt x="21" y="44"/>
                        <a:pt x="23" y="45"/>
                      </a:cubicBezTo>
                      <a:cubicBezTo>
                        <a:pt x="26" y="46"/>
                        <a:pt x="28" y="48"/>
                        <a:pt x="31" y="48"/>
                      </a:cubicBezTo>
                      <a:cubicBezTo>
                        <a:pt x="30" y="48"/>
                        <a:pt x="30" y="47"/>
                        <a:pt x="29" y="46"/>
                      </a:cubicBezTo>
                      <a:cubicBezTo>
                        <a:pt x="30" y="46"/>
                        <a:pt x="30" y="46"/>
                        <a:pt x="30" y="45"/>
                      </a:cubicBezTo>
                      <a:cubicBezTo>
                        <a:pt x="30" y="45"/>
                        <a:pt x="30" y="44"/>
                        <a:pt x="30" y="44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1" y="43"/>
                        <a:pt x="31" y="43"/>
                        <a:pt x="31" y="43"/>
                      </a:cubicBezTo>
                      <a:cubicBezTo>
                        <a:pt x="31" y="44"/>
                        <a:pt x="32" y="45"/>
                        <a:pt x="32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3" y="46"/>
                        <a:pt x="32" y="46"/>
                        <a:pt x="32" y="46"/>
                      </a:cubicBezTo>
                      <a:cubicBezTo>
                        <a:pt x="32" y="47"/>
                        <a:pt x="32" y="46"/>
                        <a:pt x="33" y="46"/>
                      </a:cubicBezTo>
                      <a:cubicBezTo>
                        <a:pt x="33" y="47"/>
                        <a:pt x="33" y="47"/>
                        <a:pt x="32" y="47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1" y="47"/>
                        <a:pt x="31" y="48"/>
                      </a:cubicBezTo>
                      <a:cubicBezTo>
                        <a:pt x="32" y="48"/>
                        <a:pt x="32" y="49"/>
                        <a:pt x="32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4" y="50"/>
                        <a:pt x="36" y="51"/>
                        <a:pt x="37" y="51"/>
                      </a:cubicBezTo>
                      <a:cubicBezTo>
                        <a:pt x="37" y="51"/>
                        <a:pt x="37" y="50"/>
                        <a:pt x="37" y="49"/>
                      </a:cubicBezTo>
                      <a:cubicBezTo>
                        <a:pt x="37" y="47"/>
                        <a:pt x="37" y="45"/>
                        <a:pt x="37" y="43"/>
                      </a:cubicBezTo>
                      <a:close/>
                      <a:moveTo>
                        <a:pt x="6" y="8"/>
                      </a:move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7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lose/>
                      <a:moveTo>
                        <a:pt x="5" y="9"/>
                      </a:moveTo>
                      <a:cubicBezTo>
                        <a:pt x="6" y="9"/>
                        <a:pt x="5" y="9"/>
                        <a:pt x="6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lose/>
                      <a:moveTo>
                        <a:pt x="5" y="12"/>
                      </a:move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5" y="12"/>
                      </a:cubicBezTo>
                      <a:close/>
                      <a:moveTo>
                        <a:pt x="6" y="11"/>
                      </a:moveTo>
                      <a:cubicBezTo>
                        <a:pt x="7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8" y="11"/>
                      </a:cubicBezTo>
                      <a:cubicBezTo>
                        <a:pt x="8" y="12"/>
                        <a:pt x="7" y="12"/>
                        <a:pt x="6" y="11"/>
                      </a:cubicBezTo>
                      <a:close/>
                      <a:moveTo>
                        <a:pt x="8" y="6"/>
                      </a:move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25" y="30"/>
                      </a:moveTo>
                      <a:cubicBezTo>
                        <a:pt x="25" y="30"/>
                        <a:pt x="25" y="30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lose/>
                      <a:moveTo>
                        <a:pt x="22" y="15"/>
                      </a:moveTo>
                      <a:cubicBezTo>
                        <a:pt x="23" y="17"/>
                        <a:pt x="24" y="18"/>
                        <a:pt x="24" y="20"/>
                      </a:cubicBezTo>
                      <a:cubicBezTo>
                        <a:pt x="24" y="21"/>
                        <a:pt x="22" y="22"/>
                        <a:pt x="21" y="22"/>
                      </a:cubicBezTo>
                      <a:cubicBezTo>
                        <a:pt x="22" y="23"/>
                        <a:pt x="23" y="24"/>
                        <a:pt x="23" y="25"/>
                      </a:cubicBezTo>
                      <a:cubicBezTo>
                        <a:pt x="24" y="25"/>
                        <a:pt x="24" y="26"/>
                        <a:pt x="24" y="26"/>
                      </a:cubicBezTo>
                      <a:cubicBezTo>
                        <a:pt x="25" y="28"/>
                        <a:pt x="24" y="29"/>
                        <a:pt x="23" y="30"/>
                      </a:cubicBezTo>
                      <a:cubicBezTo>
                        <a:pt x="22" y="30"/>
                        <a:pt x="20" y="30"/>
                        <a:pt x="18" y="29"/>
                      </a:cubicBezTo>
                      <a:cubicBezTo>
                        <a:pt x="18" y="28"/>
                        <a:pt x="17" y="27"/>
                        <a:pt x="16" y="27"/>
                      </a:cubicBezTo>
                      <a:cubicBezTo>
                        <a:pt x="15" y="25"/>
                        <a:pt x="14" y="22"/>
                        <a:pt x="16" y="21"/>
                      </a:cubicBezTo>
                      <a:cubicBezTo>
                        <a:pt x="17" y="21"/>
                        <a:pt x="17" y="21"/>
                        <a:pt x="18" y="21"/>
                      </a:cubicBezTo>
                      <a:cubicBezTo>
                        <a:pt x="17" y="20"/>
                        <a:pt x="16" y="20"/>
                        <a:pt x="16" y="19"/>
                      </a:cubicBezTo>
                      <a:cubicBezTo>
                        <a:pt x="15" y="18"/>
                        <a:pt x="15" y="15"/>
                        <a:pt x="15" y="14"/>
                      </a:cubicBezTo>
                      <a:cubicBezTo>
                        <a:pt x="15" y="14"/>
                        <a:pt x="17" y="13"/>
                        <a:pt x="17" y="13"/>
                      </a:cubicBezTo>
                      <a:cubicBezTo>
                        <a:pt x="18" y="13"/>
                        <a:pt x="20" y="14"/>
                        <a:pt x="22" y="15"/>
                      </a:cubicBezTo>
                      <a:close/>
                      <a:moveTo>
                        <a:pt x="24" y="35"/>
                      </a:moveTo>
                      <a:cubicBezTo>
                        <a:pt x="24" y="35"/>
                        <a:pt x="24" y="35"/>
                        <a:pt x="24" y="35"/>
                      </a:cubicBezTo>
                      <a:cubicBezTo>
                        <a:pt x="24" y="35"/>
                        <a:pt x="24" y="35"/>
                        <a:pt x="24" y="35"/>
                      </a:cubicBezTo>
                      <a:close/>
                      <a:moveTo>
                        <a:pt x="15" y="12"/>
                      </a:moveTo>
                      <a:cubicBezTo>
                        <a:pt x="16" y="11"/>
                        <a:pt x="16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lose/>
                      <a:moveTo>
                        <a:pt x="14" y="11"/>
                      </a:move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1"/>
                        <a:pt x="14" y="11"/>
                        <a:pt x="14" y="10"/>
                      </a:cubicBezTo>
                      <a:cubicBezTo>
                        <a:pt x="14" y="10"/>
                        <a:pt x="14" y="10"/>
                        <a:pt x="14" y="11"/>
                      </a:cubicBezTo>
                      <a:close/>
                      <a:moveTo>
                        <a:pt x="13" y="8"/>
                      </a:move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lose/>
                      <a:moveTo>
                        <a:pt x="11" y="30"/>
                      </a:moveTo>
                      <a:cubicBezTo>
                        <a:pt x="17" y="33"/>
                        <a:pt x="23" y="35"/>
                        <a:pt x="28" y="37"/>
                      </a:cubicBezTo>
                      <a:cubicBezTo>
                        <a:pt x="28" y="38"/>
                        <a:pt x="28" y="39"/>
                        <a:pt x="28" y="39"/>
                      </a:cubicBezTo>
                      <a:cubicBezTo>
                        <a:pt x="28" y="40"/>
                        <a:pt x="27" y="39"/>
                        <a:pt x="27" y="39"/>
                      </a:cubicBezTo>
                      <a:cubicBezTo>
                        <a:pt x="23" y="37"/>
                        <a:pt x="20" y="36"/>
                        <a:pt x="17" y="34"/>
                      </a:cubicBezTo>
                      <a:cubicBezTo>
                        <a:pt x="15" y="34"/>
                        <a:pt x="13" y="33"/>
                        <a:pt x="11" y="32"/>
                      </a:cubicBezTo>
                      <a:cubicBezTo>
                        <a:pt x="11" y="31"/>
                        <a:pt x="11" y="30"/>
                        <a:pt x="11" y="30"/>
                      </a:cubicBezTo>
                      <a:close/>
                      <a:moveTo>
                        <a:pt x="28" y="45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lose/>
                      <a:moveTo>
                        <a:pt x="28" y="44"/>
                      </a:moveTo>
                      <a:cubicBezTo>
                        <a:pt x="28" y="44"/>
                        <a:pt x="27" y="44"/>
                        <a:pt x="27" y="44"/>
                      </a:cubicBezTo>
                      <a:cubicBezTo>
                        <a:pt x="27" y="44"/>
                        <a:pt x="27" y="44"/>
                        <a:pt x="27" y="44"/>
                      </a:cubicBezTo>
                      <a:cubicBezTo>
                        <a:pt x="22" y="42"/>
                        <a:pt x="16" y="39"/>
                        <a:pt x="11" y="37"/>
                      </a:cubicBezTo>
                      <a:cubicBezTo>
                        <a:pt x="11" y="36"/>
                        <a:pt x="11" y="35"/>
                        <a:pt x="11" y="35"/>
                      </a:cubicBezTo>
                      <a:cubicBezTo>
                        <a:pt x="14" y="36"/>
                        <a:pt x="17" y="37"/>
                        <a:pt x="20" y="38"/>
                      </a:cubicBezTo>
                      <a:cubicBezTo>
                        <a:pt x="20" y="39"/>
                        <a:pt x="21" y="39"/>
                        <a:pt x="21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4" y="40"/>
                        <a:pt x="25" y="41"/>
                        <a:pt x="26" y="41"/>
                      </a:cubicBezTo>
                      <a:cubicBezTo>
                        <a:pt x="27" y="42"/>
                        <a:pt x="27" y="41"/>
                        <a:pt x="28" y="42"/>
                      </a:cubicBezTo>
                      <a:cubicBezTo>
                        <a:pt x="28" y="42"/>
                        <a:pt x="28" y="44"/>
                        <a:pt x="28" y="44"/>
                      </a:cubicBezTo>
                      <a:close/>
                      <a:moveTo>
                        <a:pt x="32" y="49"/>
                      </a:move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3" y="48"/>
                      </a:cubicBezTo>
                      <a:cubicBezTo>
                        <a:pt x="33" y="48"/>
                        <a:pt x="33" y="49"/>
                        <a:pt x="32" y="49"/>
                      </a:cubicBezTo>
                      <a:close/>
                      <a:moveTo>
                        <a:pt x="33" y="36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1" y="35"/>
                        <a:pt x="32" y="35"/>
                        <a:pt x="33" y="36"/>
                      </a:cubicBezTo>
                      <a:cubicBezTo>
                        <a:pt x="33" y="36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2" y="36"/>
                        <a:pt x="32" y="36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1" y="38"/>
                      </a:moveTo>
                      <a:cubicBezTo>
                        <a:pt x="31" y="38"/>
                        <a:pt x="32" y="38"/>
                        <a:pt x="32" y="38"/>
                      </a:cubicBezTo>
                      <a:cubicBezTo>
                        <a:pt x="32" y="38"/>
                        <a:pt x="32" y="38"/>
                        <a:pt x="31" y="38"/>
                      </a:cubicBezTo>
                      <a:close/>
                      <a:moveTo>
                        <a:pt x="32" y="17"/>
                      </a:moveTo>
                      <a:cubicBezTo>
                        <a:pt x="32" y="17"/>
                        <a:pt x="32" y="17"/>
                        <a:pt x="33" y="18"/>
                      </a:cubicBezTo>
                      <a:cubicBezTo>
                        <a:pt x="33" y="18"/>
                        <a:pt x="33" y="18"/>
                        <a:pt x="33" y="19"/>
                      </a:cubicBezTo>
                      <a:cubicBezTo>
                        <a:pt x="33" y="18"/>
                        <a:pt x="32" y="18"/>
                        <a:pt x="32" y="17"/>
                      </a:cubicBezTo>
                      <a:close/>
                      <a:moveTo>
                        <a:pt x="33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19"/>
                        <a:pt x="32" y="19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9"/>
                        <a:pt x="33" y="19"/>
                        <a:pt x="33" y="20"/>
                      </a:cubicBezTo>
                      <a:close/>
                      <a:moveTo>
                        <a:pt x="33" y="29"/>
                      </a:move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3" y="29"/>
                        <a:pt x="33" y="29"/>
                        <a:pt x="34" y="30"/>
                      </a:cubicBezTo>
                      <a:cubicBezTo>
                        <a:pt x="34" y="30"/>
                        <a:pt x="33" y="30"/>
                        <a:pt x="33" y="30"/>
                      </a:cubicBezTo>
                      <a:cubicBezTo>
                        <a:pt x="33" y="30"/>
                        <a:pt x="33" y="29"/>
                        <a:pt x="33" y="29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7"/>
                        <a:pt x="34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lose/>
                      <a:moveTo>
                        <a:pt x="33" y="14"/>
                      </a:moveTo>
                      <a:cubicBezTo>
                        <a:pt x="33" y="15"/>
                        <a:pt x="33" y="14"/>
                        <a:pt x="32" y="14"/>
                      </a:cubicBezTo>
                      <a:cubicBezTo>
                        <a:pt x="32" y="14"/>
                        <a:pt x="33" y="14"/>
                        <a:pt x="33" y="14"/>
                      </a:cubicBezTo>
                      <a:close/>
                      <a:moveTo>
                        <a:pt x="32" y="16"/>
                      </a:moveTo>
                      <a:cubicBezTo>
                        <a:pt x="32" y="16"/>
                        <a:pt x="33" y="16"/>
                        <a:pt x="33" y="17"/>
                      </a:cubicBezTo>
                      <a:cubicBezTo>
                        <a:pt x="33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2" y="18"/>
                        <a:pt x="31" y="18"/>
                      </a:cubicBezTo>
                      <a:close/>
                      <a:moveTo>
                        <a:pt x="30" y="18"/>
                      </a:moveTo>
                      <a:cubicBezTo>
                        <a:pt x="31" y="18"/>
                        <a:pt x="31" y="19"/>
                        <a:pt x="30" y="19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lose/>
                      <a:moveTo>
                        <a:pt x="30" y="14"/>
                      </a:move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lose/>
                      <a:moveTo>
                        <a:pt x="30" y="21"/>
                      </a:moveTo>
                      <a:cubicBezTo>
                        <a:pt x="30" y="21"/>
                        <a:pt x="30" y="22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29" y="18"/>
                        <a:pt x="30" y="18"/>
                        <a:pt x="30" y="17"/>
                      </a:cubicBezTo>
                      <a:close/>
                      <a:moveTo>
                        <a:pt x="29" y="45"/>
                      </a:moveTo>
                      <a:cubicBezTo>
                        <a:pt x="30" y="45"/>
                        <a:pt x="30" y="46"/>
                        <a:pt x="30" y="46"/>
                      </a:cubicBezTo>
                      <a:cubicBezTo>
                        <a:pt x="29" y="46"/>
                        <a:pt x="29" y="46"/>
                        <a:pt x="29" y="45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5"/>
                        <a:pt x="29" y="44"/>
                      </a:cubicBezTo>
                      <a:cubicBezTo>
                        <a:pt x="29" y="45"/>
                        <a:pt x="30" y="45"/>
                        <a:pt x="30" y="45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lose/>
                      <a:moveTo>
                        <a:pt x="29" y="43"/>
                      </a:moveTo>
                      <a:cubicBezTo>
                        <a:pt x="29" y="43"/>
                        <a:pt x="29" y="43"/>
                        <a:pt x="30" y="43"/>
                      </a:cubicBezTo>
                      <a:cubicBezTo>
                        <a:pt x="30" y="43"/>
                        <a:pt x="30" y="44"/>
                        <a:pt x="30" y="44"/>
                      </a:cubicBezTo>
                      <a:cubicBezTo>
                        <a:pt x="29" y="44"/>
                        <a:pt x="30" y="43"/>
                        <a:pt x="29" y="43"/>
                      </a:cubicBezTo>
                      <a:close/>
                      <a:moveTo>
                        <a:pt x="30" y="33"/>
                      </a:moveTo>
                      <a:cubicBezTo>
                        <a:pt x="30" y="32"/>
                        <a:pt x="30" y="33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lose/>
                      <a:moveTo>
                        <a:pt x="30" y="19"/>
                      </a:move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30" y="20"/>
                        <a:pt x="30" y="19"/>
                      </a:cubicBezTo>
                      <a:close/>
                      <a:moveTo>
                        <a:pt x="31" y="42"/>
                      </a:moveTo>
                      <a:cubicBezTo>
                        <a:pt x="31" y="42"/>
                        <a:pt x="31" y="42"/>
                        <a:pt x="31" y="43"/>
                      </a:cubicBezTo>
                      <a:cubicBezTo>
                        <a:pt x="31" y="43"/>
                        <a:pt x="31" y="42"/>
                        <a:pt x="31" y="42"/>
                      </a:cubicBezTo>
                      <a:cubicBezTo>
                        <a:pt x="31" y="41"/>
                        <a:pt x="31" y="41"/>
                        <a:pt x="31" y="40"/>
                      </a:cubicBezTo>
                      <a:cubicBezTo>
                        <a:pt x="31" y="40"/>
                        <a:pt x="31" y="40"/>
                        <a:pt x="31" y="39"/>
                      </a:cubicBezTo>
                      <a:cubicBezTo>
                        <a:pt x="31" y="39"/>
                        <a:pt x="31" y="40"/>
                        <a:pt x="32" y="40"/>
                      </a:cubicBezTo>
                      <a:cubicBezTo>
                        <a:pt x="32" y="40"/>
                        <a:pt x="31" y="40"/>
                        <a:pt x="31" y="40"/>
                      </a:cubicBezTo>
                      <a:cubicBezTo>
                        <a:pt x="31" y="41"/>
                        <a:pt x="31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ubicBezTo>
                        <a:pt x="32" y="41"/>
                        <a:pt x="32" y="40"/>
                        <a:pt x="32" y="40"/>
                      </a:cubicBezTo>
                      <a:cubicBezTo>
                        <a:pt x="33" y="41"/>
                        <a:pt x="33" y="42"/>
                        <a:pt x="33" y="42"/>
                      </a:cubicBezTo>
                      <a:cubicBezTo>
                        <a:pt x="32" y="42"/>
                        <a:pt x="33" y="41"/>
                        <a:pt x="32" y="41"/>
                      </a:cubicBezTo>
                      <a:cubicBezTo>
                        <a:pt x="32" y="41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1" y="42"/>
                      </a:cubicBezTo>
                      <a:close/>
                      <a:moveTo>
                        <a:pt x="33" y="46"/>
                      </a:move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4"/>
                        <a:pt x="32" y="44"/>
                        <a:pt x="32" y="44"/>
                      </a:cubicBezTo>
                      <a:cubicBezTo>
                        <a:pt x="32" y="44"/>
                        <a:pt x="32" y="43"/>
                        <a:pt x="32" y="43"/>
                      </a:cubicBezTo>
                      <a:cubicBezTo>
                        <a:pt x="32" y="44"/>
                        <a:pt x="33" y="44"/>
                        <a:pt x="33" y="44"/>
                      </a:cubicBezTo>
                      <a:cubicBezTo>
                        <a:pt x="33" y="44"/>
                        <a:pt x="34" y="44"/>
                        <a:pt x="34" y="45"/>
                      </a:cubicBez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5"/>
                        <a:pt x="33" y="46"/>
                        <a:pt x="33" y="46"/>
                      </a:cubicBezTo>
                      <a:close/>
                      <a:moveTo>
                        <a:pt x="32" y="40"/>
                      </a:moveTo>
                      <a:cubicBezTo>
                        <a:pt x="32" y="40"/>
                        <a:pt x="32" y="39"/>
                        <a:pt x="32" y="39"/>
                      </a:cubicBezTo>
                      <a:cubicBezTo>
                        <a:pt x="32" y="39"/>
                        <a:pt x="32" y="39"/>
                        <a:pt x="33" y="39"/>
                      </a:cubicBezTo>
                      <a:cubicBezTo>
                        <a:pt x="33" y="39"/>
                        <a:pt x="33" y="38"/>
                        <a:pt x="33" y="39"/>
                      </a:cubicBezTo>
                      <a:cubicBezTo>
                        <a:pt x="34" y="39"/>
                        <a:pt x="33" y="40"/>
                        <a:pt x="34" y="40"/>
                      </a:cubicBezTo>
                      <a:cubicBezTo>
                        <a:pt x="34" y="41"/>
                        <a:pt x="34" y="40"/>
                        <a:pt x="34" y="40"/>
                      </a:cubicBezTo>
                      <a:cubicBezTo>
                        <a:pt x="34" y="41"/>
                        <a:pt x="33" y="40"/>
                        <a:pt x="32" y="40"/>
                      </a:cubicBezTo>
                      <a:close/>
                      <a:moveTo>
                        <a:pt x="35" y="44"/>
                      </a:move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5"/>
                        <a:pt x="35" y="45"/>
                        <a:pt x="35" y="44"/>
                      </a:cubicBezTo>
                      <a:close/>
                      <a:moveTo>
                        <a:pt x="35" y="48"/>
                      </a:moveTo>
                      <a:cubicBezTo>
                        <a:pt x="35" y="48"/>
                        <a:pt x="35" y="47"/>
                        <a:pt x="35" y="47"/>
                      </a:cubicBezTo>
                      <a:cubicBezTo>
                        <a:pt x="35" y="47"/>
                        <a:pt x="36" y="48"/>
                        <a:pt x="36" y="48"/>
                      </a:cubicBezTo>
                      <a:cubicBezTo>
                        <a:pt x="35" y="48"/>
                        <a:pt x="35" y="48"/>
                        <a:pt x="35" y="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3" name="任意多边形 11312"/>
                <p:cNvSpPr/>
                <p:nvPr/>
              </p:nvSpPr>
              <p:spPr>
                <a:xfrm>
                  <a:off x="4432" y="3437"/>
                  <a:ext cx="237" cy="307"/>
                </a:xfrm>
                <a:custGeom>
                  <a:avLst/>
                  <a:gdLst/>
                  <a:ahLst/>
                  <a:cxnLst/>
                  <a:pathLst>
                    <a:path w="282" h="365">
                      <a:moveTo>
                        <a:pt x="45" y="219"/>
                      </a:moveTo>
                      <a:lnTo>
                        <a:pt x="278" y="365"/>
                      </a:lnTo>
                      <a:lnTo>
                        <a:pt x="282" y="131"/>
                      </a:lnTo>
                      <a:lnTo>
                        <a:pt x="0" y="0"/>
                      </a:lnTo>
                      <a:lnTo>
                        <a:pt x="45" y="21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4" name="任意多边形 11313"/>
                <p:cNvSpPr/>
                <p:nvPr/>
              </p:nvSpPr>
              <p:spPr>
                <a:xfrm>
                  <a:off x="4665" y="3423"/>
                  <a:ext cx="167" cy="321"/>
                </a:xfrm>
                <a:custGeom>
                  <a:avLst/>
                  <a:gdLst/>
                  <a:ahLst/>
                  <a:cxnLst/>
                  <a:pathLst>
                    <a:path w="198" h="382">
                      <a:moveTo>
                        <a:pt x="198" y="0"/>
                      </a:moveTo>
                      <a:lnTo>
                        <a:pt x="4" y="148"/>
                      </a:lnTo>
                      <a:lnTo>
                        <a:pt x="0" y="382"/>
                      </a:lnTo>
                      <a:lnTo>
                        <a:pt x="164" y="214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5" name="任意多边形 11314"/>
                <p:cNvSpPr/>
                <p:nvPr/>
              </p:nvSpPr>
              <p:spPr>
                <a:xfrm>
                  <a:off x="4432" y="3361"/>
                  <a:ext cx="400" cy="186"/>
                </a:xfrm>
                <a:custGeom>
                  <a:avLst/>
                  <a:gdLst/>
                  <a:ahLst/>
                  <a:cxnLst/>
                  <a:pathLst>
                    <a:path w="476" h="221">
                      <a:moveTo>
                        <a:pt x="0" y="90"/>
                      </a:moveTo>
                      <a:lnTo>
                        <a:pt x="244" y="0"/>
                      </a:lnTo>
                      <a:lnTo>
                        <a:pt x="476" y="73"/>
                      </a:lnTo>
                      <a:lnTo>
                        <a:pt x="282" y="221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6" name="任意多边形 11315"/>
                <p:cNvSpPr/>
                <p:nvPr/>
              </p:nvSpPr>
              <p:spPr>
                <a:xfrm>
                  <a:off x="4460" y="3371"/>
                  <a:ext cx="178" cy="71"/>
                </a:xfrm>
                <a:custGeom>
                  <a:avLst/>
                  <a:gdLst/>
                  <a:ahLst/>
                  <a:cxnLst/>
                  <a:pathLst>
                    <a:path w="212" h="85">
                      <a:moveTo>
                        <a:pt x="0" y="81"/>
                      </a:moveTo>
                      <a:lnTo>
                        <a:pt x="212" y="0"/>
                      </a:lnTo>
                      <a:lnTo>
                        <a:pt x="210" y="6"/>
                      </a:lnTo>
                      <a:lnTo>
                        <a:pt x="9" y="85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555248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7" name="任意多边形 11316"/>
                <p:cNvSpPr/>
                <p:nvPr/>
              </p:nvSpPr>
              <p:spPr>
                <a:xfrm>
                  <a:off x="4637" y="3371"/>
                  <a:ext cx="170" cy="59"/>
                </a:xfrm>
                <a:custGeom>
                  <a:avLst/>
                  <a:gdLst/>
                  <a:ahLst/>
                  <a:cxnLst/>
                  <a:pathLst>
                    <a:path w="202" h="70">
                      <a:moveTo>
                        <a:pt x="2" y="0"/>
                      </a:moveTo>
                      <a:lnTo>
                        <a:pt x="202" y="66"/>
                      </a:lnTo>
                      <a:lnTo>
                        <a:pt x="196" y="70"/>
                      </a:lnTo>
                      <a:lnTo>
                        <a:pt x="0" y="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8" name="任意多边形 11317"/>
                <p:cNvSpPr/>
                <p:nvPr/>
              </p:nvSpPr>
              <p:spPr>
                <a:xfrm>
                  <a:off x="4468" y="3430"/>
                  <a:ext cx="334" cy="98"/>
                </a:xfrm>
                <a:custGeom>
                  <a:avLst/>
                  <a:gdLst/>
                  <a:ahLst/>
                  <a:cxnLst/>
                  <a:pathLst>
                    <a:path w="397" h="117">
                      <a:moveTo>
                        <a:pt x="0" y="15"/>
                      </a:moveTo>
                      <a:lnTo>
                        <a:pt x="233" y="117"/>
                      </a:lnTo>
                      <a:lnTo>
                        <a:pt x="397" y="0"/>
                      </a:lnTo>
                      <a:lnTo>
                        <a:pt x="397" y="0"/>
                      </a:lnTo>
                      <a:lnTo>
                        <a:pt x="233" y="115"/>
                      </a:lnTo>
                      <a:lnTo>
                        <a:pt x="2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9" name="任意多边形 11318"/>
                <p:cNvSpPr/>
                <p:nvPr/>
              </p:nvSpPr>
              <p:spPr>
                <a:xfrm>
                  <a:off x="4453" y="3460"/>
                  <a:ext cx="34" cy="160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0" y="0"/>
                      </a:moveTo>
                      <a:lnTo>
                        <a:pt x="35" y="191"/>
                      </a:lnTo>
                      <a:lnTo>
                        <a:pt x="41" y="185"/>
                      </a:lnTo>
                      <a:lnTo>
                        <a:pt x="9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0" name="任意多边形 11319"/>
                <p:cNvSpPr/>
                <p:nvPr/>
              </p:nvSpPr>
              <p:spPr>
                <a:xfrm>
                  <a:off x="4482" y="3615"/>
                  <a:ext cx="169" cy="108"/>
                </a:xfrm>
                <a:custGeom>
                  <a:avLst/>
                  <a:gdLst/>
                  <a:ahLst/>
                  <a:cxnLst/>
                  <a:pathLst>
                    <a:path w="201" h="128">
                      <a:moveTo>
                        <a:pt x="201" y="128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201" y="123"/>
                      </a:lnTo>
                      <a:lnTo>
                        <a:pt x="201" y="128"/>
                      </a:lnTo>
                      <a:close/>
                    </a:path>
                  </a:pathLst>
                </a:custGeom>
                <a:solidFill>
                  <a:srgbClr val="E9D9C5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1" name="任意多边形 11320"/>
                <p:cNvSpPr/>
                <p:nvPr/>
              </p:nvSpPr>
              <p:spPr>
                <a:xfrm>
                  <a:off x="4460" y="3464"/>
                  <a:ext cx="193" cy="259"/>
                </a:xfrm>
                <a:custGeom>
                  <a:avLst/>
                  <a:gdLst/>
                  <a:ahLst/>
                  <a:cxnLst/>
                  <a:pathLst>
                    <a:path w="229" h="308">
                      <a:moveTo>
                        <a:pt x="0" y="0"/>
                      </a:moveTo>
                      <a:lnTo>
                        <a:pt x="227" y="110"/>
                      </a:lnTo>
                      <a:lnTo>
                        <a:pt x="229" y="308"/>
                      </a:lnTo>
                      <a:lnTo>
                        <a:pt x="227" y="308"/>
                      </a:lnTo>
                      <a:lnTo>
                        <a:pt x="225" y="1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2" name="任意多边形 11321"/>
                <p:cNvSpPr/>
                <p:nvPr/>
              </p:nvSpPr>
              <p:spPr>
                <a:xfrm>
                  <a:off x="4794" y="3441"/>
                  <a:ext cx="29" cy="157"/>
                </a:xfrm>
                <a:custGeom>
                  <a:avLst/>
                  <a:gdLst/>
                  <a:ahLst/>
                  <a:cxnLst/>
                  <a:pathLst>
                    <a:path w="34" h="187">
                      <a:moveTo>
                        <a:pt x="34" y="0"/>
                      </a:moveTo>
                      <a:lnTo>
                        <a:pt x="6" y="187"/>
                      </a:lnTo>
                      <a:lnTo>
                        <a:pt x="0" y="185"/>
                      </a:lnTo>
                      <a:lnTo>
                        <a:pt x="26" y="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5C5546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3" name="任意多边形 11322"/>
                <p:cNvSpPr/>
                <p:nvPr/>
              </p:nvSpPr>
              <p:spPr>
                <a:xfrm>
                  <a:off x="4676" y="3596"/>
                  <a:ext cx="123" cy="125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0" y="79"/>
                      </a:moveTo>
                      <a:cubicBezTo>
                        <a:pt x="0" y="78"/>
                        <a:pt x="0" y="74"/>
                        <a:pt x="0" y="7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4" name="任意多边形 11323"/>
                <p:cNvSpPr/>
                <p:nvPr/>
              </p:nvSpPr>
              <p:spPr>
                <a:xfrm>
                  <a:off x="4676" y="3441"/>
                  <a:ext cx="147" cy="273"/>
                </a:xfrm>
                <a:custGeom>
                  <a:avLst/>
                  <a:gdLst/>
                  <a:ahLst/>
                  <a:cxnLst/>
                  <a:pathLst>
                    <a:path w="174" h="325">
                      <a:moveTo>
                        <a:pt x="0" y="325"/>
                      </a:moveTo>
                      <a:lnTo>
                        <a:pt x="4" y="132"/>
                      </a:lnTo>
                      <a:lnTo>
                        <a:pt x="174" y="0"/>
                      </a:lnTo>
                      <a:lnTo>
                        <a:pt x="166" y="8"/>
                      </a:lnTo>
                      <a:lnTo>
                        <a:pt x="6" y="134"/>
                      </a:lnTo>
                      <a:lnTo>
                        <a:pt x="0" y="325"/>
                      </a:lnTo>
                      <a:lnTo>
                        <a:pt x="0" y="32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4763" cap="flat" cmpd="sng">
                  <a:solidFill>
                    <a:srgbClr val="231F20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325" name="组合 11324"/>
              <p:cNvGrpSpPr/>
              <p:nvPr/>
            </p:nvGrpSpPr>
            <p:grpSpPr>
              <a:xfrm>
                <a:off x="4700" y="3225"/>
                <a:ext cx="447" cy="429"/>
                <a:chOff x="2622" y="3342"/>
                <a:chExt cx="524" cy="503"/>
              </a:xfrm>
            </p:grpSpPr>
            <p:sp>
              <p:nvSpPr>
                <p:cNvPr id="11326" name="任意多边形 11325"/>
                <p:cNvSpPr/>
                <p:nvPr/>
              </p:nvSpPr>
              <p:spPr>
                <a:xfrm>
                  <a:off x="2836" y="3442"/>
                  <a:ext cx="310" cy="397"/>
                </a:xfrm>
                <a:custGeom>
                  <a:avLst/>
                  <a:gdLst/>
                  <a:ahLst/>
                  <a:cxnLst/>
                  <a:pathLst>
                    <a:path w="282" h="362">
                      <a:moveTo>
                        <a:pt x="237" y="217"/>
                      </a:moveTo>
                      <a:lnTo>
                        <a:pt x="4" y="362"/>
                      </a:lnTo>
                      <a:lnTo>
                        <a:pt x="0" y="128"/>
                      </a:lnTo>
                      <a:lnTo>
                        <a:pt x="282" y="0"/>
                      </a:lnTo>
                      <a:lnTo>
                        <a:pt x="237" y="217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7" name="任意多边形 11326"/>
                <p:cNvSpPr/>
                <p:nvPr/>
              </p:nvSpPr>
              <p:spPr>
                <a:xfrm>
                  <a:off x="2625" y="3427"/>
                  <a:ext cx="218" cy="418"/>
                </a:xfrm>
                <a:custGeom>
                  <a:avLst/>
                  <a:gdLst/>
                  <a:ahLst/>
                  <a:cxnLst/>
                  <a:pathLst>
                    <a:path w="198" h="381">
                      <a:moveTo>
                        <a:pt x="0" y="0"/>
                      </a:moveTo>
                      <a:lnTo>
                        <a:pt x="194" y="147"/>
                      </a:lnTo>
                      <a:lnTo>
                        <a:pt x="198" y="381"/>
                      </a:lnTo>
                      <a:lnTo>
                        <a:pt x="34" y="2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8" name="任意多边形 11327"/>
                <p:cNvSpPr/>
                <p:nvPr/>
              </p:nvSpPr>
              <p:spPr>
                <a:xfrm>
                  <a:off x="2622" y="3342"/>
                  <a:ext cx="524" cy="241"/>
                </a:xfrm>
                <a:custGeom>
                  <a:avLst/>
                  <a:gdLst/>
                  <a:ahLst/>
                  <a:cxnLst/>
                  <a:pathLst>
                    <a:path w="476" h="219">
                      <a:moveTo>
                        <a:pt x="476" y="91"/>
                      </a:moveTo>
                      <a:lnTo>
                        <a:pt x="232" y="0"/>
                      </a:lnTo>
                      <a:lnTo>
                        <a:pt x="0" y="72"/>
                      </a:lnTo>
                      <a:lnTo>
                        <a:pt x="194" y="219"/>
                      </a:lnTo>
                      <a:lnTo>
                        <a:pt x="476" y="9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9" name="任意多边形 11328"/>
                <p:cNvSpPr/>
                <p:nvPr/>
              </p:nvSpPr>
              <p:spPr>
                <a:xfrm>
                  <a:off x="2875" y="3354"/>
                  <a:ext cx="233" cy="93"/>
                </a:xfrm>
                <a:custGeom>
                  <a:avLst/>
                  <a:gdLst/>
                  <a:ahLst/>
                  <a:cxnLst/>
                  <a:pathLst>
                    <a:path w="212" h="84">
                      <a:moveTo>
                        <a:pt x="212" y="80"/>
                      </a:moveTo>
                      <a:lnTo>
                        <a:pt x="0" y="0"/>
                      </a:lnTo>
                      <a:lnTo>
                        <a:pt x="2" y="6"/>
                      </a:lnTo>
                      <a:lnTo>
                        <a:pt x="202" y="84"/>
                      </a:lnTo>
                      <a:lnTo>
                        <a:pt x="212" y="8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0" name="任意多边形 11329"/>
                <p:cNvSpPr/>
                <p:nvPr/>
              </p:nvSpPr>
              <p:spPr>
                <a:xfrm>
                  <a:off x="2656" y="3354"/>
                  <a:ext cx="221" cy="76"/>
                </a:xfrm>
                <a:custGeom>
                  <a:avLst/>
                  <a:gdLst/>
                  <a:ahLst/>
                  <a:cxnLst/>
                  <a:pathLst>
                    <a:path w="202" h="68">
                      <a:moveTo>
                        <a:pt x="200" y="0"/>
                      </a:moveTo>
                      <a:lnTo>
                        <a:pt x="0" y="65"/>
                      </a:lnTo>
                      <a:lnTo>
                        <a:pt x="6" y="68"/>
                      </a:lnTo>
                      <a:lnTo>
                        <a:pt x="202" y="6"/>
                      </a:lnTo>
                      <a:lnTo>
                        <a:pt x="20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1" name="任意多边形 11330"/>
                <p:cNvSpPr/>
                <p:nvPr/>
              </p:nvSpPr>
              <p:spPr>
                <a:xfrm>
                  <a:off x="2662" y="3430"/>
                  <a:ext cx="435" cy="130"/>
                </a:xfrm>
                <a:custGeom>
                  <a:avLst/>
                  <a:gdLst/>
                  <a:ahLst/>
                  <a:cxnLst/>
                  <a:pathLst>
                    <a:path w="396" h="119">
                      <a:moveTo>
                        <a:pt x="396" y="16"/>
                      </a:moveTo>
                      <a:lnTo>
                        <a:pt x="164" y="119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64" y="116"/>
                      </a:lnTo>
                      <a:lnTo>
                        <a:pt x="396" y="16"/>
                      </a:lnTo>
                      <a:lnTo>
                        <a:pt x="396" y="16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2" name="任意多边形 11331"/>
                <p:cNvSpPr/>
                <p:nvPr/>
              </p:nvSpPr>
              <p:spPr>
                <a:xfrm>
                  <a:off x="3072" y="3468"/>
                  <a:ext cx="46" cy="209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41" y="0"/>
                      </a:moveTo>
                      <a:lnTo>
                        <a:pt x="5" y="191"/>
                      </a:lnTo>
                      <a:lnTo>
                        <a:pt x="0" y="185"/>
                      </a:lnTo>
                      <a:lnTo>
                        <a:pt x="32" y="6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6C6452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3" name="任意多边形 11332"/>
                <p:cNvSpPr/>
                <p:nvPr/>
              </p:nvSpPr>
              <p:spPr>
                <a:xfrm>
                  <a:off x="2858" y="3670"/>
                  <a:ext cx="220" cy="145"/>
                </a:xfrm>
                <a:custGeom>
                  <a:avLst/>
                  <a:gdLst/>
                  <a:ahLst/>
                  <a:cxnLst/>
                  <a:pathLst>
                    <a:path w="200" h="131">
                      <a:moveTo>
                        <a:pt x="0" y="131"/>
                      </a:moveTo>
                      <a:lnTo>
                        <a:pt x="200" y="6"/>
                      </a:lnTo>
                      <a:lnTo>
                        <a:pt x="195" y="0"/>
                      </a:lnTo>
                      <a:lnTo>
                        <a:pt x="0" y="123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4" name="任意多边形 11333"/>
                <p:cNvSpPr/>
                <p:nvPr/>
              </p:nvSpPr>
              <p:spPr>
                <a:xfrm>
                  <a:off x="2858" y="3474"/>
                  <a:ext cx="250" cy="341"/>
                </a:xfrm>
                <a:custGeom>
                  <a:avLst/>
                  <a:gdLst/>
                  <a:ahLst/>
                  <a:cxnLst/>
                  <a:pathLst>
                    <a:path w="227" h="310">
                      <a:moveTo>
                        <a:pt x="227" y="0"/>
                      </a:moveTo>
                      <a:lnTo>
                        <a:pt x="0" y="110"/>
                      </a:lnTo>
                      <a:lnTo>
                        <a:pt x="0" y="310"/>
                      </a:lnTo>
                      <a:lnTo>
                        <a:pt x="0" y="310"/>
                      </a:lnTo>
                      <a:lnTo>
                        <a:pt x="2" y="111"/>
                      </a:lnTo>
                      <a:lnTo>
                        <a:pt x="227" y="0"/>
                      </a:lnTo>
                      <a:lnTo>
                        <a:pt x="22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 cap="flat" cmpd="sng">
                  <a:solidFill>
                    <a:srgbClr val="231F2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5" name="任意多边形 11334"/>
                <p:cNvSpPr/>
                <p:nvPr/>
              </p:nvSpPr>
              <p:spPr>
                <a:xfrm>
                  <a:off x="2638" y="3452"/>
                  <a:ext cx="37" cy="203"/>
                </a:xfrm>
                <a:custGeom>
                  <a:avLst/>
                  <a:gdLst/>
                  <a:ahLst/>
                  <a:cxnLst/>
                  <a:pathLst>
                    <a:path w="34" h="185">
                      <a:moveTo>
                        <a:pt x="0" y="0"/>
                      </a:moveTo>
                      <a:lnTo>
                        <a:pt x="28" y="185"/>
                      </a:lnTo>
                      <a:lnTo>
                        <a:pt x="34" y="183"/>
                      </a:lnTo>
                      <a:lnTo>
                        <a:pt x="8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6" name="任意多边形 11335"/>
                <p:cNvSpPr/>
                <p:nvPr/>
              </p:nvSpPr>
              <p:spPr>
                <a:xfrm>
                  <a:off x="2668" y="3653"/>
                  <a:ext cx="161" cy="163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77" y="79"/>
                      </a:moveTo>
                      <a:cubicBezTo>
                        <a:pt x="77" y="79"/>
                        <a:pt x="77" y="74"/>
                        <a:pt x="77" y="74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77" y="79"/>
                      </a:lnTo>
                      <a:close/>
                    </a:path>
                  </a:pathLst>
                </a:custGeom>
                <a:solidFill>
                  <a:srgbClr val="DEC5A7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7" name="任意多边形 11336"/>
                <p:cNvSpPr/>
                <p:nvPr/>
              </p:nvSpPr>
              <p:spPr>
                <a:xfrm>
                  <a:off x="2638" y="3452"/>
                  <a:ext cx="191" cy="355"/>
                </a:xfrm>
                <a:custGeom>
                  <a:avLst/>
                  <a:gdLst/>
                  <a:ahLst/>
                  <a:cxnLst/>
                  <a:pathLst>
                    <a:path w="174" h="323">
                      <a:moveTo>
                        <a:pt x="174" y="323"/>
                      </a:moveTo>
                      <a:lnTo>
                        <a:pt x="170" y="132"/>
                      </a:lnTo>
                      <a:lnTo>
                        <a:pt x="0" y="0"/>
                      </a:lnTo>
                      <a:lnTo>
                        <a:pt x="8" y="7"/>
                      </a:lnTo>
                      <a:lnTo>
                        <a:pt x="168" y="132"/>
                      </a:lnTo>
                      <a:lnTo>
                        <a:pt x="174" y="323"/>
                      </a:lnTo>
                      <a:lnTo>
                        <a:pt x="174" y="323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338" name="组合 11337"/>
              <p:cNvGrpSpPr/>
              <p:nvPr/>
            </p:nvGrpSpPr>
            <p:grpSpPr>
              <a:xfrm>
                <a:off x="4720" y="2994"/>
                <a:ext cx="445" cy="426"/>
                <a:chOff x="3878" y="2568"/>
                <a:chExt cx="522" cy="500"/>
              </a:xfrm>
            </p:grpSpPr>
            <p:sp>
              <p:nvSpPr>
                <p:cNvPr id="11339" name="任意多边形 11338"/>
                <p:cNvSpPr/>
                <p:nvPr/>
              </p:nvSpPr>
              <p:spPr>
                <a:xfrm>
                  <a:off x="4143" y="2582"/>
                  <a:ext cx="122" cy="94"/>
                </a:xfrm>
                <a:custGeom>
                  <a:avLst/>
                  <a:gdLst/>
                  <a:ahLst/>
                  <a:cxnLst/>
                  <a:pathLst>
                    <a:path w="111" h="85">
                      <a:moveTo>
                        <a:pt x="0" y="0"/>
                      </a:moveTo>
                      <a:lnTo>
                        <a:pt x="110" y="85"/>
                      </a:lnTo>
                      <a:lnTo>
                        <a:pt x="111" y="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0"/>
                  </a:srgbClr>
                </a:solidFill>
                <a:ln w="8001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0" name="任意多边形 11339"/>
                <p:cNvSpPr/>
                <p:nvPr/>
              </p:nvSpPr>
              <p:spPr>
                <a:xfrm>
                  <a:off x="4188" y="2603"/>
                  <a:ext cx="14" cy="17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3" y="7"/>
                      </a:moveTo>
                      <a:cubicBezTo>
                        <a:pt x="5" y="8"/>
                        <a:pt x="6" y="7"/>
                        <a:pt x="6" y="7"/>
                      </a:cubicBezTo>
                      <a:cubicBezTo>
                        <a:pt x="7" y="5"/>
                        <a:pt x="6" y="2"/>
                        <a:pt x="4" y="1"/>
                      </a:cubicBezTo>
                      <a:cubicBezTo>
                        <a:pt x="2" y="0"/>
                        <a:pt x="1" y="0"/>
                        <a:pt x="0" y="2"/>
                      </a:cubicBezTo>
                      <a:cubicBezTo>
                        <a:pt x="0" y="3"/>
                        <a:pt x="1" y="6"/>
                        <a:pt x="3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1" name="任意多边形 11340"/>
                <p:cNvSpPr/>
                <p:nvPr/>
              </p:nvSpPr>
              <p:spPr>
                <a:xfrm>
                  <a:off x="4188" y="2617"/>
                  <a:ext cx="14" cy="17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1" y="1"/>
                      </a:moveTo>
                      <a:cubicBezTo>
                        <a:pt x="0" y="2"/>
                        <a:pt x="0" y="5"/>
                        <a:pt x="1" y="6"/>
                      </a:cubicBezTo>
                      <a:cubicBezTo>
                        <a:pt x="3" y="8"/>
                        <a:pt x="6" y="8"/>
                        <a:pt x="7" y="7"/>
                      </a:cubicBezTo>
                      <a:cubicBezTo>
                        <a:pt x="7" y="6"/>
                        <a:pt x="7" y="6"/>
                        <a:pt x="7" y="4"/>
                      </a:cubicBezTo>
                      <a:cubicBezTo>
                        <a:pt x="6" y="2"/>
                        <a:pt x="2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2" name="任意多边形 11341"/>
                <p:cNvSpPr>
                  <a:spLocks noEditPoints="1"/>
                </p:cNvSpPr>
                <p:nvPr/>
              </p:nvSpPr>
              <p:spPr>
                <a:xfrm>
                  <a:off x="4251" y="2613"/>
                  <a:ext cx="75" cy="107"/>
                </a:xfrm>
                <a:custGeom>
                  <a:avLst/>
                  <a:gdLst/>
                  <a:ahLst/>
                  <a:cxnLst/>
                  <a:pathLst>
                    <a:path w="36" h="52">
                      <a:moveTo>
                        <a:pt x="36" y="26"/>
                      </a:moveTo>
                      <a:cubicBezTo>
                        <a:pt x="36" y="22"/>
                        <a:pt x="36" y="18"/>
                        <a:pt x="36" y="15"/>
                      </a:cubicBezTo>
                      <a:cubicBezTo>
                        <a:pt x="33" y="13"/>
                        <a:pt x="29" y="11"/>
                        <a:pt x="25" y="10"/>
                      </a:cubicBezTo>
                      <a:cubicBezTo>
                        <a:pt x="24" y="10"/>
                        <a:pt x="22" y="8"/>
                        <a:pt x="20" y="8"/>
                      </a:cubicBezTo>
                      <a:cubicBezTo>
                        <a:pt x="17" y="7"/>
                        <a:pt x="14" y="5"/>
                        <a:pt x="10" y="4"/>
                      </a:cubicBezTo>
                      <a:cubicBezTo>
                        <a:pt x="10" y="4"/>
                        <a:pt x="9" y="3"/>
                        <a:pt x="9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5" y="2"/>
                        <a:pt x="3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8"/>
                        <a:pt x="2" y="8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6"/>
                        <a:pt x="2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5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8"/>
                        <a:pt x="4" y="8"/>
                        <a:pt x="5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4" y="11"/>
                        <a:pt x="5" y="11"/>
                      </a:cubicBezTo>
                      <a:cubicBezTo>
                        <a:pt x="5" y="11"/>
                        <a:pt x="5" y="11"/>
                        <a:pt x="6" y="10"/>
                      </a:cubicBezTo>
                      <a:cubicBezTo>
                        <a:pt x="6" y="11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3" y="10"/>
                      </a:cubicBezTo>
                      <a:cubicBezTo>
                        <a:pt x="2" y="10"/>
                        <a:pt x="3" y="10"/>
                        <a:pt x="2" y="10"/>
                      </a:cubicBezTo>
                      <a:cubicBezTo>
                        <a:pt x="2" y="11"/>
                        <a:pt x="2" y="11"/>
                        <a:pt x="2" y="12"/>
                      </a:cubicBezTo>
                      <a:cubicBezTo>
                        <a:pt x="2" y="12"/>
                        <a:pt x="2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2" y="13"/>
                        <a:pt x="2" y="12"/>
                        <a:pt x="1" y="12"/>
                      </a:cubicBezTo>
                      <a:cubicBezTo>
                        <a:pt x="1" y="12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1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9"/>
                        <a:pt x="0" y="9"/>
                        <a:pt x="0" y="9"/>
                      </a:cubicBezTo>
                      <a:cubicBezTo>
                        <a:pt x="0" y="10"/>
                        <a:pt x="0" y="13"/>
                        <a:pt x="0" y="15"/>
                      </a:cubicBezTo>
                      <a:cubicBezTo>
                        <a:pt x="0" y="18"/>
                        <a:pt x="1" y="22"/>
                        <a:pt x="0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0" y="32"/>
                        <a:pt x="1" y="35"/>
                        <a:pt x="1" y="36"/>
                      </a:cubicBezTo>
                      <a:cubicBezTo>
                        <a:pt x="1" y="37"/>
                        <a:pt x="1" y="37"/>
                        <a:pt x="2" y="37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1" y="37"/>
                        <a:pt x="1" y="37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4" y="39"/>
                        <a:pt x="4" y="38"/>
                        <a:pt x="4" y="38"/>
                      </a:cubicBezTo>
                      <a:cubicBezTo>
                        <a:pt x="4" y="38"/>
                        <a:pt x="4" y="39"/>
                        <a:pt x="4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40"/>
                        <a:pt x="6" y="39"/>
                        <a:pt x="7" y="40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40"/>
                        <a:pt x="9" y="39"/>
                        <a:pt x="9" y="40"/>
                      </a:cubicBezTo>
                      <a:cubicBezTo>
                        <a:pt x="9" y="40"/>
                        <a:pt x="8" y="40"/>
                        <a:pt x="9" y="41"/>
                      </a:cubicBezTo>
                      <a:cubicBezTo>
                        <a:pt x="10" y="42"/>
                        <a:pt x="13" y="43"/>
                        <a:pt x="14" y="43"/>
                      </a:cubicBezTo>
                      <a:cubicBezTo>
                        <a:pt x="14" y="43"/>
                        <a:pt x="14" y="43"/>
                        <a:pt x="15" y="43"/>
                      </a:cubicBezTo>
                      <a:cubicBezTo>
                        <a:pt x="15" y="43"/>
                        <a:pt x="14" y="43"/>
                        <a:pt x="15" y="43"/>
                      </a:cubicBezTo>
                      <a:cubicBezTo>
                        <a:pt x="15" y="44"/>
                        <a:pt x="16" y="44"/>
                        <a:pt x="17" y="44"/>
                      </a:cubicBezTo>
                      <a:cubicBezTo>
                        <a:pt x="17" y="44"/>
                        <a:pt x="16" y="44"/>
                        <a:pt x="16" y="44"/>
                      </a:cubicBezTo>
                      <a:cubicBezTo>
                        <a:pt x="16" y="43"/>
                        <a:pt x="16" y="44"/>
                        <a:pt x="16" y="44"/>
                      </a:cubicBezTo>
                      <a:cubicBezTo>
                        <a:pt x="16" y="43"/>
                        <a:pt x="15" y="43"/>
                        <a:pt x="15" y="43"/>
                      </a:cubicBezTo>
                      <a:cubicBezTo>
                        <a:pt x="16" y="43"/>
                        <a:pt x="18" y="44"/>
                        <a:pt x="19" y="44"/>
                      </a:cubicBezTo>
                      <a:cubicBezTo>
                        <a:pt x="19" y="44"/>
                        <a:pt x="19" y="45"/>
                        <a:pt x="20" y="45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20" y="46"/>
                        <a:pt x="20" y="45"/>
                        <a:pt x="20" y="46"/>
                      </a:cubicBezTo>
                      <a:cubicBezTo>
                        <a:pt x="21" y="46"/>
                        <a:pt x="22" y="47"/>
                        <a:pt x="23" y="47"/>
                      </a:cubicBezTo>
                      <a:cubicBezTo>
                        <a:pt x="23" y="46"/>
                        <a:pt x="23" y="47"/>
                        <a:pt x="22" y="46"/>
                      </a:cubicBezTo>
                      <a:cubicBezTo>
                        <a:pt x="23" y="46"/>
                        <a:pt x="23" y="45"/>
                        <a:pt x="23" y="45"/>
                      </a:cubicBezTo>
                      <a:cubicBezTo>
                        <a:pt x="24" y="46"/>
                        <a:pt x="24" y="46"/>
                        <a:pt x="24" y="45"/>
                      </a:cubicBezTo>
                      <a:cubicBezTo>
                        <a:pt x="24" y="45"/>
                        <a:pt x="24" y="45"/>
                        <a:pt x="23" y="45"/>
                      </a:cubicBezTo>
                      <a:cubicBezTo>
                        <a:pt x="23" y="44"/>
                        <a:pt x="23" y="44"/>
                        <a:pt x="23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4" y="42"/>
                        <a:pt x="22" y="39"/>
                        <a:pt x="23" y="39"/>
                      </a:cubicBezTo>
                      <a:cubicBezTo>
                        <a:pt x="23" y="39"/>
                        <a:pt x="23" y="38"/>
                        <a:pt x="23" y="38"/>
                      </a:cubicBezTo>
                      <a:cubicBezTo>
                        <a:pt x="23" y="39"/>
                        <a:pt x="24" y="38"/>
                        <a:pt x="24" y="39"/>
                      </a:cubicBezTo>
                      <a:cubicBezTo>
                        <a:pt x="24" y="39"/>
                        <a:pt x="24" y="39"/>
                        <a:pt x="24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4" y="40"/>
                        <a:pt x="24" y="41"/>
                        <a:pt x="24" y="41"/>
                      </a:cubicBezTo>
                      <a:cubicBezTo>
                        <a:pt x="24" y="41"/>
                        <a:pt x="24" y="42"/>
                        <a:pt x="25" y="42"/>
                      </a:cubicBezTo>
                      <a:cubicBezTo>
                        <a:pt x="25" y="42"/>
                        <a:pt x="25" y="41"/>
                        <a:pt x="26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2"/>
                        <a:pt x="24" y="42"/>
                        <a:pt x="24" y="42"/>
                      </a:cubicBezTo>
                      <a:cubicBezTo>
                        <a:pt x="24" y="42"/>
                        <a:pt x="24" y="42"/>
                        <a:pt x="24" y="43"/>
                      </a:cubicBezTo>
                      <a:cubicBezTo>
                        <a:pt x="24" y="43"/>
                        <a:pt x="24" y="43"/>
                        <a:pt x="24" y="44"/>
                      </a:cubicBezTo>
                      <a:cubicBezTo>
                        <a:pt x="24" y="44"/>
                        <a:pt x="25" y="44"/>
                        <a:pt x="25" y="45"/>
                      </a:cubicBezTo>
                      <a:cubicBezTo>
                        <a:pt x="25" y="46"/>
                        <a:pt x="25" y="46"/>
                        <a:pt x="25" y="47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8"/>
                        <a:pt x="24" y="47"/>
                        <a:pt x="24" y="47"/>
                      </a:cubicBezTo>
                      <a:cubicBezTo>
                        <a:pt x="25" y="48"/>
                        <a:pt x="26" y="48"/>
                        <a:pt x="27" y="49"/>
                      </a:cubicBezTo>
                      <a:cubicBezTo>
                        <a:pt x="27" y="49"/>
                        <a:pt x="27" y="48"/>
                        <a:pt x="27" y="48"/>
                      </a:cubicBezTo>
                      <a:cubicBezTo>
                        <a:pt x="28" y="49"/>
                        <a:pt x="27" y="49"/>
                        <a:pt x="28" y="49"/>
                      </a:cubicBezTo>
                      <a:cubicBezTo>
                        <a:pt x="29" y="50"/>
                        <a:pt x="31" y="51"/>
                        <a:pt x="32" y="51"/>
                      </a:cubicBezTo>
                      <a:cubicBezTo>
                        <a:pt x="32" y="51"/>
                        <a:pt x="32" y="50"/>
                        <a:pt x="32" y="50"/>
                      </a:cubicBezTo>
                      <a:cubicBezTo>
                        <a:pt x="33" y="50"/>
                        <a:pt x="34" y="51"/>
                        <a:pt x="33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2"/>
                        <a:pt x="34" y="52"/>
                        <a:pt x="35" y="52"/>
                      </a:cubicBezTo>
                      <a:cubicBezTo>
                        <a:pt x="36" y="51"/>
                        <a:pt x="36" y="49"/>
                        <a:pt x="35" y="47"/>
                      </a:cubicBezTo>
                      <a:cubicBezTo>
                        <a:pt x="35" y="45"/>
                        <a:pt x="36" y="44"/>
                        <a:pt x="36" y="41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38"/>
                        <a:pt x="36" y="34"/>
                        <a:pt x="36" y="31"/>
                      </a:cubicBezTo>
                      <a:cubicBezTo>
                        <a:pt x="36" y="31"/>
                        <a:pt x="35" y="30"/>
                        <a:pt x="36" y="30"/>
                      </a:cubicBez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6"/>
                        <a:pt x="36" y="26"/>
                      </a:cubicBezTo>
                      <a:close/>
                      <a:moveTo>
                        <a:pt x="1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lose/>
                      <a:moveTo>
                        <a:pt x="4" y="6"/>
                      </a:moveTo>
                      <a:cubicBezTo>
                        <a:pt x="3" y="6"/>
                        <a:pt x="3" y="5"/>
                        <a:pt x="4" y="5"/>
                      </a:cubicBezTo>
                      <a:cubicBezTo>
                        <a:pt x="4" y="5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lose/>
                      <a:moveTo>
                        <a:pt x="5" y="4"/>
                      </a:moveTo>
                      <a:cubicBezTo>
                        <a:pt x="5" y="3"/>
                        <a:pt x="6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lose/>
                      <a:moveTo>
                        <a:pt x="5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lose/>
                      <a:moveTo>
                        <a:pt x="25" y="44"/>
                      </a:moveTo>
                      <a:cubicBezTo>
                        <a:pt x="25" y="44"/>
                        <a:pt x="25" y="43"/>
                        <a:pt x="25" y="43"/>
                      </a:cubicBezTo>
                      <a:cubicBezTo>
                        <a:pt x="25" y="43"/>
                        <a:pt x="25" y="44"/>
                        <a:pt x="25" y="44"/>
                      </a:cubicBezTo>
                      <a:cubicBezTo>
                        <a:pt x="25" y="44"/>
                        <a:pt x="25" y="44"/>
                        <a:pt x="25" y="4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5" y="18"/>
                      </a:cubicBezTo>
                      <a:close/>
                      <a:moveTo>
                        <a:pt x="34" y="20"/>
                      </a:moveTo>
                      <a:cubicBezTo>
                        <a:pt x="35" y="20"/>
                        <a:pt x="34" y="20"/>
                        <a:pt x="34" y="21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lose/>
                      <a:moveTo>
                        <a:pt x="34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2"/>
                      </a:cubicBezTo>
                      <a:close/>
                      <a:moveTo>
                        <a:pt x="34" y="35"/>
                      </a:moveTo>
                      <a:cubicBezTo>
                        <a:pt x="34" y="35"/>
                        <a:pt x="34" y="35"/>
                        <a:pt x="35" y="34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5" y="36"/>
                        <a:pt x="34" y="35"/>
                        <a:pt x="34" y="35"/>
                      </a:cubicBezTo>
                      <a:close/>
                      <a:moveTo>
                        <a:pt x="35" y="43"/>
                      </a:moveTo>
                      <a:cubicBezTo>
                        <a:pt x="35" y="43"/>
                        <a:pt x="34" y="43"/>
                        <a:pt x="34" y="42"/>
                      </a:cubicBezTo>
                      <a:cubicBezTo>
                        <a:pt x="34" y="42"/>
                        <a:pt x="35" y="42"/>
                        <a:pt x="35" y="42"/>
                      </a:cubicBezTo>
                      <a:cubicBezTo>
                        <a:pt x="35" y="42"/>
                        <a:pt x="35" y="43"/>
                        <a:pt x="35" y="43"/>
                      </a:cubicBezTo>
                      <a:close/>
                      <a:moveTo>
                        <a:pt x="32" y="26"/>
                      </a:moveTo>
                      <a:cubicBezTo>
                        <a:pt x="32" y="26"/>
                        <a:pt x="32" y="27"/>
                        <a:pt x="33" y="27"/>
                      </a:cubicBezTo>
                      <a:cubicBezTo>
                        <a:pt x="33" y="28"/>
                        <a:pt x="32" y="28"/>
                        <a:pt x="32" y="28"/>
                      </a:cubicBezTo>
                      <a:cubicBezTo>
                        <a:pt x="32" y="27"/>
                        <a:pt x="32" y="27"/>
                        <a:pt x="31" y="27"/>
                      </a:cubicBezTo>
                      <a:cubicBezTo>
                        <a:pt x="32" y="27"/>
                        <a:pt x="32" y="26"/>
                        <a:pt x="32" y="26"/>
                      </a:cubicBezTo>
                      <a:close/>
                      <a:moveTo>
                        <a:pt x="32" y="25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5"/>
                        <a:pt x="32" y="25"/>
                        <a:pt x="32" y="25"/>
                      </a:cubicBezTo>
                      <a:close/>
                      <a:moveTo>
                        <a:pt x="34" y="38"/>
                      </a:move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4" y="38"/>
                        <a:pt x="33" y="38"/>
                        <a:pt x="34" y="38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lose/>
                      <a:moveTo>
                        <a:pt x="33" y="36"/>
                      </a:moveTo>
                      <a:cubicBezTo>
                        <a:pt x="33" y="36"/>
                        <a:pt x="33" y="35"/>
                        <a:pt x="33" y="35"/>
                      </a:cubicBezTo>
                      <a:cubicBezTo>
                        <a:pt x="34" y="35"/>
                        <a:pt x="34" y="36"/>
                        <a:pt x="34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3" y="34"/>
                      </a:moveTo>
                      <a:cubicBezTo>
                        <a:pt x="33" y="34"/>
                        <a:pt x="33" y="34"/>
                        <a:pt x="32" y="34"/>
                      </a:cubicBezTo>
                      <a:cubicBezTo>
                        <a:pt x="32" y="33"/>
                        <a:pt x="33" y="33"/>
                        <a:pt x="33" y="33"/>
                      </a:cubicBezTo>
                      <a:cubicBezTo>
                        <a:pt x="33" y="33"/>
                        <a:pt x="33" y="32"/>
                        <a:pt x="33" y="32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3" y="33"/>
                        <a:pt x="34" y="33"/>
                        <a:pt x="34" y="33"/>
                      </a:cubicBezTo>
                      <a:cubicBezTo>
                        <a:pt x="34" y="34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3" y="34"/>
                      </a:cubicBezTo>
                      <a:close/>
                      <a:moveTo>
                        <a:pt x="32" y="38"/>
                      </a:moveTo>
                      <a:cubicBezTo>
                        <a:pt x="32" y="38"/>
                        <a:pt x="33" y="39"/>
                        <a:pt x="33" y="38"/>
                      </a:cubicBezTo>
                      <a:cubicBezTo>
                        <a:pt x="33" y="39"/>
                        <a:pt x="32" y="39"/>
                        <a:pt x="32" y="38"/>
                      </a:cubicBezTo>
                      <a:close/>
                      <a:moveTo>
                        <a:pt x="32" y="38"/>
                      </a:move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2" y="37"/>
                        <a:pt x="32" y="37"/>
                        <a:pt x="32" y="38"/>
                      </a:cubicBezTo>
                      <a:cubicBezTo>
                        <a:pt x="32" y="37"/>
                        <a:pt x="32" y="38"/>
                        <a:pt x="32" y="38"/>
                      </a:cubicBezTo>
                      <a:close/>
                      <a:moveTo>
                        <a:pt x="33" y="37"/>
                      </a:move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3" y="38"/>
                        <a:pt x="32" y="38"/>
                        <a:pt x="33" y="37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5" y="33"/>
                        <a:pt x="35" y="34"/>
                      </a:cubicBezTo>
                      <a:cubicBezTo>
                        <a:pt x="34" y="33"/>
                        <a:pt x="34" y="33"/>
                        <a:pt x="34" y="32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3"/>
                        <a:pt x="35" y="24"/>
                      </a:cubicBezTo>
                      <a:cubicBezTo>
                        <a:pt x="35" y="24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4" y="24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2" y="32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4" y="31"/>
                        <a:pt x="35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7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1" y="31"/>
                        <a:pt x="31" y="31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lose/>
                      <a:moveTo>
                        <a:pt x="33" y="40"/>
                      </a:moveTo>
                      <a:cubicBezTo>
                        <a:pt x="33" y="40"/>
                        <a:pt x="32" y="40"/>
                        <a:pt x="32" y="40"/>
                      </a:cubicBezTo>
                      <a:cubicBezTo>
                        <a:pt x="32" y="39"/>
                        <a:pt x="33" y="40"/>
                        <a:pt x="33" y="40"/>
                      </a:cubicBezTo>
                      <a:close/>
                      <a:moveTo>
                        <a:pt x="32" y="40"/>
                      </a:moveTo>
                      <a:cubicBezTo>
                        <a:pt x="33" y="40"/>
                        <a:pt x="32" y="41"/>
                        <a:pt x="33" y="41"/>
                      </a:cubicBezTo>
                      <a:cubicBezTo>
                        <a:pt x="33" y="41"/>
                        <a:pt x="33" y="40"/>
                        <a:pt x="33" y="40"/>
                      </a:cubicBezTo>
                      <a:cubicBezTo>
                        <a:pt x="33" y="40"/>
                        <a:pt x="34" y="40"/>
                        <a:pt x="34" y="41"/>
                      </a:cubicBezTo>
                      <a:cubicBezTo>
                        <a:pt x="33" y="41"/>
                        <a:pt x="33" y="41"/>
                        <a:pt x="33" y="42"/>
                      </a:cubicBezTo>
                      <a:cubicBezTo>
                        <a:pt x="33" y="42"/>
                        <a:pt x="33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3" y="41"/>
                        <a:pt x="34" y="41"/>
                        <a:pt x="34" y="41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2"/>
                        <a:pt x="34" y="22"/>
                      </a:cubicBezTo>
                      <a:cubicBezTo>
                        <a:pt x="34" y="23"/>
                        <a:pt x="34" y="22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5" y="25"/>
                        <a:pt x="34" y="25"/>
                      </a:cubicBezTo>
                      <a:cubicBezTo>
                        <a:pt x="33" y="25"/>
                        <a:pt x="33" y="24"/>
                        <a:pt x="32" y="23"/>
                      </a:cubicBezTo>
                      <a:cubicBezTo>
                        <a:pt x="32" y="23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3" y="23"/>
                        <a:pt x="33" y="23"/>
                        <a:pt x="34" y="23"/>
                      </a:cubicBezTo>
                      <a:cubicBezTo>
                        <a:pt x="33" y="24"/>
                        <a:pt x="33" y="23"/>
                        <a:pt x="33" y="24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3" y="23"/>
                      </a:moveTo>
                      <a:cubicBezTo>
                        <a:pt x="33" y="22"/>
                        <a:pt x="33" y="22"/>
                        <a:pt x="34" y="22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33" y="20"/>
                      </a:move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19"/>
                        <a:pt x="32" y="19"/>
                      </a:cubicBezTo>
                      <a:cubicBezTo>
                        <a:pt x="33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3" y="16"/>
                        <a:pt x="32" y="18"/>
                        <a:pt x="33" y="19"/>
                      </a:cubicBezTo>
                      <a:close/>
                      <a:moveTo>
                        <a:pt x="31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1"/>
                        <a:pt x="32" y="21"/>
                      </a:cubicBezTo>
                      <a:cubicBezTo>
                        <a:pt x="31" y="21"/>
                        <a:pt x="31" y="20"/>
                        <a:pt x="31" y="20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ubicBezTo>
                        <a:pt x="30" y="15"/>
                        <a:pt x="30" y="16"/>
                        <a:pt x="31" y="16"/>
                      </a:cubicBezTo>
                      <a:close/>
                      <a:moveTo>
                        <a:pt x="30" y="45"/>
                      </a:moveTo>
                      <a:cubicBezTo>
                        <a:pt x="30" y="45"/>
                        <a:pt x="30" y="46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lose/>
                      <a:moveTo>
                        <a:pt x="30" y="18"/>
                      </a:moveTo>
                      <a:cubicBezTo>
                        <a:pt x="30" y="19"/>
                        <a:pt x="30" y="18"/>
                        <a:pt x="30" y="19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lose/>
                      <a:moveTo>
                        <a:pt x="30" y="41"/>
                      </a:moveTo>
                      <a:cubicBezTo>
                        <a:pt x="30" y="41"/>
                        <a:pt x="30" y="40"/>
                        <a:pt x="29" y="40"/>
                      </a:cubicBezTo>
                      <a:cubicBezTo>
                        <a:pt x="29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1"/>
                      </a:cubicBezTo>
                      <a:close/>
                      <a:moveTo>
                        <a:pt x="27" y="42"/>
                      </a:moveTo>
                      <a:cubicBezTo>
                        <a:pt x="27" y="42"/>
                        <a:pt x="26" y="42"/>
                        <a:pt x="27" y="41"/>
                      </a:cubicBezTo>
                      <a:cubicBezTo>
                        <a:pt x="27" y="41"/>
                        <a:pt x="27" y="42"/>
                        <a:pt x="27" y="42"/>
                      </a:cubicBezTo>
                      <a:close/>
                      <a:moveTo>
                        <a:pt x="27" y="23"/>
                      </a:moveTo>
                      <a:cubicBezTo>
                        <a:pt x="27" y="23"/>
                        <a:pt x="27" y="23"/>
                        <a:pt x="27" y="24"/>
                      </a:cubicBezTo>
                      <a:cubicBezTo>
                        <a:pt x="27" y="24"/>
                        <a:pt x="27" y="23"/>
                        <a:pt x="27" y="23"/>
                      </a:cubicBezTo>
                      <a:close/>
                      <a:moveTo>
                        <a:pt x="28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8" y="34"/>
                        <a:pt x="28" y="34"/>
                      </a:cubicBezTo>
                      <a:close/>
                      <a:moveTo>
                        <a:pt x="28" y="43"/>
                      </a:moveTo>
                      <a:cubicBezTo>
                        <a:pt x="28" y="43"/>
                        <a:pt x="28" y="43"/>
                        <a:pt x="28" y="44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7" y="43"/>
                        <a:pt x="27" y="43"/>
                        <a:pt x="28" y="43"/>
                      </a:cubicBezTo>
                      <a:close/>
                      <a:moveTo>
                        <a:pt x="28" y="22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2"/>
                        <a:pt x="28" y="22"/>
                      </a:cubicBezTo>
                      <a:close/>
                      <a:moveTo>
                        <a:pt x="28" y="22"/>
                      </a:moveTo>
                      <a:cubicBezTo>
                        <a:pt x="28" y="22"/>
                        <a:pt x="29" y="22"/>
                        <a:pt x="29" y="21"/>
                      </a:cubicBezTo>
                      <a:cubicBezTo>
                        <a:pt x="29" y="21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8" y="22"/>
                      </a:cubicBezTo>
                      <a:close/>
                      <a:moveTo>
                        <a:pt x="29" y="23"/>
                      </a:moveTo>
                      <a:cubicBezTo>
                        <a:pt x="29" y="23"/>
                        <a:pt x="30" y="23"/>
                        <a:pt x="30" y="24"/>
                      </a:cubicBezTo>
                      <a:cubicBezTo>
                        <a:pt x="29" y="24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3"/>
                      </a:cubicBezTo>
                      <a:close/>
                      <a:moveTo>
                        <a:pt x="30" y="19"/>
                      </a:move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lose/>
                      <a:moveTo>
                        <a:pt x="29" y="13"/>
                      </a:moveTo>
                      <a:cubicBezTo>
                        <a:pt x="29" y="13"/>
                        <a:pt x="29" y="14"/>
                        <a:pt x="29" y="14"/>
                      </a:cubicBezTo>
                      <a:cubicBezTo>
                        <a:pt x="29" y="14"/>
                        <a:pt x="29" y="13"/>
                        <a:pt x="29" y="13"/>
                      </a:cubicBezTo>
                      <a:close/>
                      <a:moveTo>
                        <a:pt x="29" y="18"/>
                      </a:move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17"/>
                        <a:pt x="29" y="18"/>
                        <a:pt x="29" y="18"/>
                      </a:cubicBezTo>
                      <a:close/>
                      <a:moveTo>
                        <a:pt x="27" y="12"/>
                      </a:move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7" y="13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lose/>
                      <a:moveTo>
                        <a:pt x="27" y="13"/>
                      </a:moveTo>
                      <a:cubicBezTo>
                        <a:pt x="27" y="13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lose/>
                      <a:moveTo>
                        <a:pt x="24" y="16"/>
                      </a:moveTo>
                      <a:cubicBezTo>
                        <a:pt x="24" y="15"/>
                        <a:pt x="24" y="15"/>
                        <a:pt x="24" y="14"/>
                      </a:cubicBezTo>
                      <a:cubicBezTo>
                        <a:pt x="24" y="14"/>
                        <a:pt x="23" y="13"/>
                        <a:pt x="23" y="13"/>
                      </a:cubicBezTo>
                      <a:cubicBezTo>
                        <a:pt x="24" y="13"/>
                        <a:pt x="24" y="12"/>
                        <a:pt x="24" y="11"/>
                      </a:cubicBezTo>
                      <a:cubicBezTo>
                        <a:pt x="24" y="11"/>
                        <a:pt x="25" y="11"/>
                        <a:pt x="25" y="11"/>
                      </a:cubicBezTo>
                      <a:cubicBezTo>
                        <a:pt x="25" y="12"/>
                        <a:pt x="25" y="12"/>
                        <a:pt x="24" y="12"/>
                      </a:cubicBezTo>
                      <a:cubicBezTo>
                        <a:pt x="25" y="12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4"/>
                        <a:pt x="25" y="14"/>
                        <a:pt x="26" y="14"/>
                      </a:cubicBezTo>
                      <a:cubicBezTo>
                        <a:pt x="26" y="14"/>
                        <a:pt x="26" y="13"/>
                        <a:pt x="26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7" y="14"/>
                        <a:pt x="27" y="14"/>
                        <a:pt x="28" y="15"/>
                      </a:cubicBezTo>
                      <a:cubicBezTo>
                        <a:pt x="28" y="16"/>
                        <a:pt x="27" y="15"/>
                        <a:pt x="28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8" y="17"/>
                        <a:pt x="28" y="18"/>
                        <a:pt x="28" y="17"/>
                      </a:cubicBezTo>
                      <a:cubicBezTo>
                        <a:pt x="29" y="18"/>
                        <a:pt x="28" y="18"/>
                        <a:pt x="28" y="19"/>
                      </a:cubicBezTo>
                      <a:cubicBezTo>
                        <a:pt x="28" y="19"/>
                        <a:pt x="28" y="19"/>
                        <a:pt x="28" y="20"/>
                      </a:cubicBezTo>
                      <a:cubicBezTo>
                        <a:pt x="29" y="20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20"/>
                      </a:cubicBezTo>
                      <a:cubicBezTo>
                        <a:pt x="29" y="20"/>
                        <a:pt x="29" y="20"/>
                        <a:pt x="29" y="21"/>
                      </a:cubicBezTo>
                      <a:cubicBezTo>
                        <a:pt x="29" y="21"/>
                        <a:pt x="29" y="20"/>
                        <a:pt x="29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19"/>
                        <a:pt x="27" y="19"/>
                      </a:cubicBezTo>
                      <a:cubicBezTo>
                        <a:pt x="27" y="19"/>
                        <a:pt x="27" y="19"/>
                        <a:pt x="26" y="19"/>
                      </a:cubicBezTo>
                      <a:cubicBezTo>
                        <a:pt x="26" y="19"/>
                        <a:pt x="26" y="19"/>
                        <a:pt x="26" y="18"/>
                      </a:cubicBezTo>
                      <a:cubicBezTo>
                        <a:pt x="26" y="18"/>
                        <a:pt x="26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4" y="18"/>
                        <a:pt x="25" y="18"/>
                        <a:pt x="25" y="17"/>
                      </a:cubicBezTo>
                      <a:cubicBezTo>
                        <a:pt x="25" y="17"/>
                        <a:pt x="25" y="18"/>
                        <a:pt x="26" y="18"/>
                      </a:cubicBezTo>
                      <a:cubicBezTo>
                        <a:pt x="26" y="18"/>
                        <a:pt x="25" y="16"/>
                        <a:pt x="25" y="16"/>
                      </a:cubicBezTo>
                      <a:cubicBezTo>
                        <a:pt x="24" y="16"/>
                        <a:pt x="23" y="19"/>
                        <a:pt x="25" y="21"/>
                      </a:cubicBezTo>
                      <a:cubicBezTo>
                        <a:pt x="24" y="21"/>
                        <a:pt x="24" y="20"/>
                        <a:pt x="24" y="20"/>
                      </a:cubicBezTo>
                      <a:cubicBezTo>
                        <a:pt x="24" y="20"/>
                        <a:pt x="24" y="21"/>
                        <a:pt x="23" y="21"/>
                      </a:cubicBezTo>
                      <a:cubicBezTo>
                        <a:pt x="23" y="20"/>
                        <a:pt x="23" y="19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4" y="19"/>
                        <a:pt x="23" y="16"/>
                        <a:pt x="24" y="16"/>
                      </a:cubicBezTo>
                      <a:close/>
                      <a:moveTo>
                        <a:pt x="25" y="20"/>
                      </a:move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0"/>
                        <a:pt x="25" y="21"/>
                        <a:pt x="25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lose/>
                      <a:moveTo>
                        <a:pt x="25" y="22"/>
                      </a:move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4" y="22"/>
                        <a:pt x="24" y="21"/>
                        <a:pt x="24" y="21"/>
                      </a:cubicBezTo>
                      <a:cubicBezTo>
                        <a:pt x="25" y="21"/>
                        <a:pt x="25" y="22"/>
                        <a:pt x="25" y="22"/>
                      </a:cubicBezTo>
                      <a:close/>
                      <a:moveTo>
                        <a:pt x="26" y="24"/>
                      </a:moveTo>
                      <a:cubicBezTo>
                        <a:pt x="26" y="24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4"/>
                      </a:cubicBezTo>
                      <a:close/>
                      <a:moveTo>
                        <a:pt x="23" y="17"/>
                      </a:moveTo>
                      <a:cubicBezTo>
                        <a:pt x="23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3" y="17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0" y="10"/>
                      </a:move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0" y="12"/>
                        <a:pt x="21" y="12"/>
                        <a:pt x="21" y="12"/>
                      </a:cubicBezTo>
                      <a:cubicBezTo>
                        <a:pt x="22" y="12"/>
                        <a:pt x="22" y="12"/>
                        <a:pt x="23" y="13"/>
                      </a:cubicBezTo>
                      <a:cubicBezTo>
                        <a:pt x="23" y="14"/>
                        <a:pt x="22" y="13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1" y="13"/>
                        <a:pt x="21" y="13"/>
                      </a:cubicBezTo>
                      <a:cubicBezTo>
                        <a:pt x="21" y="12"/>
                        <a:pt x="20" y="13"/>
                        <a:pt x="20" y="12"/>
                      </a:cubicBezTo>
                      <a:cubicBezTo>
                        <a:pt x="20" y="12"/>
                        <a:pt x="20" y="13"/>
                        <a:pt x="19" y="13"/>
                      </a:cubicBezTo>
                      <a:cubicBezTo>
                        <a:pt x="19" y="12"/>
                        <a:pt x="20" y="11"/>
                        <a:pt x="19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lose/>
                      <a:moveTo>
                        <a:pt x="20" y="17"/>
                      </a:move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7"/>
                        <a:pt x="20" y="18"/>
                        <a:pt x="20" y="17"/>
                      </a:cubicBezTo>
                      <a:close/>
                      <a:moveTo>
                        <a:pt x="20" y="17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9" y="15"/>
                        <a:pt x="20" y="15"/>
                        <a:pt x="21" y="16"/>
                      </a:cubicBezTo>
                      <a:cubicBezTo>
                        <a:pt x="21" y="16"/>
                        <a:pt x="20" y="16"/>
                        <a:pt x="20" y="17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1" y="15"/>
                        <a:pt x="20" y="14"/>
                      </a:cubicBezTo>
                      <a:close/>
                      <a:moveTo>
                        <a:pt x="19" y="15"/>
                      </a:move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lose/>
                      <a:moveTo>
                        <a:pt x="18" y="9"/>
                      </a:moveTo>
                      <a:cubicBezTo>
                        <a:pt x="19" y="9"/>
                        <a:pt x="19" y="9"/>
                        <a:pt x="20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9"/>
                        <a:pt x="18" y="9"/>
                        <a:pt x="18" y="9"/>
                      </a:cubicBezTo>
                      <a:close/>
                      <a:moveTo>
                        <a:pt x="18" y="9"/>
                      </a:move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9"/>
                        <a:pt x="17" y="9"/>
                        <a:pt x="17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7" y="13"/>
                      </a:move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8" y="12"/>
                        <a:pt x="19" y="12"/>
                        <a:pt x="19" y="13"/>
                      </a:cubicBezTo>
                      <a:cubicBezTo>
                        <a:pt x="18" y="13"/>
                        <a:pt x="18" y="14"/>
                        <a:pt x="18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lose/>
                      <a:moveTo>
                        <a:pt x="17" y="13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7" y="14"/>
                        <a:pt x="17" y="15"/>
                      </a:cubicBezTo>
                      <a:cubicBezTo>
                        <a:pt x="16" y="14"/>
                        <a:pt x="16" y="14"/>
                        <a:pt x="17" y="13"/>
                      </a:cubicBezTo>
                      <a:close/>
                      <a:moveTo>
                        <a:pt x="14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lose/>
                      <a:moveTo>
                        <a:pt x="14" y="15"/>
                      </a:move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3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3" y="11"/>
                        <a:pt x="14" y="10"/>
                        <a:pt x="14" y="12"/>
                      </a:cubicBezTo>
                      <a:close/>
                      <a:moveTo>
                        <a:pt x="13" y="13"/>
                      </a:moveTo>
                      <a:cubicBezTo>
                        <a:pt x="14" y="14"/>
                        <a:pt x="13" y="14"/>
                        <a:pt x="13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7"/>
                        <a:pt x="12" y="16"/>
                      </a:cubicBezTo>
                      <a:close/>
                      <a:moveTo>
                        <a:pt x="12" y="9"/>
                      </a:moveTo>
                      <a:cubicBezTo>
                        <a:pt x="12" y="10"/>
                        <a:pt x="12" y="9"/>
                        <a:pt x="12" y="10"/>
                      </a:cubicBezTo>
                      <a:cubicBezTo>
                        <a:pt x="10" y="9"/>
                        <a:pt x="11" y="8"/>
                        <a:pt x="12" y="9"/>
                      </a:cubicBezTo>
                      <a:close/>
                      <a:moveTo>
                        <a:pt x="11" y="12"/>
                      </a:moveTo>
                      <a:cubicBezTo>
                        <a:pt x="12" y="12"/>
                        <a:pt x="12" y="13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lose/>
                      <a:moveTo>
                        <a:pt x="11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2" y="16"/>
                        <a:pt x="11" y="16"/>
                      </a:cubicBezTo>
                      <a:close/>
                      <a:moveTo>
                        <a:pt x="8" y="4"/>
                      </a:moveTo>
                      <a:cubicBezTo>
                        <a:pt x="8" y="4"/>
                        <a:pt x="8" y="5"/>
                        <a:pt x="8" y="5"/>
                      </a:cubicBezTo>
                      <a:cubicBezTo>
                        <a:pt x="8" y="5"/>
                        <a:pt x="7" y="5"/>
                        <a:pt x="8" y="4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ubicBezTo>
                        <a:pt x="8" y="5"/>
                        <a:pt x="8" y="6"/>
                        <a:pt x="8" y="5"/>
                      </a:cubicBezTo>
                      <a:cubicBezTo>
                        <a:pt x="8" y="5"/>
                        <a:pt x="8" y="5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9" y="6"/>
                        <a:pt x="9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1" y="5"/>
                      </a:cubicBezTo>
                      <a:cubicBezTo>
                        <a:pt x="11" y="6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9" y="7"/>
                        <a:pt x="10" y="7"/>
                      </a:cubicBezTo>
                      <a:cubicBezTo>
                        <a:pt x="10" y="8"/>
                        <a:pt x="10" y="8"/>
                        <a:pt x="11" y="9"/>
                      </a:cubicBezTo>
                      <a:cubicBezTo>
                        <a:pt x="11" y="10"/>
                        <a:pt x="10" y="10"/>
                        <a:pt x="1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1" y="13"/>
                        <a:pt x="10" y="13"/>
                        <a:pt x="10" y="14"/>
                      </a:cubicBezTo>
                      <a:cubicBezTo>
                        <a:pt x="10" y="14"/>
                        <a:pt x="10" y="14"/>
                        <a:pt x="10" y="13"/>
                      </a:cubicBezTo>
                      <a:cubicBezTo>
                        <a:pt x="10" y="13"/>
                        <a:pt x="10" y="13"/>
                        <a:pt x="10" y="12"/>
                      </a:cubicBez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10" y="12"/>
                        <a:pt x="10" y="11"/>
                        <a:pt x="10" y="10"/>
                      </a:cubicBezTo>
                      <a:cubicBezTo>
                        <a:pt x="9" y="10"/>
                        <a:pt x="9" y="11"/>
                        <a:pt x="9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7" y="10"/>
                        <a:pt x="8" y="10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7"/>
                        <a:pt x="7" y="6"/>
                        <a:pt x="8" y="6"/>
                      </a:cubicBezTo>
                      <a:close/>
                      <a:moveTo>
                        <a:pt x="8" y="35"/>
                      </a:moveTo>
                      <a:cubicBezTo>
                        <a:pt x="9" y="35"/>
                        <a:pt x="8" y="35"/>
                        <a:pt x="8" y="34"/>
                      </a:cubicBezTo>
                      <a:cubicBezTo>
                        <a:pt x="8" y="34"/>
                        <a:pt x="8" y="34"/>
                        <a:pt x="8" y="35"/>
                      </a:cubicBezTo>
                      <a:close/>
                      <a:moveTo>
                        <a:pt x="8" y="32"/>
                      </a:move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3"/>
                        <a:pt x="8" y="32"/>
                        <a:pt x="8" y="32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10" y="15"/>
                        <a:pt x="9" y="15"/>
                      </a:cubicBezTo>
                      <a:cubicBezTo>
                        <a:pt x="9" y="15"/>
                        <a:pt x="8" y="14"/>
                        <a:pt x="7" y="14"/>
                      </a:cubicBezTo>
                      <a:close/>
                      <a:moveTo>
                        <a:pt x="7" y="11"/>
                      </a:moveTo>
                      <a:cubicBezTo>
                        <a:pt x="6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8" y="12"/>
                      </a:moveTo>
                      <a:cubicBezTo>
                        <a:pt x="9" y="12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3"/>
                        <a:pt x="8" y="12"/>
                        <a:pt x="8" y="12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9" y="16"/>
                        <a:pt x="9" y="16"/>
                        <a:pt x="9" y="15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lose/>
                      <a:moveTo>
                        <a:pt x="10" y="15"/>
                      </a:moveTo>
                      <a:cubicBezTo>
                        <a:pt x="10" y="16"/>
                        <a:pt x="10" y="16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0" y="38"/>
                      </a:moveTo>
                      <a:cubicBezTo>
                        <a:pt x="10" y="39"/>
                        <a:pt x="9" y="38"/>
                        <a:pt x="9" y="39"/>
                      </a:cubicBezTo>
                      <a:cubicBezTo>
                        <a:pt x="9" y="39"/>
                        <a:pt x="9" y="38"/>
                        <a:pt x="9" y="38"/>
                      </a:cubicBezTo>
                      <a:cubicBezTo>
                        <a:pt x="9" y="38"/>
                        <a:pt x="10" y="38"/>
                        <a:pt x="10" y="38"/>
                      </a:cubicBezTo>
                      <a:close/>
                      <a:moveTo>
                        <a:pt x="7" y="9"/>
                      </a:moveTo>
                      <a:cubicBezTo>
                        <a:pt x="7" y="9"/>
                        <a:pt x="7" y="10"/>
                        <a:pt x="7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0"/>
                        <a:pt x="6" y="10"/>
                        <a:pt x="7" y="10"/>
                      </a:cubicBezTo>
                      <a:cubicBezTo>
                        <a:pt x="6" y="9"/>
                        <a:pt x="7" y="9"/>
                        <a:pt x="7" y="9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6" y="12"/>
                        <a:pt x="6" y="11"/>
                      </a:cubicBezTo>
                      <a:cubicBezTo>
                        <a:pt x="6" y="10"/>
                        <a:pt x="7" y="11"/>
                        <a:pt x="7" y="12"/>
                      </a:cubicBezTo>
                      <a:close/>
                      <a:moveTo>
                        <a:pt x="6" y="12"/>
                      </a:moveTo>
                      <a:cubicBezTo>
                        <a:pt x="6" y="13"/>
                        <a:pt x="5" y="13"/>
                        <a:pt x="4" y="13"/>
                      </a:cubicBezTo>
                      <a:cubicBezTo>
                        <a:pt x="5" y="12"/>
                        <a:pt x="5" y="12"/>
                        <a:pt x="6" y="12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4" y="23"/>
                      </a:moveTo>
                      <a:cubicBezTo>
                        <a:pt x="5" y="23"/>
                        <a:pt x="5" y="23"/>
                        <a:pt x="4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lose/>
                      <a:moveTo>
                        <a:pt x="5" y="24"/>
                      </a:move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4"/>
                        <a:pt x="5" y="24"/>
                        <a:pt x="5" y="24"/>
                      </a:cubicBezTo>
                      <a:close/>
                      <a:moveTo>
                        <a:pt x="3" y="33"/>
                      </a:move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2"/>
                        <a:pt x="2" y="32"/>
                        <a:pt x="2" y="32"/>
                      </a:cubicBezTo>
                      <a:cubicBezTo>
                        <a:pt x="3" y="31"/>
                        <a:pt x="2" y="30"/>
                        <a:pt x="2" y="30"/>
                      </a:cubicBezTo>
                      <a:cubicBezTo>
                        <a:pt x="3" y="30"/>
                        <a:pt x="3" y="30"/>
                        <a:pt x="3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3" y="31"/>
                        <a:pt x="3" y="32"/>
                        <a:pt x="3" y="32"/>
                      </a:cubicBezTo>
                      <a:cubicBezTo>
                        <a:pt x="3" y="32"/>
                        <a:pt x="3" y="31"/>
                        <a:pt x="4" y="32"/>
                      </a:cubicBezTo>
                      <a:cubicBezTo>
                        <a:pt x="4" y="32"/>
                        <a:pt x="3" y="33"/>
                        <a:pt x="3" y="33"/>
                      </a:cubicBezTo>
                      <a:close/>
                      <a:moveTo>
                        <a:pt x="3" y="29"/>
                      </a:move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29"/>
                        <a:pt x="3" y="30"/>
                        <a:pt x="3" y="30"/>
                      </a:cubicBezTo>
                      <a:cubicBezTo>
                        <a:pt x="3" y="30"/>
                        <a:pt x="3" y="29"/>
                        <a:pt x="3" y="29"/>
                      </a:cubicBezTo>
                      <a:close/>
                      <a:moveTo>
                        <a:pt x="4" y="33"/>
                      </a:moveTo>
                      <a:cubicBezTo>
                        <a:pt x="4" y="33"/>
                        <a:pt x="4" y="33"/>
                        <a:pt x="4" y="34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4" y="33"/>
                        <a:pt x="4" y="33"/>
                        <a:pt x="4" y="33"/>
                      </a:cubicBezTo>
                      <a:close/>
                      <a:moveTo>
                        <a:pt x="4" y="31"/>
                      </a:move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lose/>
                      <a:moveTo>
                        <a:pt x="5" y="32"/>
                      </a:moveTo>
                      <a:cubicBezTo>
                        <a:pt x="5" y="32"/>
                        <a:pt x="4" y="32"/>
                        <a:pt x="4" y="32"/>
                      </a:cubicBezTo>
                      <a:cubicBezTo>
                        <a:pt x="4" y="32"/>
                        <a:pt x="4" y="32"/>
                        <a:pt x="5" y="32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20"/>
                        <a:pt x="4" y="21"/>
                        <a:pt x="4" y="20"/>
                      </a:cubicBezTo>
                      <a:close/>
                      <a:moveTo>
                        <a:pt x="4" y="25"/>
                      </a:move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4"/>
                        <a:pt x="4" y="25"/>
                        <a:pt x="4" y="25"/>
                      </a:cubicBezTo>
                      <a:close/>
                      <a:moveTo>
                        <a:pt x="4" y="23"/>
                      </a:moveTo>
                      <a:cubicBezTo>
                        <a:pt x="3" y="23"/>
                        <a:pt x="3" y="22"/>
                        <a:pt x="3" y="22"/>
                      </a:cubicBezTo>
                      <a:cubicBezTo>
                        <a:pt x="3" y="22"/>
                        <a:pt x="4" y="23"/>
                        <a:pt x="4" y="23"/>
                      </a:cubicBezTo>
                      <a:close/>
                      <a:moveTo>
                        <a:pt x="2" y="27"/>
                      </a:moveTo>
                      <a:cubicBezTo>
                        <a:pt x="2" y="27"/>
                        <a:pt x="2" y="26"/>
                        <a:pt x="2" y="26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2" y="27"/>
                      </a:cubicBezTo>
                      <a:close/>
                      <a:moveTo>
                        <a:pt x="3" y="21"/>
                      </a:moveTo>
                      <a:cubicBezTo>
                        <a:pt x="3" y="21"/>
                        <a:pt x="2" y="21"/>
                        <a:pt x="2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lose/>
                      <a:moveTo>
                        <a:pt x="3" y="18"/>
                      </a:moveTo>
                      <a:cubicBezTo>
                        <a:pt x="2" y="18"/>
                        <a:pt x="2" y="17"/>
                        <a:pt x="3" y="17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lose/>
                      <a:moveTo>
                        <a:pt x="3" y="14"/>
                      </a:move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2" y="15"/>
                        <a:pt x="2" y="14"/>
                        <a:pt x="3" y="14"/>
                      </a:cubicBezTo>
                      <a:close/>
                      <a:moveTo>
                        <a:pt x="3" y="16"/>
                      </a:moveTo>
                      <a:cubicBezTo>
                        <a:pt x="3" y="17"/>
                        <a:pt x="2" y="16"/>
                        <a:pt x="2" y="16"/>
                      </a:cubicBezTo>
                      <a:cubicBezTo>
                        <a:pt x="2" y="16"/>
                        <a:pt x="3" y="16"/>
                        <a:pt x="3" y="16"/>
                      </a:cubicBez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cubicBezTo>
                        <a:pt x="2" y="14"/>
                        <a:pt x="2" y="13"/>
                        <a:pt x="2" y="13"/>
                      </a:cubicBezTo>
                      <a:close/>
                      <a:moveTo>
                        <a:pt x="1" y="12"/>
                      </a:moveTo>
                      <a:cubicBezTo>
                        <a:pt x="1" y="13"/>
                        <a:pt x="2" y="14"/>
                        <a:pt x="1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2"/>
                        <a:pt x="1" y="12"/>
                      </a:cubicBezTo>
                      <a:close/>
                      <a:moveTo>
                        <a:pt x="1" y="14"/>
                      </a:moveTo>
                      <a:cubicBezTo>
                        <a:pt x="1" y="14"/>
                        <a:pt x="2" y="15"/>
                        <a:pt x="2" y="14"/>
                      </a:cubicBezTo>
                      <a:cubicBezTo>
                        <a:pt x="2" y="15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1" y="18"/>
                        <a:pt x="1" y="19"/>
                      </a:cubicBezTo>
                      <a:cubicBezTo>
                        <a:pt x="1" y="19"/>
                        <a:pt x="1" y="18"/>
                        <a:pt x="1" y="18"/>
                      </a:cubicBezTo>
                      <a:close/>
                      <a:moveTo>
                        <a:pt x="1" y="19"/>
                      </a:moveTo>
                      <a:cubicBezTo>
                        <a:pt x="1" y="19"/>
                        <a:pt x="2" y="19"/>
                        <a:pt x="2" y="20"/>
                      </a:cubicBezTo>
                      <a:cubicBezTo>
                        <a:pt x="2" y="20"/>
                        <a:pt x="1" y="20"/>
                        <a:pt x="1" y="20"/>
                      </a:cubicBezTo>
                      <a:cubicBezTo>
                        <a:pt x="1" y="19"/>
                        <a:pt x="1" y="19"/>
                        <a:pt x="1" y="19"/>
                      </a:cubicBezTo>
                      <a:close/>
                      <a:moveTo>
                        <a:pt x="1" y="29"/>
                      </a:moveTo>
                      <a:cubicBezTo>
                        <a:pt x="1" y="29"/>
                        <a:pt x="1" y="28"/>
                        <a:pt x="2" y="29"/>
                      </a:cubicBezTo>
                      <a:cubicBezTo>
                        <a:pt x="2" y="29"/>
                        <a:pt x="2" y="29"/>
                        <a:pt x="2" y="30"/>
                      </a:cubicBezTo>
                      <a:cubicBezTo>
                        <a:pt x="2" y="29"/>
                        <a:pt x="2" y="30"/>
                        <a:pt x="1" y="29"/>
                      </a:cubicBezTo>
                      <a:close/>
                      <a:moveTo>
                        <a:pt x="4" y="36"/>
                      </a:moveTo>
                      <a:cubicBezTo>
                        <a:pt x="3" y="36"/>
                        <a:pt x="3" y="36"/>
                        <a:pt x="2" y="35"/>
                      </a:cubicBezTo>
                      <a:cubicBezTo>
                        <a:pt x="2" y="35"/>
                        <a:pt x="3" y="35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34"/>
                        <a:pt x="2" y="34"/>
                        <a:pt x="2" y="35"/>
                      </a:cubicBezTo>
                      <a:cubicBezTo>
                        <a:pt x="2" y="34"/>
                        <a:pt x="2" y="33"/>
                        <a:pt x="2" y="32"/>
                      </a:cubicBezTo>
                      <a:cubicBezTo>
                        <a:pt x="3" y="32"/>
                        <a:pt x="2" y="33"/>
                        <a:pt x="2" y="33"/>
                      </a:cubicBezTo>
                      <a:cubicBezTo>
                        <a:pt x="3" y="34"/>
                        <a:pt x="3" y="34"/>
                        <a:pt x="4" y="35"/>
                      </a:cubicBezTo>
                      <a:cubicBezTo>
                        <a:pt x="3" y="35"/>
                        <a:pt x="3" y="35"/>
                        <a:pt x="4" y="36"/>
                      </a:cubicBezTo>
                      <a:close/>
                      <a:moveTo>
                        <a:pt x="4" y="37"/>
                      </a:moveTo>
                      <a:cubicBezTo>
                        <a:pt x="4" y="36"/>
                        <a:pt x="4" y="35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3"/>
                        <a:pt x="4" y="33"/>
                        <a:pt x="5" y="33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7"/>
                        <a:pt x="5" y="37"/>
                        <a:pt x="4" y="37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4" y="18"/>
                        <a:pt x="4" y="18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5" y="16"/>
                        <a:pt x="5" y="15"/>
                        <a:pt x="6" y="15"/>
                      </a:cubicBezTo>
                      <a:cubicBezTo>
                        <a:pt x="6" y="16"/>
                        <a:pt x="5" y="16"/>
                        <a:pt x="6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4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6" y="18"/>
                      </a:cubicBezTo>
                      <a:cubicBezTo>
                        <a:pt x="6" y="19"/>
                        <a:pt x="5" y="19"/>
                        <a:pt x="5" y="19"/>
                      </a:cubicBezTo>
                      <a:close/>
                      <a:moveTo>
                        <a:pt x="5" y="26"/>
                      </a:move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7"/>
                        <a:pt x="5" y="27"/>
                        <a:pt x="5" y="26"/>
                      </a:cubicBezTo>
                      <a:close/>
                      <a:moveTo>
                        <a:pt x="5" y="6"/>
                      </a:moveTo>
                      <a:cubicBezTo>
                        <a:pt x="6" y="6"/>
                        <a:pt x="6" y="6"/>
                        <a:pt x="6" y="7"/>
                      </a:cubicBezTo>
                      <a:cubicBezTo>
                        <a:pt x="5" y="6"/>
                        <a:pt x="6" y="6"/>
                        <a:pt x="5" y="6"/>
                      </a:cubicBezTo>
                      <a:close/>
                      <a:moveTo>
                        <a:pt x="6" y="36"/>
                      </a:moveTo>
                      <a:cubicBezTo>
                        <a:pt x="6" y="35"/>
                        <a:pt x="6" y="35"/>
                        <a:pt x="6" y="34"/>
                      </a:cubicBezTo>
                      <a:cubicBezTo>
                        <a:pt x="6" y="35"/>
                        <a:pt x="7" y="35"/>
                        <a:pt x="7" y="35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8" y="34"/>
                        <a:pt x="7" y="34"/>
                        <a:pt x="7" y="35"/>
                      </a:cubicBezTo>
                      <a:cubicBezTo>
                        <a:pt x="8" y="35"/>
                        <a:pt x="8" y="35"/>
                        <a:pt x="9" y="35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8" y="36"/>
                        <a:pt x="8" y="36"/>
                        <a:pt x="8" y="35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7" y="36"/>
                        <a:pt x="8" y="37"/>
                        <a:pt x="7" y="37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7" y="35"/>
                        <a:pt x="6" y="35"/>
                        <a:pt x="6" y="36"/>
                      </a:cubicBezTo>
                      <a:close/>
                      <a:moveTo>
                        <a:pt x="8" y="39"/>
                      </a:moveTo>
                      <a:cubicBezTo>
                        <a:pt x="8" y="39"/>
                        <a:pt x="8" y="39"/>
                        <a:pt x="8" y="38"/>
                      </a:cubicBezTo>
                      <a:cubicBezTo>
                        <a:pt x="8" y="38"/>
                        <a:pt x="8" y="39"/>
                        <a:pt x="7" y="39"/>
                      </a:cubicBezTo>
                      <a:cubicBezTo>
                        <a:pt x="7" y="38"/>
                        <a:pt x="7" y="37"/>
                        <a:pt x="8" y="38"/>
                      </a:cubicBezTo>
                      <a:cubicBezTo>
                        <a:pt x="8" y="37"/>
                        <a:pt x="8" y="37"/>
                        <a:pt x="9" y="37"/>
                      </a:cubicBezTo>
                      <a:cubicBezTo>
                        <a:pt x="8" y="38"/>
                        <a:pt x="9" y="39"/>
                        <a:pt x="8" y="39"/>
                      </a:cubicBezTo>
                      <a:close/>
                      <a:moveTo>
                        <a:pt x="10" y="36"/>
                      </a:move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5"/>
                        <a:pt x="10" y="36"/>
                        <a:pt x="10" y="36"/>
                      </a:cubicBezTo>
                      <a:close/>
                      <a:moveTo>
                        <a:pt x="9" y="40"/>
                      </a:moveTo>
                      <a:cubicBezTo>
                        <a:pt x="9" y="40"/>
                        <a:pt x="10" y="41"/>
                        <a:pt x="10" y="41"/>
                      </a:cubicBezTo>
                      <a:cubicBezTo>
                        <a:pt x="10" y="41"/>
                        <a:pt x="9" y="41"/>
                        <a:pt x="9" y="40"/>
                      </a:cubicBezTo>
                      <a:close/>
                      <a:moveTo>
                        <a:pt x="10" y="36"/>
                      </a:moveTo>
                      <a:cubicBezTo>
                        <a:pt x="10" y="36"/>
                        <a:pt x="11" y="37"/>
                        <a:pt x="11" y="37"/>
                      </a:cubicBezTo>
                      <a:cubicBezTo>
                        <a:pt x="11" y="37"/>
                        <a:pt x="11" y="37"/>
                        <a:pt x="10" y="37"/>
                      </a:cubicBezTo>
                      <a:cubicBezTo>
                        <a:pt x="10" y="37"/>
                        <a:pt x="10" y="37"/>
                        <a:pt x="10" y="36"/>
                      </a:cubicBezTo>
                      <a:close/>
                      <a:moveTo>
                        <a:pt x="11" y="41"/>
                      </a:move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2"/>
                        <a:pt x="11" y="41"/>
                        <a:pt x="11" y="41"/>
                      </a:cubicBezTo>
                      <a:close/>
                      <a:moveTo>
                        <a:pt x="11" y="35"/>
                      </a:moveTo>
                      <a:cubicBezTo>
                        <a:pt x="11" y="35"/>
                        <a:pt x="12" y="35"/>
                        <a:pt x="12" y="35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lose/>
                      <a:moveTo>
                        <a:pt x="11" y="39"/>
                      </a:move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2" y="39"/>
                        <a:pt x="12" y="39"/>
                        <a:pt x="11" y="39"/>
                      </a:cubicBezTo>
                      <a:close/>
                      <a:moveTo>
                        <a:pt x="12" y="38"/>
                      </a:moveTo>
                      <a:cubicBezTo>
                        <a:pt x="11" y="38"/>
                        <a:pt x="11" y="37"/>
                        <a:pt x="12" y="37"/>
                      </a:cubicBezTo>
                      <a:cubicBezTo>
                        <a:pt x="12" y="37"/>
                        <a:pt x="12" y="38"/>
                        <a:pt x="12" y="38"/>
                      </a:cubicBezTo>
                      <a:close/>
                      <a:moveTo>
                        <a:pt x="12" y="42"/>
                      </a:moveTo>
                      <a:cubicBezTo>
                        <a:pt x="12" y="42"/>
                        <a:pt x="13" y="42"/>
                        <a:pt x="13" y="42"/>
                      </a:cubicBezTo>
                      <a:cubicBezTo>
                        <a:pt x="13" y="42"/>
                        <a:pt x="13" y="42"/>
                        <a:pt x="12" y="42"/>
                      </a:cubicBezTo>
                      <a:close/>
                      <a:moveTo>
                        <a:pt x="14" y="43"/>
                      </a:moveTo>
                      <a:cubicBezTo>
                        <a:pt x="14" y="43"/>
                        <a:pt x="14" y="42"/>
                        <a:pt x="13" y="42"/>
                      </a:cubicBezTo>
                      <a:cubicBezTo>
                        <a:pt x="13" y="42"/>
                        <a:pt x="14" y="42"/>
                        <a:pt x="14" y="42"/>
                      </a:cubicBezTo>
                      <a:cubicBezTo>
                        <a:pt x="14" y="43"/>
                        <a:pt x="14" y="43"/>
                        <a:pt x="14" y="43"/>
                      </a:cubicBezTo>
                      <a:close/>
                      <a:moveTo>
                        <a:pt x="19" y="43"/>
                      </a:move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8" y="43"/>
                        <a:pt x="18" y="43"/>
                        <a:pt x="19" y="43"/>
                      </a:cubicBezTo>
                      <a:close/>
                      <a:moveTo>
                        <a:pt x="20" y="26"/>
                      </a:moveTo>
                      <a:cubicBezTo>
                        <a:pt x="20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lose/>
                      <a:moveTo>
                        <a:pt x="20" y="42"/>
                      </a:moveTo>
                      <a:cubicBezTo>
                        <a:pt x="21" y="42"/>
                        <a:pt x="21" y="43"/>
                        <a:pt x="21" y="43"/>
                      </a:cubicBezTo>
                      <a:cubicBezTo>
                        <a:pt x="20" y="43"/>
                        <a:pt x="20" y="42"/>
                        <a:pt x="20" y="42"/>
                      </a:cubicBezTo>
                      <a:close/>
                      <a:moveTo>
                        <a:pt x="20" y="38"/>
                      </a:moveTo>
                      <a:cubicBezTo>
                        <a:pt x="21" y="38"/>
                        <a:pt x="21" y="39"/>
                        <a:pt x="21" y="39"/>
                      </a:cubicBezTo>
                      <a:cubicBezTo>
                        <a:pt x="21" y="39"/>
                        <a:pt x="21" y="39"/>
                        <a:pt x="21" y="39"/>
                      </a:cubicBezTo>
                      <a:cubicBezTo>
                        <a:pt x="20" y="39"/>
                        <a:pt x="20" y="39"/>
                        <a:pt x="20" y="38"/>
                      </a:cubicBezTo>
                      <a:close/>
                      <a:moveTo>
                        <a:pt x="20" y="44"/>
                      </a:moveTo>
                      <a:cubicBezTo>
                        <a:pt x="21" y="44"/>
                        <a:pt x="21" y="44"/>
                        <a:pt x="21" y="44"/>
                      </a:cubicBezTo>
                      <a:cubicBezTo>
                        <a:pt x="21" y="45"/>
                        <a:pt x="20" y="44"/>
                        <a:pt x="20" y="44"/>
                      </a:cubicBezTo>
                      <a:close/>
                      <a:moveTo>
                        <a:pt x="21" y="46"/>
                      </a:moveTo>
                      <a:cubicBezTo>
                        <a:pt x="21" y="46"/>
                        <a:pt x="21" y="46"/>
                        <a:pt x="21" y="46"/>
                      </a:cubicBezTo>
                      <a:cubicBezTo>
                        <a:pt x="21" y="46"/>
                        <a:pt x="21" y="46"/>
                        <a:pt x="21" y="46"/>
                      </a:cubicBezTo>
                      <a:close/>
                      <a:moveTo>
                        <a:pt x="22" y="40"/>
                      </a:moveTo>
                      <a:cubicBezTo>
                        <a:pt x="21" y="40"/>
                        <a:pt x="21" y="39"/>
                        <a:pt x="21" y="39"/>
                      </a:cubicBezTo>
                      <a:cubicBezTo>
                        <a:pt x="22" y="39"/>
                        <a:pt x="22" y="40"/>
                        <a:pt x="22" y="40"/>
                      </a:cubicBezTo>
                      <a:close/>
                      <a:moveTo>
                        <a:pt x="23" y="37"/>
                      </a:moveTo>
                      <a:cubicBezTo>
                        <a:pt x="23" y="36"/>
                        <a:pt x="24" y="36"/>
                        <a:pt x="24" y="37"/>
                      </a:cubicBezTo>
                      <a:cubicBezTo>
                        <a:pt x="24" y="37"/>
                        <a:pt x="24" y="37"/>
                        <a:pt x="23" y="37"/>
                      </a:cubicBezTo>
                      <a:close/>
                      <a:moveTo>
                        <a:pt x="24" y="35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4" y="34"/>
                        <a:pt x="24" y="35"/>
                        <a:pt x="24" y="35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3" y="36"/>
                        <a:pt x="23" y="35"/>
                      </a:cubicBezTo>
                      <a:cubicBezTo>
                        <a:pt x="24" y="35"/>
                        <a:pt x="24" y="35"/>
                        <a:pt x="24" y="36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lose/>
                      <a:moveTo>
                        <a:pt x="23" y="26"/>
                      </a:moveTo>
                      <a:cubicBezTo>
                        <a:pt x="23" y="26"/>
                        <a:pt x="23" y="25"/>
                        <a:pt x="22" y="25"/>
                      </a:cubicBezTo>
                      <a:cubicBezTo>
                        <a:pt x="21" y="24"/>
                        <a:pt x="20" y="24"/>
                        <a:pt x="19" y="24"/>
                      </a:cubicBezTo>
                      <a:cubicBezTo>
                        <a:pt x="19" y="24"/>
                        <a:pt x="19" y="24"/>
                        <a:pt x="19" y="23"/>
                      </a:cubicBezTo>
                      <a:cubicBezTo>
                        <a:pt x="18" y="23"/>
                        <a:pt x="19" y="24"/>
                        <a:pt x="19" y="25"/>
                      </a:cubicBezTo>
                      <a:cubicBezTo>
                        <a:pt x="19" y="27"/>
                        <a:pt x="18" y="29"/>
                        <a:pt x="19" y="31"/>
                      </a:cubicBezTo>
                      <a:cubicBezTo>
                        <a:pt x="18" y="31"/>
                        <a:pt x="19" y="32"/>
                        <a:pt x="18" y="33"/>
                      </a:cubicBezTo>
                      <a:cubicBezTo>
                        <a:pt x="19" y="33"/>
                        <a:pt x="19" y="34"/>
                        <a:pt x="19" y="34"/>
                      </a:cubicBezTo>
                      <a:cubicBezTo>
                        <a:pt x="18" y="36"/>
                        <a:pt x="19" y="40"/>
                        <a:pt x="18" y="41"/>
                      </a:cubicBezTo>
                      <a:cubicBezTo>
                        <a:pt x="18" y="42"/>
                        <a:pt x="17" y="43"/>
                        <a:pt x="16" y="42"/>
                      </a:cubicBezTo>
                      <a:cubicBezTo>
                        <a:pt x="14" y="42"/>
                        <a:pt x="12" y="40"/>
                        <a:pt x="12" y="37"/>
                      </a:cubicBezTo>
                      <a:cubicBezTo>
                        <a:pt x="13" y="37"/>
                        <a:pt x="14" y="39"/>
                        <a:pt x="14" y="40"/>
                      </a:cubicBezTo>
                      <a:cubicBezTo>
                        <a:pt x="16" y="41"/>
                        <a:pt x="18" y="41"/>
                        <a:pt x="17" y="39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7" y="36"/>
                        <a:pt x="17" y="33"/>
                        <a:pt x="17" y="30"/>
                      </a:cubicBezTo>
                      <a:cubicBezTo>
                        <a:pt x="17" y="28"/>
                        <a:pt x="17" y="25"/>
                        <a:pt x="17" y="23"/>
                      </a:cubicBezTo>
                      <a:cubicBezTo>
                        <a:pt x="17" y="22"/>
                        <a:pt x="17" y="23"/>
                        <a:pt x="16" y="23"/>
                      </a:cubicBezTo>
                      <a:cubicBezTo>
                        <a:pt x="16" y="22"/>
                        <a:pt x="13" y="21"/>
                        <a:pt x="13" y="22"/>
                      </a:cubicBezTo>
                      <a:cubicBezTo>
                        <a:pt x="12" y="21"/>
                        <a:pt x="11" y="20"/>
                        <a:pt x="10" y="20"/>
                      </a:cubicBezTo>
                      <a:cubicBezTo>
                        <a:pt x="11" y="18"/>
                        <a:pt x="13" y="18"/>
                        <a:pt x="15" y="17"/>
                      </a:cubicBezTo>
                      <a:cubicBezTo>
                        <a:pt x="16" y="18"/>
                        <a:pt x="17" y="18"/>
                        <a:pt x="17" y="18"/>
                      </a:cubicBezTo>
                      <a:cubicBezTo>
                        <a:pt x="17" y="18"/>
                        <a:pt x="17" y="18"/>
                        <a:pt x="17" y="17"/>
                      </a:cubicBezTo>
                      <a:cubicBezTo>
                        <a:pt x="18" y="17"/>
                        <a:pt x="18" y="17"/>
                        <a:pt x="19" y="18"/>
                      </a:cubicBezTo>
                      <a:cubicBezTo>
                        <a:pt x="19" y="18"/>
                        <a:pt x="18" y="18"/>
                        <a:pt x="18" y="18"/>
                      </a:cubicBezTo>
                      <a:cubicBezTo>
                        <a:pt x="19" y="19"/>
                        <a:pt x="21" y="20"/>
                        <a:pt x="23" y="22"/>
                      </a:cubicBezTo>
                      <a:cubicBezTo>
                        <a:pt x="23" y="22"/>
                        <a:pt x="23" y="22"/>
                        <a:pt x="24" y="22"/>
                      </a:cubicBezTo>
                      <a:cubicBezTo>
                        <a:pt x="24" y="23"/>
                        <a:pt x="25" y="24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7" y="26"/>
                        <a:pt x="26" y="26"/>
                        <a:pt x="26" y="27"/>
                      </a:cubicBezTo>
                      <a:cubicBezTo>
                        <a:pt x="25" y="26"/>
                        <a:pt x="24" y="25"/>
                        <a:pt x="23" y="2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4" y="34"/>
                        <a:pt x="14" y="34"/>
                      </a:cubicBezTo>
                      <a:cubicBezTo>
                        <a:pt x="14" y="35"/>
                        <a:pt x="14" y="35"/>
                        <a:pt x="13" y="35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6" y="35"/>
                      </a:moveTo>
                      <a:cubicBezTo>
                        <a:pt x="16" y="35"/>
                        <a:pt x="17" y="36"/>
                        <a:pt x="17" y="36"/>
                      </a:cubicBezTo>
                      <a:cubicBezTo>
                        <a:pt x="17" y="36"/>
                        <a:pt x="16" y="36"/>
                        <a:pt x="16" y="35"/>
                      </a:cubicBezTo>
                      <a:close/>
                      <a:moveTo>
                        <a:pt x="26" y="43"/>
                      </a:moveTo>
                      <a:cubicBezTo>
                        <a:pt x="26" y="43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lose/>
                      <a:moveTo>
                        <a:pt x="27" y="48"/>
                      </a:moveTo>
                      <a:cubicBezTo>
                        <a:pt x="27" y="48"/>
                        <a:pt x="27" y="47"/>
                        <a:pt x="27" y="47"/>
                      </a:cubicBezTo>
                      <a:cubicBezTo>
                        <a:pt x="27" y="47"/>
                        <a:pt x="27" y="47"/>
                        <a:pt x="28" y="47"/>
                      </a:cubicBezTo>
                      <a:cubicBezTo>
                        <a:pt x="28" y="48"/>
                        <a:pt x="27" y="48"/>
                        <a:pt x="27" y="48"/>
                      </a:cubicBezTo>
                      <a:close/>
                      <a:moveTo>
                        <a:pt x="28" y="46"/>
                      </a:move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28" y="46"/>
                        <a:pt x="28" y="46"/>
                        <a:pt x="28" y="46"/>
                      </a:cubicBezTo>
                      <a:close/>
                      <a:moveTo>
                        <a:pt x="28" y="46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7" y="45"/>
                        <a:pt x="27" y="45"/>
                        <a:pt x="27" y="46"/>
                      </a:cubicBezTo>
                      <a:cubicBezTo>
                        <a:pt x="26" y="45"/>
                        <a:pt x="27" y="46"/>
                        <a:pt x="26" y="46"/>
                      </a:cubicBezTo>
                      <a:cubicBezTo>
                        <a:pt x="26" y="45"/>
                        <a:pt x="26" y="45"/>
                        <a:pt x="26" y="4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7" y="44"/>
                        <a:pt x="27" y="45"/>
                        <a:pt x="27" y="44"/>
                      </a:cubicBezTo>
                      <a:cubicBezTo>
                        <a:pt x="27" y="44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9" y="45"/>
                        <a:pt x="29" y="45"/>
                      </a:cubicBezTo>
                      <a:cubicBezTo>
                        <a:pt x="29" y="45"/>
                        <a:pt x="28" y="46"/>
                        <a:pt x="28" y="46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4"/>
                        <a:pt x="29" y="44"/>
                      </a:cubicBezTo>
                      <a:cubicBezTo>
                        <a:pt x="29" y="44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29" y="45"/>
                      </a:cubicBezTo>
                      <a:close/>
                      <a:moveTo>
                        <a:pt x="30" y="46"/>
                      </a:moveTo>
                      <a:cubicBezTo>
                        <a:pt x="30" y="47"/>
                        <a:pt x="31" y="47"/>
                        <a:pt x="31" y="48"/>
                      </a:cubicBezTo>
                      <a:cubicBezTo>
                        <a:pt x="30" y="48"/>
                        <a:pt x="29" y="46"/>
                        <a:pt x="30" y="46"/>
                      </a:cubicBezTo>
                      <a:close/>
                      <a:moveTo>
                        <a:pt x="31" y="37"/>
                      </a:moveTo>
                      <a:cubicBezTo>
                        <a:pt x="31" y="37"/>
                        <a:pt x="31" y="38"/>
                        <a:pt x="32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7"/>
                      </a:cubicBezTo>
                      <a:close/>
                      <a:moveTo>
                        <a:pt x="34" y="48"/>
                      </a:move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4" y="49"/>
                        <a:pt x="34" y="48"/>
                        <a:pt x="34" y="48"/>
                      </a:cubicBezTo>
                      <a:close/>
                      <a:moveTo>
                        <a:pt x="34" y="50"/>
                      </a:moveTo>
                      <a:cubicBezTo>
                        <a:pt x="34" y="50"/>
                        <a:pt x="34" y="50"/>
                        <a:pt x="34" y="50"/>
                      </a:cubicBezTo>
                      <a:cubicBezTo>
                        <a:pt x="35" y="50"/>
                        <a:pt x="35" y="50"/>
                        <a:pt x="34" y="50"/>
                      </a:cubicBezTo>
                      <a:close/>
                      <a:moveTo>
                        <a:pt x="35" y="49"/>
                      </a:moveTo>
                      <a:cubicBezTo>
                        <a:pt x="34" y="48"/>
                        <a:pt x="34" y="48"/>
                        <a:pt x="34" y="48"/>
                      </a:cubicBezTo>
                      <a:cubicBezTo>
                        <a:pt x="34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7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2" y="50"/>
                        <a:pt x="32" y="49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1" y="47"/>
                      </a:cubicBezTo>
                      <a:cubicBezTo>
                        <a:pt x="32" y="47"/>
                        <a:pt x="32" y="48"/>
                        <a:pt x="32" y="47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2" y="47"/>
                        <a:pt x="32" y="47"/>
                        <a:pt x="31" y="47"/>
                      </a:cubicBezTo>
                      <a:cubicBezTo>
                        <a:pt x="31" y="46"/>
                        <a:pt x="31" y="46"/>
                        <a:pt x="31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2" y="45"/>
                        <a:pt x="32" y="44"/>
                        <a:pt x="32" y="44"/>
                      </a:cubicBezTo>
                      <a:cubicBezTo>
                        <a:pt x="32" y="44"/>
                        <a:pt x="32" y="44"/>
                        <a:pt x="33" y="45"/>
                      </a:cubicBezTo>
                      <a:cubicBezTo>
                        <a:pt x="33" y="44"/>
                        <a:pt x="32" y="44"/>
                        <a:pt x="32" y="43"/>
                      </a:cubicBezTo>
                      <a:cubicBezTo>
                        <a:pt x="32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4"/>
                        <a:pt x="33" y="43"/>
                        <a:pt x="33" y="44"/>
                      </a:cubicBezTo>
                      <a:cubicBezTo>
                        <a:pt x="34" y="44"/>
                        <a:pt x="33" y="43"/>
                        <a:pt x="34" y="43"/>
                      </a:cubicBezTo>
                      <a:cubicBezTo>
                        <a:pt x="34" y="43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5" y="44"/>
                      </a:cubicBezTo>
                      <a:cubicBezTo>
                        <a:pt x="35" y="45"/>
                        <a:pt x="35" y="45"/>
                        <a:pt x="35" y="46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7"/>
                        <a:pt x="35" y="48"/>
                        <a:pt x="35" y="49"/>
                      </a:cubicBezTo>
                      <a:close/>
                      <a:moveTo>
                        <a:pt x="35" y="22"/>
                      </a:moveTo>
                      <a:cubicBezTo>
                        <a:pt x="35" y="22"/>
                        <a:pt x="35" y="21"/>
                        <a:pt x="34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0"/>
                        <a:pt x="35" y="21"/>
                        <a:pt x="35" y="22"/>
                      </a:cubicBezTo>
                      <a:cubicBezTo>
                        <a:pt x="35" y="22"/>
                        <a:pt x="35" y="23"/>
                        <a:pt x="35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3" name="任意多边形 11342"/>
                <p:cNvSpPr>
                  <a:spLocks noEditPoints="1"/>
                </p:cNvSpPr>
                <p:nvPr/>
              </p:nvSpPr>
              <p:spPr>
                <a:xfrm>
                  <a:off x="4154" y="2574"/>
                  <a:ext cx="77" cy="106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37" y="43"/>
                      </a:moveTo>
                      <a:cubicBezTo>
                        <a:pt x="37" y="42"/>
                        <a:pt x="37" y="42"/>
                        <a:pt x="37" y="41"/>
                      </a:cubicBezTo>
                      <a:cubicBezTo>
                        <a:pt x="37" y="39"/>
                        <a:pt x="37" y="37"/>
                        <a:pt x="36" y="35"/>
                      </a:cubicBezTo>
                      <a:cubicBezTo>
                        <a:pt x="37" y="33"/>
                        <a:pt x="37" y="31"/>
                        <a:pt x="37" y="28"/>
                      </a:cubicBezTo>
                      <a:cubicBezTo>
                        <a:pt x="37" y="27"/>
                        <a:pt x="36" y="25"/>
                        <a:pt x="36" y="23"/>
                      </a:cubicBezTo>
                      <a:cubicBezTo>
                        <a:pt x="36" y="21"/>
                        <a:pt x="37" y="19"/>
                        <a:pt x="36" y="17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4" y="13"/>
                        <a:pt x="32" y="13"/>
                        <a:pt x="31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29" y="11"/>
                        <a:pt x="28" y="12"/>
                      </a:cubicBezTo>
                      <a:cubicBezTo>
                        <a:pt x="27" y="10"/>
                        <a:pt x="25" y="10"/>
                        <a:pt x="23" y="9"/>
                      </a:cubicBezTo>
                      <a:cubicBezTo>
                        <a:pt x="23" y="9"/>
                        <a:pt x="22" y="9"/>
                        <a:pt x="21" y="8"/>
                      </a:cubicBezTo>
                      <a:cubicBezTo>
                        <a:pt x="18" y="7"/>
                        <a:pt x="16" y="6"/>
                        <a:pt x="13" y="5"/>
                      </a:cubicBezTo>
                      <a:cubicBezTo>
                        <a:pt x="11" y="4"/>
                        <a:pt x="8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1"/>
                        <a:pt x="2" y="1"/>
                        <a:pt x="1" y="1"/>
                      </a:cubicBezTo>
                      <a:cubicBezTo>
                        <a:pt x="0" y="0"/>
                        <a:pt x="0" y="3"/>
                        <a:pt x="0" y="4"/>
                      </a:cubicBezTo>
                      <a:cubicBezTo>
                        <a:pt x="0" y="8"/>
                        <a:pt x="1" y="12"/>
                        <a:pt x="1" y="17"/>
                      </a:cubicBezTo>
                      <a:cubicBezTo>
                        <a:pt x="1" y="20"/>
                        <a:pt x="1" y="23"/>
                        <a:pt x="1" y="26"/>
                      </a:cubicBezTo>
                      <a:cubicBezTo>
                        <a:pt x="1" y="26"/>
                        <a:pt x="1" y="27"/>
                        <a:pt x="2" y="27"/>
                      </a:cubicBezTo>
                      <a:cubicBezTo>
                        <a:pt x="2" y="30"/>
                        <a:pt x="2" y="32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4" y="37"/>
                        <a:pt x="7" y="38"/>
                        <a:pt x="9" y="39"/>
                      </a:cubicBezTo>
                      <a:cubicBezTo>
                        <a:pt x="10" y="39"/>
                        <a:pt x="10" y="40"/>
                        <a:pt x="10" y="40"/>
                      </a:cubicBezTo>
                      <a:cubicBezTo>
                        <a:pt x="11" y="40"/>
                        <a:pt x="13" y="41"/>
                        <a:pt x="14" y="41"/>
                      </a:cubicBezTo>
                      <a:cubicBezTo>
                        <a:pt x="14" y="41"/>
                        <a:pt x="13" y="41"/>
                        <a:pt x="14" y="40"/>
                      </a:cubicBezTo>
                      <a:cubicBezTo>
                        <a:pt x="14" y="41"/>
                        <a:pt x="14" y="40"/>
                        <a:pt x="15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41"/>
                        <a:pt x="14" y="40"/>
                        <a:pt x="14" y="41"/>
                      </a:cubicBezTo>
                      <a:cubicBezTo>
                        <a:pt x="15" y="41"/>
                        <a:pt x="15" y="41"/>
                        <a:pt x="15" y="42"/>
                      </a:cubicBezTo>
                      <a:cubicBezTo>
                        <a:pt x="18" y="43"/>
                        <a:pt x="21" y="44"/>
                        <a:pt x="23" y="45"/>
                      </a:cubicBezTo>
                      <a:cubicBezTo>
                        <a:pt x="26" y="46"/>
                        <a:pt x="28" y="48"/>
                        <a:pt x="31" y="48"/>
                      </a:cubicBezTo>
                      <a:cubicBezTo>
                        <a:pt x="30" y="48"/>
                        <a:pt x="30" y="47"/>
                        <a:pt x="29" y="46"/>
                      </a:cubicBezTo>
                      <a:cubicBezTo>
                        <a:pt x="30" y="46"/>
                        <a:pt x="30" y="46"/>
                        <a:pt x="30" y="45"/>
                      </a:cubicBezTo>
                      <a:cubicBezTo>
                        <a:pt x="30" y="45"/>
                        <a:pt x="30" y="44"/>
                        <a:pt x="30" y="44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1" y="43"/>
                        <a:pt x="31" y="43"/>
                        <a:pt x="31" y="43"/>
                      </a:cubicBezTo>
                      <a:cubicBezTo>
                        <a:pt x="31" y="44"/>
                        <a:pt x="32" y="45"/>
                        <a:pt x="32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3" y="46"/>
                        <a:pt x="32" y="46"/>
                        <a:pt x="32" y="46"/>
                      </a:cubicBezTo>
                      <a:cubicBezTo>
                        <a:pt x="32" y="47"/>
                        <a:pt x="32" y="46"/>
                        <a:pt x="33" y="46"/>
                      </a:cubicBezTo>
                      <a:cubicBezTo>
                        <a:pt x="33" y="47"/>
                        <a:pt x="33" y="47"/>
                        <a:pt x="32" y="47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1" y="47"/>
                        <a:pt x="31" y="48"/>
                      </a:cubicBezTo>
                      <a:cubicBezTo>
                        <a:pt x="32" y="48"/>
                        <a:pt x="32" y="49"/>
                        <a:pt x="32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4" y="50"/>
                        <a:pt x="36" y="51"/>
                        <a:pt x="37" y="51"/>
                      </a:cubicBezTo>
                      <a:cubicBezTo>
                        <a:pt x="37" y="51"/>
                        <a:pt x="37" y="50"/>
                        <a:pt x="37" y="49"/>
                      </a:cubicBezTo>
                      <a:cubicBezTo>
                        <a:pt x="37" y="47"/>
                        <a:pt x="37" y="45"/>
                        <a:pt x="37" y="43"/>
                      </a:cubicBezTo>
                      <a:close/>
                      <a:moveTo>
                        <a:pt x="6" y="8"/>
                      </a:move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7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lose/>
                      <a:moveTo>
                        <a:pt x="5" y="9"/>
                      </a:moveTo>
                      <a:cubicBezTo>
                        <a:pt x="6" y="9"/>
                        <a:pt x="5" y="9"/>
                        <a:pt x="6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lose/>
                      <a:moveTo>
                        <a:pt x="5" y="12"/>
                      </a:move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5" y="12"/>
                      </a:cubicBezTo>
                      <a:close/>
                      <a:moveTo>
                        <a:pt x="6" y="11"/>
                      </a:moveTo>
                      <a:cubicBezTo>
                        <a:pt x="7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8" y="11"/>
                      </a:cubicBezTo>
                      <a:cubicBezTo>
                        <a:pt x="8" y="12"/>
                        <a:pt x="7" y="12"/>
                        <a:pt x="6" y="11"/>
                      </a:cubicBezTo>
                      <a:close/>
                      <a:moveTo>
                        <a:pt x="8" y="6"/>
                      </a:move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25" y="30"/>
                      </a:moveTo>
                      <a:cubicBezTo>
                        <a:pt x="25" y="30"/>
                        <a:pt x="25" y="30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lose/>
                      <a:moveTo>
                        <a:pt x="22" y="15"/>
                      </a:moveTo>
                      <a:cubicBezTo>
                        <a:pt x="23" y="17"/>
                        <a:pt x="24" y="18"/>
                        <a:pt x="24" y="20"/>
                      </a:cubicBezTo>
                      <a:cubicBezTo>
                        <a:pt x="24" y="21"/>
                        <a:pt x="22" y="22"/>
                        <a:pt x="21" y="22"/>
                      </a:cubicBezTo>
                      <a:cubicBezTo>
                        <a:pt x="22" y="23"/>
                        <a:pt x="23" y="24"/>
                        <a:pt x="23" y="25"/>
                      </a:cubicBezTo>
                      <a:cubicBezTo>
                        <a:pt x="24" y="25"/>
                        <a:pt x="24" y="26"/>
                        <a:pt x="24" y="26"/>
                      </a:cubicBezTo>
                      <a:cubicBezTo>
                        <a:pt x="25" y="28"/>
                        <a:pt x="24" y="29"/>
                        <a:pt x="23" y="30"/>
                      </a:cubicBezTo>
                      <a:cubicBezTo>
                        <a:pt x="22" y="30"/>
                        <a:pt x="20" y="30"/>
                        <a:pt x="18" y="29"/>
                      </a:cubicBezTo>
                      <a:cubicBezTo>
                        <a:pt x="18" y="28"/>
                        <a:pt x="17" y="27"/>
                        <a:pt x="16" y="27"/>
                      </a:cubicBezTo>
                      <a:cubicBezTo>
                        <a:pt x="15" y="25"/>
                        <a:pt x="14" y="22"/>
                        <a:pt x="16" y="21"/>
                      </a:cubicBezTo>
                      <a:cubicBezTo>
                        <a:pt x="17" y="21"/>
                        <a:pt x="17" y="21"/>
                        <a:pt x="18" y="21"/>
                      </a:cubicBezTo>
                      <a:cubicBezTo>
                        <a:pt x="17" y="20"/>
                        <a:pt x="16" y="20"/>
                        <a:pt x="16" y="19"/>
                      </a:cubicBezTo>
                      <a:cubicBezTo>
                        <a:pt x="15" y="18"/>
                        <a:pt x="15" y="15"/>
                        <a:pt x="15" y="14"/>
                      </a:cubicBezTo>
                      <a:cubicBezTo>
                        <a:pt x="15" y="14"/>
                        <a:pt x="17" y="13"/>
                        <a:pt x="17" y="13"/>
                      </a:cubicBezTo>
                      <a:cubicBezTo>
                        <a:pt x="18" y="13"/>
                        <a:pt x="20" y="14"/>
                        <a:pt x="22" y="15"/>
                      </a:cubicBezTo>
                      <a:close/>
                      <a:moveTo>
                        <a:pt x="24" y="35"/>
                      </a:moveTo>
                      <a:cubicBezTo>
                        <a:pt x="24" y="35"/>
                        <a:pt x="24" y="35"/>
                        <a:pt x="24" y="35"/>
                      </a:cubicBezTo>
                      <a:cubicBezTo>
                        <a:pt x="24" y="35"/>
                        <a:pt x="24" y="35"/>
                        <a:pt x="24" y="35"/>
                      </a:cubicBezTo>
                      <a:close/>
                      <a:moveTo>
                        <a:pt x="15" y="12"/>
                      </a:moveTo>
                      <a:cubicBezTo>
                        <a:pt x="16" y="11"/>
                        <a:pt x="16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lose/>
                      <a:moveTo>
                        <a:pt x="14" y="11"/>
                      </a:move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1"/>
                        <a:pt x="14" y="11"/>
                        <a:pt x="14" y="10"/>
                      </a:cubicBezTo>
                      <a:cubicBezTo>
                        <a:pt x="14" y="10"/>
                        <a:pt x="14" y="10"/>
                        <a:pt x="14" y="11"/>
                      </a:cubicBezTo>
                      <a:close/>
                      <a:moveTo>
                        <a:pt x="13" y="8"/>
                      </a:move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lose/>
                      <a:moveTo>
                        <a:pt x="11" y="30"/>
                      </a:moveTo>
                      <a:cubicBezTo>
                        <a:pt x="17" y="33"/>
                        <a:pt x="23" y="35"/>
                        <a:pt x="28" y="37"/>
                      </a:cubicBezTo>
                      <a:cubicBezTo>
                        <a:pt x="28" y="38"/>
                        <a:pt x="28" y="39"/>
                        <a:pt x="28" y="39"/>
                      </a:cubicBezTo>
                      <a:cubicBezTo>
                        <a:pt x="28" y="40"/>
                        <a:pt x="27" y="39"/>
                        <a:pt x="27" y="39"/>
                      </a:cubicBezTo>
                      <a:cubicBezTo>
                        <a:pt x="23" y="37"/>
                        <a:pt x="20" y="36"/>
                        <a:pt x="17" y="34"/>
                      </a:cubicBezTo>
                      <a:cubicBezTo>
                        <a:pt x="15" y="34"/>
                        <a:pt x="13" y="33"/>
                        <a:pt x="11" y="32"/>
                      </a:cubicBezTo>
                      <a:cubicBezTo>
                        <a:pt x="11" y="31"/>
                        <a:pt x="11" y="30"/>
                        <a:pt x="11" y="30"/>
                      </a:cubicBezTo>
                      <a:close/>
                      <a:moveTo>
                        <a:pt x="28" y="45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lose/>
                      <a:moveTo>
                        <a:pt x="28" y="44"/>
                      </a:moveTo>
                      <a:cubicBezTo>
                        <a:pt x="28" y="44"/>
                        <a:pt x="27" y="44"/>
                        <a:pt x="27" y="44"/>
                      </a:cubicBezTo>
                      <a:cubicBezTo>
                        <a:pt x="27" y="44"/>
                        <a:pt x="27" y="44"/>
                        <a:pt x="27" y="44"/>
                      </a:cubicBezTo>
                      <a:cubicBezTo>
                        <a:pt x="22" y="42"/>
                        <a:pt x="16" y="39"/>
                        <a:pt x="11" y="37"/>
                      </a:cubicBezTo>
                      <a:cubicBezTo>
                        <a:pt x="11" y="36"/>
                        <a:pt x="11" y="35"/>
                        <a:pt x="11" y="35"/>
                      </a:cubicBezTo>
                      <a:cubicBezTo>
                        <a:pt x="14" y="36"/>
                        <a:pt x="17" y="37"/>
                        <a:pt x="20" y="38"/>
                      </a:cubicBezTo>
                      <a:cubicBezTo>
                        <a:pt x="20" y="39"/>
                        <a:pt x="21" y="39"/>
                        <a:pt x="21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4" y="40"/>
                        <a:pt x="25" y="41"/>
                        <a:pt x="26" y="41"/>
                      </a:cubicBezTo>
                      <a:cubicBezTo>
                        <a:pt x="27" y="42"/>
                        <a:pt x="27" y="41"/>
                        <a:pt x="28" y="42"/>
                      </a:cubicBezTo>
                      <a:cubicBezTo>
                        <a:pt x="28" y="42"/>
                        <a:pt x="28" y="44"/>
                        <a:pt x="28" y="44"/>
                      </a:cubicBezTo>
                      <a:close/>
                      <a:moveTo>
                        <a:pt x="32" y="49"/>
                      </a:move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3" y="48"/>
                      </a:cubicBezTo>
                      <a:cubicBezTo>
                        <a:pt x="33" y="48"/>
                        <a:pt x="33" y="49"/>
                        <a:pt x="32" y="49"/>
                      </a:cubicBezTo>
                      <a:close/>
                      <a:moveTo>
                        <a:pt x="33" y="36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1" y="35"/>
                        <a:pt x="32" y="35"/>
                        <a:pt x="33" y="36"/>
                      </a:cubicBezTo>
                      <a:cubicBezTo>
                        <a:pt x="33" y="36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2" y="36"/>
                        <a:pt x="32" y="36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1" y="38"/>
                      </a:moveTo>
                      <a:cubicBezTo>
                        <a:pt x="31" y="38"/>
                        <a:pt x="32" y="38"/>
                        <a:pt x="32" y="38"/>
                      </a:cubicBezTo>
                      <a:cubicBezTo>
                        <a:pt x="32" y="38"/>
                        <a:pt x="32" y="38"/>
                        <a:pt x="31" y="38"/>
                      </a:cubicBezTo>
                      <a:close/>
                      <a:moveTo>
                        <a:pt x="32" y="17"/>
                      </a:moveTo>
                      <a:cubicBezTo>
                        <a:pt x="32" y="17"/>
                        <a:pt x="32" y="17"/>
                        <a:pt x="33" y="18"/>
                      </a:cubicBezTo>
                      <a:cubicBezTo>
                        <a:pt x="33" y="18"/>
                        <a:pt x="33" y="18"/>
                        <a:pt x="33" y="19"/>
                      </a:cubicBezTo>
                      <a:cubicBezTo>
                        <a:pt x="33" y="18"/>
                        <a:pt x="32" y="18"/>
                        <a:pt x="32" y="17"/>
                      </a:cubicBezTo>
                      <a:close/>
                      <a:moveTo>
                        <a:pt x="33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19"/>
                        <a:pt x="32" y="19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9"/>
                        <a:pt x="33" y="19"/>
                        <a:pt x="33" y="20"/>
                      </a:cubicBezTo>
                      <a:close/>
                      <a:moveTo>
                        <a:pt x="33" y="29"/>
                      </a:move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3" y="29"/>
                        <a:pt x="33" y="29"/>
                        <a:pt x="34" y="30"/>
                      </a:cubicBezTo>
                      <a:cubicBezTo>
                        <a:pt x="34" y="30"/>
                        <a:pt x="33" y="30"/>
                        <a:pt x="33" y="30"/>
                      </a:cubicBezTo>
                      <a:cubicBezTo>
                        <a:pt x="33" y="30"/>
                        <a:pt x="33" y="29"/>
                        <a:pt x="33" y="29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7"/>
                        <a:pt x="34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lose/>
                      <a:moveTo>
                        <a:pt x="33" y="14"/>
                      </a:moveTo>
                      <a:cubicBezTo>
                        <a:pt x="33" y="15"/>
                        <a:pt x="33" y="14"/>
                        <a:pt x="32" y="14"/>
                      </a:cubicBezTo>
                      <a:cubicBezTo>
                        <a:pt x="32" y="14"/>
                        <a:pt x="33" y="14"/>
                        <a:pt x="33" y="14"/>
                      </a:cubicBezTo>
                      <a:close/>
                      <a:moveTo>
                        <a:pt x="32" y="16"/>
                      </a:moveTo>
                      <a:cubicBezTo>
                        <a:pt x="32" y="16"/>
                        <a:pt x="33" y="16"/>
                        <a:pt x="33" y="17"/>
                      </a:cubicBezTo>
                      <a:cubicBezTo>
                        <a:pt x="33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2" y="18"/>
                        <a:pt x="31" y="18"/>
                      </a:cubicBezTo>
                      <a:close/>
                      <a:moveTo>
                        <a:pt x="30" y="18"/>
                      </a:moveTo>
                      <a:cubicBezTo>
                        <a:pt x="31" y="18"/>
                        <a:pt x="31" y="19"/>
                        <a:pt x="30" y="19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lose/>
                      <a:moveTo>
                        <a:pt x="30" y="14"/>
                      </a:move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lose/>
                      <a:moveTo>
                        <a:pt x="30" y="21"/>
                      </a:moveTo>
                      <a:cubicBezTo>
                        <a:pt x="30" y="21"/>
                        <a:pt x="30" y="22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29" y="18"/>
                        <a:pt x="30" y="18"/>
                        <a:pt x="30" y="17"/>
                      </a:cubicBezTo>
                      <a:close/>
                      <a:moveTo>
                        <a:pt x="29" y="45"/>
                      </a:moveTo>
                      <a:cubicBezTo>
                        <a:pt x="30" y="45"/>
                        <a:pt x="30" y="46"/>
                        <a:pt x="30" y="46"/>
                      </a:cubicBezTo>
                      <a:cubicBezTo>
                        <a:pt x="29" y="46"/>
                        <a:pt x="29" y="46"/>
                        <a:pt x="29" y="45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5"/>
                        <a:pt x="29" y="44"/>
                      </a:cubicBezTo>
                      <a:cubicBezTo>
                        <a:pt x="29" y="45"/>
                        <a:pt x="30" y="45"/>
                        <a:pt x="30" y="45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lose/>
                      <a:moveTo>
                        <a:pt x="29" y="43"/>
                      </a:moveTo>
                      <a:cubicBezTo>
                        <a:pt x="29" y="43"/>
                        <a:pt x="29" y="43"/>
                        <a:pt x="30" y="43"/>
                      </a:cubicBezTo>
                      <a:cubicBezTo>
                        <a:pt x="30" y="43"/>
                        <a:pt x="30" y="44"/>
                        <a:pt x="30" y="44"/>
                      </a:cubicBezTo>
                      <a:cubicBezTo>
                        <a:pt x="29" y="44"/>
                        <a:pt x="30" y="43"/>
                        <a:pt x="29" y="43"/>
                      </a:cubicBezTo>
                      <a:close/>
                      <a:moveTo>
                        <a:pt x="30" y="33"/>
                      </a:moveTo>
                      <a:cubicBezTo>
                        <a:pt x="30" y="32"/>
                        <a:pt x="30" y="33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lose/>
                      <a:moveTo>
                        <a:pt x="30" y="19"/>
                      </a:move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30" y="20"/>
                        <a:pt x="30" y="19"/>
                      </a:cubicBezTo>
                      <a:close/>
                      <a:moveTo>
                        <a:pt x="31" y="42"/>
                      </a:moveTo>
                      <a:cubicBezTo>
                        <a:pt x="31" y="42"/>
                        <a:pt x="31" y="42"/>
                        <a:pt x="31" y="43"/>
                      </a:cubicBezTo>
                      <a:cubicBezTo>
                        <a:pt x="31" y="43"/>
                        <a:pt x="31" y="42"/>
                        <a:pt x="31" y="42"/>
                      </a:cubicBezTo>
                      <a:cubicBezTo>
                        <a:pt x="31" y="41"/>
                        <a:pt x="31" y="41"/>
                        <a:pt x="31" y="40"/>
                      </a:cubicBezTo>
                      <a:cubicBezTo>
                        <a:pt x="31" y="40"/>
                        <a:pt x="31" y="40"/>
                        <a:pt x="31" y="39"/>
                      </a:cubicBezTo>
                      <a:cubicBezTo>
                        <a:pt x="31" y="39"/>
                        <a:pt x="31" y="40"/>
                        <a:pt x="32" y="40"/>
                      </a:cubicBezTo>
                      <a:cubicBezTo>
                        <a:pt x="32" y="40"/>
                        <a:pt x="31" y="40"/>
                        <a:pt x="31" y="40"/>
                      </a:cubicBezTo>
                      <a:cubicBezTo>
                        <a:pt x="31" y="41"/>
                        <a:pt x="31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ubicBezTo>
                        <a:pt x="32" y="41"/>
                        <a:pt x="32" y="40"/>
                        <a:pt x="32" y="40"/>
                      </a:cubicBezTo>
                      <a:cubicBezTo>
                        <a:pt x="33" y="41"/>
                        <a:pt x="33" y="42"/>
                        <a:pt x="33" y="42"/>
                      </a:cubicBezTo>
                      <a:cubicBezTo>
                        <a:pt x="32" y="42"/>
                        <a:pt x="33" y="41"/>
                        <a:pt x="32" y="41"/>
                      </a:cubicBezTo>
                      <a:cubicBezTo>
                        <a:pt x="32" y="41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1" y="42"/>
                      </a:cubicBezTo>
                      <a:close/>
                      <a:moveTo>
                        <a:pt x="33" y="46"/>
                      </a:move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4"/>
                        <a:pt x="32" y="44"/>
                        <a:pt x="32" y="44"/>
                      </a:cubicBezTo>
                      <a:cubicBezTo>
                        <a:pt x="32" y="44"/>
                        <a:pt x="32" y="43"/>
                        <a:pt x="32" y="43"/>
                      </a:cubicBezTo>
                      <a:cubicBezTo>
                        <a:pt x="32" y="44"/>
                        <a:pt x="33" y="44"/>
                        <a:pt x="33" y="44"/>
                      </a:cubicBezTo>
                      <a:cubicBezTo>
                        <a:pt x="33" y="44"/>
                        <a:pt x="34" y="44"/>
                        <a:pt x="34" y="45"/>
                      </a:cubicBez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5"/>
                        <a:pt x="33" y="46"/>
                        <a:pt x="33" y="46"/>
                      </a:cubicBezTo>
                      <a:close/>
                      <a:moveTo>
                        <a:pt x="32" y="40"/>
                      </a:moveTo>
                      <a:cubicBezTo>
                        <a:pt x="32" y="40"/>
                        <a:pt x="32" y="39"/>
                        <a:pt x="32" y="39"/>
                      </a:cubicBezTo>
                      <a:cubicBezTo>
                        <a:pt x="32" y="39"/>
                        <a:pt x="32" y="39"/>
                        <a:pt x="33" y="39"/>
                      </a:cubicBezTo>
                      <a:cubicBezTo>
                        <a:pt x="33" y="39"/>
                        <a:pt x="33" y="38"/>
                        <a:pt x="33" y="39"/>
                      </a:cubicBezTo>
                      <a:cubicBezTo>
                        <a:pt x="34" y="39"/>
                        <a:pt x="33" y="40"/>
                        <a:pt x="34" y="40"/>
                      </a:cubicBezTo>
                      <a:cubicBezTo>
                        <a:pt x="34" y="41"/>
                        <a:pt x="34" y="40"/>
                        <a:pt x="34" y="40"/>
                      </a:cubicBezTo>
                      <a:cubicBezTo>
                        <a:pt x="34" y="41"/>
                        <a:pt x="33" y="40"/>
                        <a:pt x="32" y="40"/>
                      </a:cubicBezTo>
                      <a:close/>
                      <a:moveTo>
                        <a:pt x="35" y="44"/>
                      </a:move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5"/>
                        <a:pt x="35" y="45"/>
                        <a:pt x="35" y="44"/>
                      </a:cubicBezTo>
                      <a:close/>
                      <a:moveTo>
                        <a:pt x="35" y="48"/>
                      </a:moveTo>
                      <a:cubicBezTo>
                        <a:pt x="35" y="48"/>
                        <a:pt x="35" y="47"/>
                        <a:pt x="35" y="47"/>
                      </a:cubicBezTo>
                      <a:cubicBezTo>
                        <a:pt x="35" y="47"/>
                        <a:pt x="36" y="48"/>
                        <a:pt x="36" y="48"/>
                      </a:cubicBezTo>
                      <a:cubicBezTo>
                        <a:pt x="35" y="48"/>
                        <a:pt x="35" y="48"/>
                        <a:pt x="35" y="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4" name="任意多边形 11343"/>
                <p:cNvSpPr/>
                <p:nvPr/>
              </p:nvSpPr>
              <p:spPr>
                <a:xfrm>
                  <a:off x="3878" y="2667"/>
                  <a:ext cx="310" cy="401"/>
                </a:xfrm>
                <a:custGeom>
                  <a:avLst/>
                  <a:gdLst/>
                  <a:ahLst/>
                  <a:cxnLst/>
                  <a:pathLst>
                    <a:path w="282" h="365">
                      <a:moveTo>
                        <a:pt x="45" y="219"/>
                      </a:moveTo>
                      <a:lnTo>
                        <a:pt x="278" y="365"/>
                      </a:lnTo>
                      <a:lnTo>
                        <a:pt x="282" y="131"/>
                      </a:lnTo>
                      <a:lnTo>
                        <a:pt x="0" y="0"/>
                      </a:lnTo>
                      <a:lnTo>
                        <a:pt x="45" y="21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5" name="任意多边形 11344"/>
                <p:cNvSpPr/>
                <p:nvPr/>
              </p:nvSpPr>
              <p:spPr>
                <a:xfrm>
                  <a:off x="4182" y="2648"/>
                  <a:ext cx="218" cy="420"/>
                </a:xfrm>
                <a:custGeom>
                  <a:avLst/>
                  <a:gdLst/>
                  <a:ahLst/>
                  <a:cxnLst/>
                  <a:pathLst>
                    <a:path w="198" h="382">
                      <a:moveTo>
                        <a:pt x="198" y="0"/>
                      </a:moveTo>
                      <a:lnTo>
                        <a:pt x="4" y="148"/>
                      </a:lnTo>
                      <a:lnTo>
                        <a:pt x="0" y="382"/>
                      </a:lnTo>
                      <a:lnTo>
                        <a:pt x="164" y="214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6" name="任意多边形 11345"/>
                <p:cNvSpPr/>
                <p:nvPr/>
              </p:nvSpPr>
              <p:spPr>
                <a:xfrm>
                  <a:off x="3878" y="2568"/>
                  <a:ext cx="522" cy="242"/>
                </a:xfrm>
                <a:custGeom>
                  <a:avLst/>
                  <a:gdLst/>
                  <a:ahLst/>
                  <a:cxnLst/>
                  <a:pathLst>
                    <a:path w="476" h="221">
                      <a:moveTo>
                        <a:pt x="0" y="90"/>
                      </a:moveTo>
                      <a:lnTo>
                        <a:pt x="244" y="0"/>
                      </a:lnTo>
                      <a:lnTo>
                        <a:pt x="476" y="73"/>
                      </a:lnTo>
                      <a:lnTo>
                        <a:pt x="282" y="221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7" name="任意多边形 11346"/>
                <p:cNvSpPr/>
                <p:nvPr/>
              </p:nvSpPr>
              <p:spPr>
                <a:xfrm>
                  <a:off x="3915" y="2581"/>
                  <a:ext cx="232" cy="92"/>
                </a:xfrm>
                <a:custGeom>
                  <a:avLst/>
                  <a:gdLst/>
                  <a:ahLst/>
                  <a:cxnLst/>
                  <a:pathLst>
                    <a:path w="212" h="85">
                      <a:moveTo>
                        <a:pt x="0" y="81"/>
                      </a:moveTo>
                      <a:lnTo>
                        <a:pt x="212" y="0"/>
                      </a:lnTo>
                      <a:lnTo>
                        <a:pt x="210" y="6"/>
                      </a:lnTo>
                      <a:lnTo>
                        <a:pt x="9" y="85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555248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8" name="任意多边形 11347"/>
                <p:cNvSpPr/>
                <p:nvPr/>
              </p:nvSpPr>
              <p:spPr>
                <a:xfrm>
                  <a:off x="4146" y="2581"/>
                  <a:ext cx="222" cy="77"/>
                </a:xfrm>
                <a:custGeom>
                  <a:avLst/>
                  <a:gdLst/>
                  <a:ahLst/>
                  <a:cxnLst/>
                  <a:pathLst>
                    <a:path w="202" h="70">
                      <a:moveTo>
                        <a:pt x="2" y="0"/>
                      </a:moveTo>
                      <a:lnTo>
                        <a:pt x="202" y="66"/>
                      </a:lnTo>
                      <a:lnTo>
                        <a:pt x="196" y="70"/>
                      </a:lnTo>
                      <a:lnTo>
                        <a:pt x="0" y="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9" name="任意多边形 11348"/>
                <p:cNvSpPr/>
                <p:nvPr/>
              </p:nvSpPr>
              <p:spPr>
                <a:xfrm>
                  <a:off x="3925" y="2658"/>
                  <a:ext cx="436" cy="128"/>
                </a:xfrm>
                <a:custGeom>
                  <a:avLst/>
                  <a:gdLst/>
                  <a:ahLst/>
                  <a:cxnLst/>
                  <a:pathLst>
                    <a:path w="397" h="117">
                      <a:moveTo>
                        <a:pt x="0" y="15"/>
                      </a:moveTo>
                      <a:lnTo>
                        <a:pt x="233" y="117"/>
                      </a:lnTo>
                      <a:lnTo>
                        <a:pt x="397" y="0"/>
                      </a:lnTo>
                      <a:lnTo>
                        <a:pt x="397" y="0"/>
                      </a:lnTo>
                      <a:lnTo>
                        <a:pt x="233" y="115"/>
                      </a:lnTo>
                      <a:lnTo>
                        <a:pt x="2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0" name="任意多边形 11349"/>
                <p:cNvSpPr/>
                <p:nvPr/>
              </p:nvSpPr>
              <p:spPr>
                <a:xfrm>
                  <a:off x="3905" y="2697"/>
                  <a:ext cx="45" cy="209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0" y="0"/>
                      </a:moveTo>
                      <a:lnTo>
                        <a:pt x="35" y="191"/>
                      </a:lnTo>
                      <a:lnTo>
                        <a:pt x="41" y="185"/>
                      </a:lnTo>
                      <a:lnTo>
                        <a:pt x="9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1" name="任意多边形 11350"/>
                <p:cNvSpPr/>
                <p:nvPr/>
              </p:nvSpPr>
              <p:spPr>
                <a:xfrm>
                  <a:off x="3943" y="2899"/>
                  <a:ext cx="221" cy="141"/>
                </a:xfrm>
                <a:custGeom>
                  <a:avLst/>
                  <a:gdLst/>
                  <a:ahLst/>
                  <a:cxnLst/>
                  <a:pathLst>
                    <a:path w="201" h="128">
                      <a:moveTo>
                        <a:pt x="201" y="128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201" y="123"/>
                      </a:lnTo>
                      <a:lnTo>
                        <a:pt x="201" y="128"/>
                      </a:lnTo>
                      <a:close/>
                    </a:path>
                  </a:pathLst>
                </a:custGeom>
                <a:solidFill>
                  <a:srgbClr val="DEC5A7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2" name="任意多边形 11351"/>
                <p:cNvSpPr/>
                <p:nvPr/>
              </p:nvSpPr>
              <p:spPr>
                <a:xfrm>
                  <a:off x="3915" y="2702"/>
                  <a:ext cx="252" cy="338"/>
                </a:xfrm>
                <a:custGeom>
                  <a:avLst/>
                  <a:gdLst/>
                  <a:ahLst/>
                  <a:cxnLst/>
                  <a:pathLst>
                    <a:path w="229" h="308">
                      <a:moveTo>
                        <a:pt x="0" y="0"/>
                      </a:moveTo>
                      <a:lnTo>
                        <a:pt x="227" y="110"/>
                      </a:lnTo>
                      <a:lnTo>
                        <a:pt x="229" y="308"/>
                      </a:lnTo>
                      <a:lnTo>
                        <a:pt x="227" y="308"/>
                      </a:lnTo>
                      <a:lnTo>
                        <a:pt x="225" y="1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3" name="任意多边形 11352"/>
                <p:cNvSpPr/>
                <p:nvPr/>
              </p:nvSpPr>
              <p:spPr>
                <a:xfrm>
                  <a:off x="4351" y="2672"/>
                  <a:ext cx="38" cy="205"/>
                </a:xfrm>
                <a:custGeom>
                  <a:avLst/>
                  <a:gdLst/>
                  <a:ahLst/>
                  <a:cxnLst/>
                  <a:pathLst>
                    <a:path w="34" h="187">
                      <a:moveTo>
                        <a:pt x="34" y="0"/>
                      </a:moveTo>
                      <a:lnTo>
                        <a:pt x="6" y="187"/>
                      </a:lnTo>
                      <a:lnTo>
                        <a:pt x="0" y="185"/>
                      </a:lnTo>
                      <a:lnTo>
                        <a:pt x="26" y="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6C6452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4" name="任意多边形 11353"/>
                <p:cNvSpPr/>
                <p:nvPr/>
              </p:nvSpPr>
              <p:spPr>
                <a:xfrm>
                  <a:off x="4197" y="2874"/>
                  <a:ext cx="160" cy="164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0" y="79"/>
                      </a:moveTo>
                      <a:cubicBezTo>
                        <a:pt x="0" y="78"/>
                        <a:pt x="0" y="74"/>
                        <a:pt x="0" y="7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5" name="任意多边形 11354"/>
                <p:cNvSpPr/>
                <p:nvPr/>
              </p:nvSpPr>
              <p:spPr>
                <a:xfrm>
                  <a:off x="4197" y="2672"/>
                  <a:ext cx="192" cy="357"/>
                </a:xfrm>
                <a:custGeom>
                  <a:avLst/>
                  <a:gdLst/>
                  <a:ahLst/>
                  <a:cxnLst/>
                  <a:pathLst>
                    <a:path w="174" h="325">
                      <a:moveTo>
                        <a:pt x="0" y="325"/>
                      </a:moveTo>
                      <a:lnTo>
                        <a:pt x="4" y="132"/>
                      </a:lnTo>
                      <a:lnTo>
                        <a:pt x="174" y="0"/>
                      </a:lnTo>
                      <a:lnTo>
                        <a:pt x="166" y="8"/>
                      </a:lnTo>
                      <a:lnTo>
                        <a:pt x="6" y="134"/>
                      </a:lnTo>
                      <a:lnTo>
                        <a:pt x="0" y="325"/>
                      </a:lnTo>
                      <a:lnTo>
                        <a:pt x="0" y="32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4763" cap="flat" cmpd="sng">
                  <a:solidFill>
                    <a:srgbClr val="231F20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11431" name="矩形 11430"/>
          <p:cNvSpPr>
            <a:spLocks noChangeAspect="1" noTextEdit="1"/>
          </p:cNvSpPr>
          <p:nvPr/>
        </p:nvSpPr>
        <p:spPr>
          <a:xfrm>
            <a:off x="10045700" y="1968500"/>
            <a:ext cx="280988" cy="2698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" name="图片 5" descr="隐私设置-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335" y="922655"/>
            <a:ext cx="2195195" cy="4513580"/>
          </a:xfrm>
          <a:prstGeom prst="rect">
            <a:avLst/>
          </a:prstGeom>
        </p:spPr>
      </p:pic>
      <p:pic>
        <p:nvPicPr>
          <p:cNvPr id="7" name="图片 6" descr="阅读习惯-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230" y="922655"/>
            <a:ext cx="2182495" cy="4487545"/>
          </a:xfrm>
          <a:prstGeom prst="rect">
            <a:avLst/>
          </a:prstGeom>
        </p:spPr>
      </p:pic>
      <p:sp>
        <p:nvSpPr>
          <p:cNvPr id="8" name="标题 11404"/>
          <p:cNvSpPr>
            <a:spLocks noGrp="1"/>
          </p:cNvSpPr>
          <p:nvPr/>
        </p:nvSpPr>
        <p:spPr>
          <a:xfrm>
            <a:off x="1569720" y="5487035"/>
            <a:ext cx="1508760" cy="46482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>
                <a:solidFill>
                  <a:srgbClr val="FF0000"/>
                </a:solidFill>
                <a:sym typeface="+mn-ea"/>
              </a:rPr>
              <a:t>隐私设置</a:t>
            </a:r>
            <a:endParaRPr lang="zh-CN" altLang="en-US" sz="14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标题 11404"/>
          <p:cNvSpPr>
            <a:spLocks noGrp="1"/>
          </p:cNvSpPr>
          <p:nvPr/>
        </p:nvSpPr>
        <p:spPr>
          <a:xfrm>
            <a:off x="4591050" y="5478145"/>
            <a:ext cx="1508760" cy="46482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>
                <a:solidFill>
                  <a:srgbClr val="FF0000"/>
                </a:solidFill>
                <a:sym typeface="+mn-ea"/>
              </a:rPr>
              <a:t>阅读习惯</a:t>
            </a:r>
            <a:endParaRPr lang="zh-CN" altLang="en-US" sz="14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05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03" name="任意多边形 11502"/>
          <p:cNvSpPr/>
          <p:nvPr/>
        </p:nvSpPr>
        <p:spPr>
          <a:xfrm>
            <a:off x="6079173" y="2152650"/>
            <a:ext cx="2076450" cy="192088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F1C23F">
                  <a:alpha val="100000"/>
                </a:srgbClr>
              </a:gs>
              <a:gs pos="100000">
                <a:srgbClr val="EDB143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C7871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4" name="任意多边形 11403"/>
          <p:cNvSpPr/>
          <p:nvPr/>
        </p:nvSpPr>
        <p:spPr>
          <a:xfrm>
            <a:off x="6069648" y="1433195"/>
            <a:ext cx="2076450" cy="192088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F1C23F">
                  <a:alpha val="100000"/>
                </a:srgbClr>
              </a:gs>
              <a:gs pos="100000">
                <a:srgbClr val="EDB143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C7871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3" name="任意多边形 11402"/>
          <p:cNvSpPr/>
          <p:nvPr/>
        </p:nvSpPr>
        <p:spPr>
          <a:xfrm>
            <a:off x="3146425" y="1625600"/>
            <a:ext cx="4994910" cy="527050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979797">
                  <a:alpha val="100000"/>
                </a:srgbClr>
              </a:gs>
              <a:gs pos="100000">
                <a:srgbClr val="7B7B7B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797979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5" name="标题 11404"/>
          <p:cNvSpPr>
            <a:spLocks noGrp="1"/>
          </p:cNvSpPr>
          <p:nvPr>
            <p:ph type="title"/>
          </p:nvPr>
        </p:nvSpPr>
        <p:spPr>
          <a:xfrm>
            <a:off x="3414713" y="1687513"/>
            <a:ext cx="4465637" cy="465137"/>
          </a:xfrm>
        </p:spPr>
        <p:txBody>
          <a:bodyPr anchor="ctr"/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效果演示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视频演示效果</a:t>
            </a:r>
            <a:endParaRPr lang="zh-CN" altLang="en-US">
              <a:sym typeface="+mn-ea"/>
            </a:endParaRPr>
          </a:p>
        </p:txBody>
      </p:sp>
      <p:grpSp>
        <p:nvGrpSpPr>
          <p:cNvPr id="11666" name="组合 11665"/>
          <p:cNvGrpSpPr/>
          <p:nvPr/>
        </p:nvGrpSpPr>
        <p:grpSpPr>
          <a:xfrm>
            <a:off x="0" y="4052888"/>
            <a:ext cx="9271000" cy="2805112"/>
            <a:chOff x="0" y="2553"/>
            <a:chExt cx="5840" cy="1767"/>
          </a:xfrm>
        </p:grpSpPr>
        <p:grpSp>
          <p:nvGrpSpPr>
            <p:cNvPr id="11273" name="组合 11272"/>
            <p:cNvGrpSpPr/>
            <p:nvPr/>
          </p:nvGrpSpPr>
          <p:grpSpPr>
            <a:xfrm>
              <a:off x="5042" y="3530"/>
              <a:ext cx="561" cy="643"/>
              <a:chOff x="5250" y="3618"/>
              <a:chExt cx="658" cy="754"/>
            </a:xfrm>
          </p:grpSpPr>
          <p:sp>
            <p:nvSpPr>
              <p:cNvPr id="11274" name="任意多边形 11273"/>
              <p:cNvSpPr/>
              <p:nvPr/>
            </p:nvSpPr>
            <p:spPr>
              <a:xfrm>
                <a:off x="5494" y="3714"/>
                <a:ext cx="414" cy="658"/>
              </a:xfrm>
              <a:custGeom>
                <a:avLst/>
                <a:gdLst/>
                <a:ahLst/>
                <a:cxnLst/>
                <a:pathLst>
                  <a:path w="414" h="658">
                    <a:moveTo>
                      <a:pt x="0" y="188"/>
                    </a:moveTo>
                    <a:lnTo>
                      <a:pt x="414" y="0"/>
                    </a:lnTo>
                    <a:lnTo>
                      <a:pt x="390" y="450"/>
                    </a:lnTo>
                    <a:lnTo>
                      <a:pt x="2" y="658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6C5938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75" name="任意多边形 11274"/>
              <p:cNvSpPr/>
              <p:nvPr/>
            </p:nvSpPr>
            <p:spPr>
              <a:xfrm>
                <a:off x="5250" y="3618"/>
                <a:ext cx="253" cy="746"/>
              </a:xfrm>
              <a:custGeom>
                <a:avLst/>
                <a:gdLst/>
                <a:ahLst/>
                <a:cxnLst/>
                <a:pathLst>
                  <a:path w="253" h="746">
                    <a:moveTo>
                      <a:pt x="253" y="276"/>
                    </a:moveTo>
                    <a:lnTo>
                      <a:pt x="0" y="0"/>
                    </a:lnTo>
                    <a:lnTo>
                      <a:pt x="24" y="518"/>
                    </a:lnTo>
                    <a:lnTo>
                      <a:pt x="251" y="746"/>
                    </a:lnTo>
                    <a:lnTo>
                      <a:pt x="253" y="276"/>
                    </a:lnTo>
                    <a:close/>
                  </a:path>
                </a:pathLst>
              </a:custGeom>
              <a:solidFill>
                <a:srgbClr val="B39A6D">
                  <a:alpha val="100000"/>
                </a:srgbClr>
              </a:solidFill>
              <a:ln w="8001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1276" name="组合 11275"/>
            <p:cNvGrpSpPr/>
            <p:nvPr/>
          </p:nvGrpSpPr>
          <p:grpSpPr>
            <a:xfrm>
              <a:off x="4782" y="3685"/>
              <a:ext cx="378" cy="305"/>
              <a:chOff x="4612" y="3798"/>
              <a:chExt cx="444" cy="358"/>
            </a:xfrm>
          </p:grpSpPr>
          <p:sp>
            <p:nvSpPr>
              <p:cNvPr id="11277" name="任意多边形 11276"/>
              <p:cNvSpPr/>
              <p:nvPr/>
            </p:nvSpPr>
            <p:spPr>
              <a:xfrm>
                <a:off x="4862" y="3798"/>
                <a:ext cx="194" cy="358"/>
              </a:xfrm>
              <a:custGeom>
                <a:avLst/>
                <a:gdLst/>
                <a:ahLst/>
                <a:cxnLst/>
                <a:pathLst>
                  <a:path w="194" h="358">
                    <a:moveTo>
                      <a:pt x="0" y="176"/>
                    </a:moveTo>
                    <a:lnTo>
                      <a:pt x="178" y="0"/>
                    </a:lnTo>
                    <a:lnTo>
                      <a:pt x="194" y="186"/>
                    </a:lnTo>
                    <a:lnTo>
                      <a:pt x="20" y="358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rgbClr val="9B8E7B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78" name="任意多边形 11277"/>
              <p:cNvSpPr/>
              <p:nvPr/>
            </p:nvSpPr>
            <p:spPr>
              <a:xfrm>
                <a:off x="4612" y="3818"/>
                <a:ext cx="266" cy="330"/>
              </a:xfrm>
              <a:custGeom>
                <a:avLst/>
                <a:gdLst/>
                <a:ahLst/>
                <a:cxnLst/>
                <a:pathLst>
                  <a:path w="266" h="330">
                    <a:moveTo>
                      <a:pt x="0" y="0"/>
                    </a:moveTo>
                    <a:lnTo>
                      <a:pt x="250" y="164"/>
                    </a:lnTo>
                    <a:lnTo>
                      <a:pt x="266" y="330"/>
                    </a:lnTo>
                    <a:lnTo>
                      <a:pt x="2" y="1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CBA4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1281" name="椭圆 11280"/>
            <p:cNvSpPr/>
            <p:nvPr/>
          </p:nvSpPr>
          <p:spPr>
            <a:xfrm>
              <a:off x="4691" y="3548"/>
              <a:ext cx="619" cy="373"/>
            </a:xfrm>
            <a:prstGeom prst="ellipse">
              <a:avLst/>
            </a:prstGeom>
            <a:gradFill rotWithShape="1">
              <a:gsLst>
                <a:gs pos="0">
                  <a:srgbClr val="828282">
                    <a:alpha val="60001"/>
                  </a:srgbClr>
                </a:gs>
                <a:gs pos="100000">
                  <a:srgbClr val="828282">
                    <a:gamma/>
                    <a:tint val="0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1665" name="组合 11664"/>
            <p:cNvGrpSpPr/>
            <p:nvPr/>
          </p:nvGrpSpPr>
          <p:grpSpPr>
            <a:xfrm>
              <a:off x="0" y="2553"/>
              <a:ext cx="5840" cy="1767"/>
              <a:chOff x="0" y="2553"/>
              <a:chExt cx="5840" cy="1767"/>
            </a:xfrm>
          </p:grpSpPr>
          <p:sp>
            <p:nvSpPr>
              <p:cNvPr id="11406" name="矩形 11405"/>
              <p:cNvSpPr/>
              <p:nvPr/>
            </p:nvSpPr>
            <p:spPr>
              <a:xfrm>
                <a:off x="0" y="3113"/>
                <a:ext cx="5760" cy="1207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80" name="椭圆 11279"/>
              <p:cNvSpPr/>
              <p:nvPr/>
            </p:nvSpPr>
            <p:spPr>
              <a:xfrm>
                <a:off x="4693" y="3438"/>
                <a:ext cx="1147" cy="417"/>
              </a:xfrm>
              <a:prstGeom prst="ellipse">
                <a:avLst/>
              </a:prstGeom>
              <a:gradFill rotWithShape="1">
                <a:gsLst>
                  <a:gs pos="0">
                    <a:srgbClr val="828282">
                      <a:alpha val="80000"/>
                    </a:srgbClr>
                  </a:gs>
                  <a:gs pos="100000">
                    <a:srgbClr val="828282">
                      <a:gamma/>
                      <a:tint val="0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1282" name="组合 11281"/>
              <p:cNvGrpSpPr/>
              <p:nvPr/>
            </p:nvGrpSpPr>
            <p:grpSpPr>
              <a:xfrm>
                <a:off x="5009" y="3031"/>
                <a:ext cx="637" cy="737"/>
                <a:chOff x="4933" y="3016"/>
                <a:chExt cx="747" cy="864"/>
              </a:xfrm>
            </p:grpSpPr>
            <p:sp>
              <p:nvSpPr>
                <p:cNvPr id="11283" name="任意多边形 11282"/>
                <p:cNvSpPr/>
                <p:nvPr/>
              </p:nvSpPr>
              <p:spPr>
                <a:xfrm>
                  <a:off x="4933" y="3016"/>
                  <a:ext cx="747" cy="285"/>
                </a:xfrm>
                <a:custGeom>
                  <a:avLst/>
                  <a:gdLst/>
                  <a:ahLst/>
                  <a:cxnLst/>
                  <a:pathLst>
                    <a:path w="680" h="259">
                      <a:moveTo>
                        <a:pt x="680" y="140"/>
                      </a:moveTo>
                      <a:lnTo>
                        <a:pt x="387" y="0"/>
                      </a:lnTo>
                      <a:lnTo>
                        <a:pt x="0" y="68"/>
                      </a:lnTo>
                      <a:lnTo>
                        <a:pt x="246" y="259"/>
                      </a:lnTo>
                      <a:lnTo>
                        <a:pt x="680" y="140"/>
                      </a:lnTo>
                      <a:close/>
                    </a:path>
                  </a:pathLst>
                </a:custGeom>
                <a:solidFill>
                  <a:srgbClr val="AC9265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4" name="任意多边形 11283"/>
                <p:cNvSpPr/>
                <p:nvPr/>
              </p:nvSpPr>
              <p:spPr>
                <a:xfrm>
                  <a:off x="4933" y="3091"/>
                  <a:ext cx="297" cy="789"/>
                </a:xfrm>
                <a:custGeom>
                  <a:avLst/>
                  <a:gdLst/>
                  <a:ahLst/>
                  <a:cxnLst/>
                  <a:pathLst>
                    <a:path w="270" h="718">
                      <a:moveTo>
                        <a:pt x="47" y="463"/>
                      </a:moveTo>
                      <a:lnTo>
                        <a:pt x="270" y="718"/>
                      </a:lnTo>
                      <a:lnTo>
                        <a:pt x="246" y="191"/>
                      </a:lnTo>
                      <a:lnTo>
                        <a:pt x="0" y="0"/>
                      </a:lnTo>
                      <a:lnTo>
                        <a:pt x="47" y="463"/>
                      </a:lnTo>
                      <a:close/>
                    </a:path>
                  </a:pathLst>
                </a:custGeom>
                <a:solidFill>
                  <a:srgbClr val="B39A6D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5" name="任意多边形 11284"/>
                <p:cNvSpPr/>
                <p:nvPr/>
              </p:nvSpPr>
              <p:spPr>
                <a:xfrm>
                  <a:off x="5203" y="3171"/>
                  <a:ext cx="477" cy="709"/>
                </a:xfrm>
                <a:custGeom>
                  <a:avLst/>
                  <a:gdLst/>
                  <a:ahLst/>
                  <a:cxnLst/>
                  <a:pathLst>
                    <a:path w="434" h="646">
                      <a:moveTo>
                        <a:pt x="400" y="478"/>
                      </a:moveTo>
                      <a:lnTo>
                        <a:pt x="434" y="0"/>
                      </a:lnTo>
                      <a:lnTo>
                        <a:pt x="0" y="119"/>
                      </a:lnTo>
                      <a:lnTo>
                        <a:pt x="24" y="646"/>
                      </a:lnTo>
                      <a:lnTo>
                        <a:pt x="400" y="478"/>
                      </a:lnTo>
                      <a:close/>
                    </a:path>
                  </a:pathLst>
                </a:custGeom>
                <a:solidFill>
                  <a:srgbClr val="A88B58">
                    <a:alpha val="100000"/>
                  </a:srgbClr>
                </a:solidFill>
                <a:ln w="8001" cap="flat" cmpd="sng">
                  <a:solidFill>
                    <a:srgbClr val="B0966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6" name="任意多边形 11285"/>
                <p:cNvSpPr/>
                <p:nvPr/>
              </p:nvSpPr>
              <p:spPr>
                <a:xfrm>
                  <a:off x="5055" y="3080"/>
                  <a:ext cx="483" cy="221"/>
                </a:xfrm>
                <a:custGeom>
                  <a:avLst/>
                  <a:gdLst/>
                  <a:ahLst/>
                  <a:cxnLst/>
                  <a:pathLst>
                    <a:path w="440" h="201">
                      <a:moveTo>
                        <a:pt x="32" y="199"/>
                      </a:moveTo>
                      <a:lnTo>
                        <a:pt x="32" y="201"/>
                      </a:lnTo>
                      <a:lnTo>
                        <a:pt x="32" y="195"/>
                      </a:lnTo>
                      <a:lnTo>
                        <a:pt x="28" y="197"/>
                      </a:lnTo>
                      <a:lnTo>
                        <a:pt x="28" y="191"/>
                      </a:lnTo>
                      <a:lnTo>
                        <a:pt x="26" y="193"/>
                      </a:lnTo>
                      <a:lnTo>
                        <a:pt x="26" y="189"/>
                      </a:lnTo>
                      <a:lnTo>
                        <a:pt x="22" y="191"/>
                      </a:lnTo>
                      <a:lnTo>
                        <a:pt x="22" y="185"/>
                      </a:lnTo>
                      <a:lnTo>
                        <a:pt x="20" y="189"/>
                      </a:lnTo>
                      <a:lnTo>
                        <a:pt x="20" y="184"/>
                      </a:lnTo>
                      <a:lnTo>
                        <a:pt x="18" y="187"/>
                      </a:lnTo>
                      <a:lnTo>
                        <a:pt x="18" y="182"/>
                      </a:lnTo>
                      <a:lnTo>
                        <a:pt x="17" y="184"/>
                      </a:lnTo>
                      <a:lnTo>
                        <a:pt x="17" y="180"/>
                      </a:lnTo>
                      <a:lnTo>
                        <a:pt x="13" y="184"/>
                      </a:lnTo>
                      <a:lnTo>
                        <a:pt x="11" y="182"/>
                      </a:lnTo>
                      <a:lnTo>
                        <a:pt x="11" y="176"/>
                      </a:lnTo>
                      <a:lnTo>
                        <a:pt x="9" y="180"/>
                      </a:lnTo>
                      <a:lnTo>
                        <a:pt x="9" y="174"/>
                      </a:lnTo>
                      <a:lnTo>
                        <a:pt x="7" y="176"/>
                      </a:lnTo>
                      <a:lnTo>
                        <a:pt x="7" y="170"/>
                      </a:lnTo>
                      <a:lnTo>
                        <a:pt x="5" y="172"/>
                      </a:lnTo>
                      <a:lnTo>
                        <a:pt x="5" y="167"/>
                      </a:lnTo>
                      <a:lnTo>
                        <a:pt x="1" y="170"/>
                      </a:lnTo>
                      <a:lnTo>
                        <a:pt x="1" y="165"/>
                      </a:lnTo>
                      <a:lnTo>
                        <a:pt x="0" y="167"/>
                      </a:lnTo>
                      <a:lnTo>
                        <a:pt x="0" y="95"/>
                      </a:lnTo>
                      <a:lnTo>
                        <a:pt x="400" y="0"/>
                      </a:lnTo>
                      <a:lnTo>
                        <a:pt x="440" y="19"/>
                      </a:lnTo>
                      <a:lnTo>
                        <a:pt x="32" y="119"/>
                      </a:lnTo>
                      <a:lnTo>
                        <a:pt x="32" y="199"/>
                      </a:lnTo>
                      <a:close/>
                    </a:path>
                  </a:pathLst>
                </a:custGeom>
                <a:solidFill>
                  <a:srgbClr val="D8C9B3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7" name="任意多边形 11286"/>
                <p:cNvSpPr/>
                <p:nvPr/>
              </p:nvSpPr>
              <p:spPr>
                <a:xfrm>
                  <a:off x="5073" y="3091"/>
                  <a:ext cx="445" cy="108"/>
                </a:xfrm>
                <a:custGeom>
                  <a:avLst/>
                  <a:gdLst/>
                  <a:ahLst/>
                  <a:cxnLst/>
                  <a:pathLst>
                    <a:path w="406" h="98">
                      <a:moveTo>
                        <a:pt x="406" y="2"/>
                      </a:moveTo>
                      <a:lnTo>
                        <a:pt x="1" y="98"/>
                      </a:lnTo>
                      <a:lnTo>
                        <a:pt x="0" y="96"/>
                      </a:lnTo>
                      <a:lnTo>
                        <a:pt x="404" y="0"/>
                      </a:lnTo>
                      <a:lnTo>
                        <a:pt x="406" y="2"/>
                      </a:lnTo>
                      <a:close/>
                    </a:path>
                  </a:pathLst>
                </a:custGeom>
                <a:solidFill>
                  <a:srgbClr val="D0C0A8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8" name="任意多边形 11287"/>
                <p:cNvSpPr/>
                <p:nvPr/>
              </p:nvSpPr>
              <p:spPr>
                <a:xfrm>
                  <a:off x="5577" y="3637"/>
                  <a:ext cx="17" cy="14"/>
                </a:xfrm>
                <a:custGeom>
                  <a:avLst/>
                  <a:gdLst/>
                  <a:ahLst/>
                  <a:cxnLst/>
                  <a:pathLst>
                    <a:path w="8" h="7">
                      <a:moveTo>
                        <a:pt x="5" y="6"/>
                      </a:moveTo>
                      <a:cubicBezTo>
                        <a:pt x="3" y="7"/>
                        <a:pt x="2" y="7"/>
                        <a:pt x="1" y="6"/>
                      </a:cubicBezTo>
                      <a:cubicBezTo>
                        <a:pt x="0" y="4"/>
                        <a:pt x="2" y="2"/>
                        <a:pt x="4" y="1"/>
                      </a:cubicBezTo>
                      <a:cubicBezTo>
                        <a:pt x="5" y="0"/>
                        <a:pt x="7" y="0"/>
                        <a:pt x="7" y="1"/>
                      </a:cubicBezTo>
                      <a:cubicBezTo>
                        <a:pt x="8" y="3"/>
                        <a:pt x="6" y="5"/>
                        <a:pt x="5" y="6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9" name="任意多边形 11288"/>
                <p:cNvSpPr/>
                <p:nvPr/>
              </p:nvSpPr>
              <p:spPr>
                <a:xfrm>
                  <a:off x="5579" y="3650"/>
                  <a:ext cx="12" cy="18"/>
                </a:xfrm>
                <a:custGeom>
                  <a:avLst/>
                  <a:gdLst/>
                  <a:ahLst/>
                  <a:cxnLst/>
                  <a:pathLst>
                    <a:path w="6" h="9">
                      <a:moveTo>
                        <a:pt x="6" y="2"/>
                      </a:moveTo>
                      <a:cubicBezTo>
                        <a:pt x="6" y="3"/>
                        <a:pt x="6" y="5"/>
                        <a:pt x="5" y="7"/>
                      </a:cubicBezTo>
                      <a:cubicBezTo>
                        <a:pt x="3" y="8"/>
                        <a:pt x="1" y="9"/>
                        <a:pt x="0" y="8"/>
                      </a:cubicBezTo>
                      <a:cubicBezTo>
                        <a:pt x="0" y="7"/>
                        <a:pt x="0" y="6"/>
                        <a:pt x="0" y="5"/>
                      </a:cubicBezTo>
                      <a:cubicBezTo>
                        <a:pt x="1" y="2"/>
                        <a:pt x="4" y="0"/>
                        <a:pt x="6" y="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0" name="任意多边形 11289"/>
                <p:cNvSpPr>
                  <a:spLocks noEditPoints="1"/>
                </p:cNvSpPr>
                <p:nvPr/>
              </p:nvSpPr>
              <p:spPr>
                <a:xfrm>
                  <a:off x="5451" y="3647"/>
                  <a:ext cx="78" cy="107"/>
                </a:xfrm>
                <a:custGeom>
                  <a:avLst/>
                  <a:gdLst/>
                  <a:ahLst/>
                  <a:cxnLst/>
                  <a:pathLst>
                    <a:path w="37" h="52">
                      <a:moveTo>
                        <a:pt x="1" y="28"/>
                      </a:move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1" y="30"/>
                        <a:pt x="1" y="30"/>
                        <a:pt x="1" y="31"/>
                      </a:cubicBezTo>
                      <a:cubicBezTo>
                        <a:pt x="0" y="34"/>
                        <a:pt x="1" y="37"/>
                        <a:pt x="1" y="40"/>
                      </a:cubicBezTo>
                      <a:cubicBezTo>
                        <a:pt x="1" y="41"/>
                        <a:pt x="1" y="41"/>
                        <a:pt x="1" y="41"/>
                      </a:cubicBezTo>
                      <a:cubicBezTo>
                        <a:pt x="0" y="43"/>
                        <a:pt x="1" y="45"/>
                        <a:pt x="1" y="47"/>
                      </a:cubicBezTo>
                      <a:cubicBezTo>
                        <a:pt x="1" y="48"/>
                        <a:pt x="1" y="50"/>
                        <a:pt x="1" y="52"/>
                      </a:cubicBezTo>
                      <a:cubicBezTo>
                        <a:pt x="2" y="51"/>
                        <a:pt x="3" y="52"/>
                        <a:pt x="4" y="51"/>
                      </a:cubicBezTo>
                      <a:cubicBezTo>
                        <a:pt x="4" y="50"/>
                        <a:pt x="3" y="51"/>
                        <a:pt x="3" y="51"/>
                      </a:cubicBezTo>
                      <a:cubicBezTo>
                        <a:pt x="3" y="50"/>
                        <a:pt x="4" y="50"/>
                        <a:pt x="4" y="50"/>
                      </a:cubicBezTo>
                      <a:cubicBezTo>
                        <a:pt x="4" y="50"/>
                        <a:pt x="4" y="50"/>
                        <a:pt x="4" y="51"/>
                      </a:cubicBezTo>
                      <a:cubicBezTo>
                        <a:pt x="6" y="51"/>
                        <a:pt x="7" y="49"/>
                        <a:pt x="9" y="49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11" y="48"/>
                        <a:pt x="12" y="47"/>
                        <a:pt x="13" y="47"/>
                      </a:cubicBezTo>
                      <a:cubicBezTo>
                        <a:pt x="12" y="47"/>
                        <a:pt x="12" y="47"/>
                        <a:pt x="11" y="47"/>
                      </a:cubicBezTo>
                      <a:cubicBezTo>
                        <a:pt x="12" y="47"/>
                        <a:pt x="12" y="47"/>
                        <a:pt x="12" y="46"/>
                      </a:cubicBezTo>
                      <a:cubicBezTo>
                        <a:pt x="12" y="46"/>
                        <a:pt x="12" y="45"/>
                        <a:pt x="11" y="44"/>
                      </a:cubicBezTo>
                      <a:cubicBezTo>
                        <a:pt x="12" y="44"/>
                        <a:pt x="13" y="44"/>
                        <a:pt x="13" y="43"/>
                      </a:cubicBezTo>
                      <a:cubicBezTo>
                        <a:pt x="13" y="43"/>
                        <a:pt x="12" y="43"/>
                        <a:pt x="12" y="42"/>
                      </a:cubicBezTo>
                      <a:cubicBezTo>
                        <a:pt x="12" y="42"/>
                        <a:pt x="13" y="42"/>
                        <a:pt x="12" y="41"/>
                      </a:cubicBezTo>
                      <a:cubicBezTo>
                        <a:pt x="12" y="41"/>
                        <a:pt x="12" y="41"/>
                        <a:pt x="12" y="42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0"/>
                        <a:pt x="12" y="41"/>
                        <a:pt x="12" y="41"/>
                      </a:cubicBezTo>
                      <a:cubicBezTo>
                        <a:pt x="12" y="41"/>
                        <a:pt x="12" y="41"/>
                        <a:pt x="12" y="41"/>
                      </a:cubicBezTo>
                      <a:cubicBezTo>
                        <a:pt x="13" y="40"/>
                        <a:pt x="12" y="40"/>
                        <a:pt x="12" y="40"/>
                      </a:cubicBezTo>
                      <a:cubicBezTo>
                        <a:pt x="12" y="39"/>
                        <a:pt x="13" y="40"/>
                        <a:pt x="13" y="39"/>
                      </a:cubicBezTo>
                      <a:cubicBezTo>
                        <a:pt x="13" y="39"/>
                        <a:pt x="13" y="39"/>
                        <a:pt x="13" y="38"/>
                      </a:cubicBezTo>
                      <a:cubicBezTo>
                        <a:pt x="13" y="38"/>
                        <a:pt x="13" y="38"/>
                        <a:pt x="13" y="38"/>
                      </a:cubicBezTo>
                      <a:cubicBezTo>
                        <a:pt x="13" y="38"/>
                        <a:pt x="13" y="38"/>
                        <a:pt x="13" y="39"/>
                      </a:cubicBezTo>
                      <a:cubicBezTo>
                        <a:pt x="14" y="39"/>
                        <a:pt x="13" y="41"/>
                        <a:pt x="14" y="42"/>
                      </a:cubicBezTo>
                      <a:cubicBezTo>
                        <a:pt x="14" y="42"/>
                        <a:pt x="13" y="43"/>
                        <a:pt x="13" y="43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4"/>
                        <a:pt x="13" y="44"/>
                        <a:pt x="12" y="44"/>
                      </a:cubicBezTo>
                      <a:cubicBezTo>
                        <a:pt x="12" y="45"/>
                        <a:pt x="13" y="45"/>
                        <a:pt x="13" y="45"/>
                      </a:cubicBezTo>
                      <a:cubicBezTo>
                        <a:pt x="14" y="45"/>
                        <a:pt x="14" y="46"/>
                        <a:pt x="14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47"/>
                        <a:pt x="16" y="46"/>
                        <a:pt x="16" y="45"/>
                      </a:cubicBezTo>
                      <a:cubicBezTo>
                        <a:pt x="16" y="45"/>
                        <a:pt x="16" y="45"/>
                        <a:pt x="16" y="45"/>
                      </a:cubicBezTo>
                      <a:cubicBezTo>
                        <a:pt x="16" y="45"/>
                        <a:pt x="17" y="45"/>
                        <a:pt x="17" y="44"/>
                      </a:cubicBezTo>
                      <a:cubicBezTo>
                        <a:pt x="17" y="44"/>
                        <a:pt x="17" y="44"/>
                        <a:pt x="18" y="43"/>
                      </a:cubicBezTo>
                      <a:cubicBezTo>
                        <a:pt x="19" y="43"/>
                        <a:pt x="20" y="43"/>
                        <a:pt x="21" y="42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3"/>
                        <a:pt x="21" y="43"/>
                        <a:pt x="20" y="43"/>
                      </a:cubicBezTo>
                      <a:cubicBezTo>
                        <a:pt x="20" y="43"/>
                        <a:pt x="20" y="43"/>
                        <a:pt x="20" y="44"/>
                      </a:cubicBezTo>
                      <a:cubicBezTo>
                        <a:pt x="20" y="44"/>
                        <a:pt x="21" y="43"/>
                        <a:pt x="22" y="43"/>
                      </a:cubicBezTo>
                      <a:cubicBezTo>
                        <a:pt x="22" y="43"/>
                        <a:pt x="21" y="43"/>
                        <a:pt x="22" y="42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4" y="42"/>
                        <a:pt x="26" y="41"/>
                        <a:pt x="28" y="40"/>
                      </a:cubicBezTo>
                      <a:cubicBezTo>
                        <a:pt x="28" y="40"/>
                        <a:pt x="28" y="40"/>
                        <a:pt x="28" y="40"/>
                      </a:cubicBezTo>
                      <a:cubicBezTo>
                        <a:pt x="28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0" y="39"/>
                      </a:cubicBezTo>
                      <a:cubicBezTo>
                        <a:pt x="30" y="39"/>
                        <a:pt x="31" y="39"/>
                        <a:pt x="31" y="38"/>
                      </a:cubicBezTo>
                      <a:cubicBezTo>
                        <a:pt x="32" y="38"/>
                        <a:pt x="32" y="39"/>
                        <a:pt x="32" y="38"/>
                      </a:cubicBezTo>
                      <a:cubicBezTo>
                        <a:pt x="33" y="38"/>
                        <a:pt x="32" y="38"/>
                        <a:pt x="33" y="38"/>
                      </a:cubicBez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4" y="38"/>
                        <a:pt x="33" y="37"/>
                        <a:pt x="33" y="37"/>
                      </a:cubicBezTo>
                      <a:cubicBezTo>
                        <a:pt x="34" y="36"/>
                        <a:pt x="35" y="36"/>
                        <a:pt x="35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6" y="36"/>
                        <a:pt x="35" y="36"/>
                        <a:pt x="36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6" y="36"/>
                        <a:pt x="36" y="36"/>
                      </a:cubicBezTo>
                      <a:cubicBezTo>
                        <a:pt x="35" y="34"/>
                        <a:pt x="37" y="31"/>
                        <a:pt x="36" y="30"/>
                      </a:cubicBezTo>
                      <a:cubicBezTo>
                        <a:pt x="36" y="28"/>
                        <a:pt x="36" y="26"/>
                        <a:pt x="36" y="24"/>
                      </a:cubicBezTo>
                      <a:cubicBezTo>
                        <a:pt x="36" y="21"/>
                        <a:pt x="37" y="17"/>
                        <a:pt x="36" y="15"/>
                      </a:cubicBezTo>
                      <a:cubicBezTo>
                        <a:pt x="37" y="12"/>
                        <a:pt x="37" y="10"/>
                        <a:pt x="36" y="8"/>
                      </a:cubicBezTo>
                      <a:cubicBezTo>
                        <a:pt x="36" y="8"/>
                        <a:pt x="36" y="9"/>
                        <a:pt x="36" y="9"/>
                      </a:cubicBezTo>
                      <a:cubicBezTo>
                        <a:pt x="36" y="10"/>
                        <a:pt x="36" y="9"/>
                        <a:pt x="36" y="10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6" y="10"/>
                        <a:pt x="36" y="11"/>
                      </a:cubicBezTo>
                      <a:cubicBezTo>
                        <a:pt x="36" y="11"/>
                        <a:pt x="36" y="11"/>
                        <a:pt x="35" y="11"/>
                      </a:cubicBezTo>
                      <a:cubicBezTo>
                        <a:pt x="35" y="11"/>
                        <a:pt x="34" y="12"/>
                        <a:pt x="34" y="13"/>
                      </a:cubicBezTo>
                      <a:cubicBezTo>
                        <a:pt x="34" y="13"/>
                        <a:pt x="34" y="13"/>
                        <a:pt x="34" y="13"/>
                      </a:cubicBezTo>
                      <a:cubicBezTo>
                        <a:pt x="34" y="12"/>
                        <a:pt x="34" y="12"/>
                        <a:pt x="35" y="11"/>
                      </a:cubicBezTo>
                      <a:cubicBezTo>
                        <a:pt x="34" y="11"/>
                        <a:pt x="34" y="10"/>
                        <a:pt x="35" y="9"/>
                      </a:cubicBezTo>
                      <a:cubicBezTo>
                        <a:pt x="34" y="10"/>
                        <a:pt x="34" y="10"/>
                        <a:pt x="33" y="10"/>
                      </a:cubicBezTo>
                      <a:cubicBezTo>
                        <a:pt x="33" y="11"/>
                        <a:pt x="32" y="11"/>
                        <a:pt x="32" y="12"/>
                      </a:cubicBezTo>
                      <a:cubicBezTo>
                        <a:pt x="32" y="11"/>
                        <a:pt x="31" y="11"/>
                        <a:pt x="31" y="10"/>
                      </a:cubicBezTo>
                      <a:cubicBezTo>
                        <a:pt x="31" y="10"/>
                        <a:pt x="32" y="11"/>
                        <a:pt x="32" y="11"/>
                      </a:cubicBezTo>
                      <a:cubicBezTo>
                        <a:pt x="33" y="10"/>
                        <a:pt x="32" y="9"/>
                        <a:pt x="33" y="9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3" y="7"/>
                        <a:pt x="31" y="7"/>
                        <a:pt x="32" y="6"/>
                      </a:cubicBezTo>
                      <a:cubicBezTo>
                        <a:pt x="32" y="6"/>
                        <a:pt x="32" y="6"/>
                        <a:pt x="33" y="6"/>
                      </a:cubicBezTo>
                      <a:cubicBezTo>
                        <a:pt x="33" y="6"/>
                        <a:pt x="33" y="6"/>
                        <a:pt x="34" y="6"/>
                      </a:cubicBezTo>
                      <a:cubicBezTo>
                        <a:pt x="33" y="5"/>
                        <a:pt x="34" y="4"/>
                        <a:pt x="34" y="3"/>
                      </a:cubicBezTo>
                      <a:cubicBezTo>
                        <a:pt x="34" y="3"/>
                        <a:pt x="34" y="4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6" y="4"/>
                        <a:pt x="35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4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6"/>
                        <a:pt x="35" y="6"/>
                      </a:cubicBezTo>
                      <a:cubicBezTo>
                        <a:pt x="36" y="5"/>
                        <a:pt x="35" y="7"/>
                        <a:pt x="36" y="6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8"/>
                        <a:pt x="35" y="8"/>
                        <a:pt x="35" y="9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7"/>
                        <a:pt x="36" y="8"/>
                        <a:pt x="36" y="7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36" y="5"/>
                        <a:pt x="37" y="5"/>
                        <a:pt x="37" y="5"/>
                      </a:cubicBezTo>
                      <a:cubicBezTo>
                        <a:pt x="36" y="4"/>
                        <a:pt x="36" y="1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4" y="1"/>
                        <a:pt x="31" y="2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4"/>
                        <a:pt x="26" y="3"/>
                      </a:cubicBezTo>
                      <a:cubicBezTo>
                        <a:pt x="23" y="5"/>
                        <a:pt x="19" y="6"/>
                        <a:pt x="16" y="8"/>
                      </a:cubicBezTo>
                      <a:cubicBezTo>
                        <a:pt x="15" y="7"/>
                        <a:pt x="13" y="9"/>
                        <a:pt x="11" y="9"/>
                      </a:cubicBezTo>
                      <a:cubicBezTo>
                        <a:pt x="8" y="11"/>
                        <a:pt x="4" y="12"/>
                        <a:pt x="1" y="14"/>
                      </a:cubicBezTo>
                      <a:cubicBezTo>
                        <a:pt x="0" y="18"/>
                        <a:pt x="1" y="22"/>
                        <a:pt x="1" y="25"/>
                      </a:cubicBezTo>
                      <a:cubicBezTo>
                        <a:pt x="1" y="26"/>
                        <a:pt x="1" y="27"/>
                        <a:pt x="1" y="28"/>
                      </a:cubicBezTo>
                      <a:close/>
                      <a:moveTo>
                        <a:pt x="35" y="2"/>
                      </a:move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5" y="2"/>
                        <a:pt x="35" y="2"/>
                        <a:pt x="35" y="2"/>
                      </a:cubicBezTo>
                      <a:close/>
                      <a:moveTo>
                        <a:pt x="32" y="5"/>
                      </a:move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lose/>
                      <a:moveTo>
                        <a:pt x="32" y="4"/>
                      </a:moveTo>
                      <a:cubicBezTo>
                        <a:pt x="32" y="4"/>
                        <a:pt x="32" y="4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lose/>
                      <a:moveTo>
                        <a:pt x="31" y="4"/>
                      </a:moveTo>
                      <a:cubicBezTo>
                        <a:pt x="31" y="4"/>
                        <a:pt x="32" y="3"/>
                        <a:pt x="32" y="4"/>
                      </a:cubicBezTo>
                      <a:cubicBezTo>
                        <a:pt x="32" y="4"/>
                        <a:pt x="32" y="4"/>
                        <a:pt x="31" y="4"/>
                      </a:cubicBezTo>
                      <a:close/>
                      <a:moveTo>
                        <a:pt x="31" y="9"/>
                      </a:moveTo>
                      <a:cubicBezTo>
                        <a:pt x="32" y="9"/>
                        <a:pt x="32" y="9"/>
                        <a:pt x="32" y="9"/>
                      </a:cubicBezTo>
                      <a:cubicBezTo>
                        <a:pt x="32" y="9"/>
                        <a:pt x="32" y="10"/>
                        <a:pt x="32" y="10"/>
                      </a:cubicBezTo>
                      <a:cubicBezTo>
                        <a:pt x="31" y="10"/>
                        <a:pt x="31" y="9"/>
                        <a:pt x="31" y="9"/>
                      </a:cubicBezTo>
                      <a:close/>
                      <a:moveTo>
                        <a:pt x="11" y="44"/>
                      </a:moveTo>
                      <a:cubicBezTo>
                        <a:pt x="11" y="43"/>
                        <a:pt x="11" y="43"/>
                        <a:pt x="12" y="42"/>
                      </a:cubicBezTo>
                      <a:cubicBezTo>
                        <a:pt x="12" y="43"/>
                        <a:pt x="12" y="43"/>
                        <a:pt x="12" y="44"/>
                      </a:cubicBezTo>
                      <a:cubicBezTo>
                        <a:pt x="12" y="44"/>
                        <a:pt x="11" y="44"/>
                        <a:pt x="11" y="44"/>
                      </a:cubicBezTo>
                      <a:close/>
                      <a:moveTo>
                        <a:pt x="2" y="18"/>
                      </a:moveTo>
                      <a:cubicBezTo>
                        <a:pt x="2" y="18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lose/>
                      <a:moveTo>
                        <a:pt x="2" y="20"/>
                      </a:moveTo>
                      <a:cubicBezTo>
                        <a:pt x="2" y="20"/>
                        <a:pt x="2" y="19"/>
                        <a:pt x="2" y="19"/>
                      </a:cubicBezTo>
                      <a:cubicBezTo>
                        <a:pt x="3" y="19"/>
                        <a:pt x="3" y="20"/>
                        <a:pt x="2" y="20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21"/>
                        <a:pt x="4" y="21"/>
                      </a:cubicBezTo>
                      <a:cubicBezTo>
                        <a:pt x="4" y="21"/>
                        <a:pt x="3" y="21"/>
                        <a:pt x="3" y="21"/>
                      </a:cubicBezTo>
                      <a:cubicBezTo>
                        <a:pt x="3" y="21"/>
                        <a:pt x="4" y="21"/>
                        <a:pt x="4" y="20"/>
                      </a:cubicBezTo>
                      <a:close/>
                      <a:moveTo>
                        <a:pt x="1" y="35"/>
                      </a:move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5"/>
                        <a:pt x="2" y="34"/>
                      </a:cubicBezTo>
                      <a:cubicBezTo>
                        <a:pt x="3" y="35"/>
                        <a:pt x="2" y="35"/>
                        <a:pt x="1" y="35"/>
                      </a:cubicBezTo>
                      <a:close/>
                      <a:moveTo>
                        <a:pt x="2" y="42"/>
                      </a:moveTo>
                      <a:cubicBezTo>
                        <a:pt x="2" y="42"/>
                        <a:pt x="2" y="41"/>
                        <a:pt x="2" y="41"/>
                      </a:cubicBezTo>
                      <a:cubicBezTo>
                        <a:pt x="2" y="42"/>
                        <a:pt x="2" y="42"/>
                        <a:pt x="2" y="43"/>
                      </a:cubicBezTo>
                      <a:cubicBezTo>
                        <a:pt x="2" y="43"/>
                        <a:pt x="2" y="42"/>
                        <a:pt x="2" y="42"/>
                      </a:cubicBezTo>
                      <a:close/>
                      <a:moveTo>
                        <a:pt x="5" y="26"/>
                      </a:moveTo>
                      <a:cubicBezTo>
                        <a:pt x="4" y="26"/>
                        <a:pt x="5" y="27"/>
                        <a:pt x="4" y="27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4" y="26"/>
                        <a:pt x="4" y="26"/>
                        <a:pt x="5" y="25"/>
                      </a:cubicBezTo>
                      <a:cubicBezTo>
                        <a:pt x="5" y="26"/>
                        <a:pt x="5" y="26"/>
                        <a:pt x="5" y="26"/>
                      </a:cubicBezTo>
                      <a:close/>
                      <a:moveTo>
                        <a:pt x="4" y="24"/>
                      </a:moveTo>
                      <a:cubicBezTo>
                        <a:pt x="4" y="24"/>
                        <a:pt x="5" y="24"/>
                        <a:pt x="5" y="24"/>
                      </a:cubicBezTo>
                      <a:cubicBezTo>
                        <a:pt x="4" y="25"/>
                        <a:pt x="4" y="24"/>
                        <a:pt x="4" y="24"/>
                      </a:cubicBezTo>
                      <a:close/>
                      <a:moveTo>
                        <a:pt x="3" y="37"/>
                      </a:moveTo>
                      <a:cubicBezTo>
                        <a:pt x="3" y="38"/>
                        <a:pt x="3" y="38"/>
                        <a:pt x="2" y="38"/>
                      </a:cubicBezTo>
                      <a:cubicBezTo>
                        <a:pt x="2" y="38"/>
                        <a:pt x="2" y="38"/>
                        <a:pt x="2" y="37"/>
                      </a:cubicBezTo>
                      <a:cubicBezTo>
                        <a:pt x="3" y="37"/>
                        <a:pt x="3" y="37"/>
                        <a:pt x="3" y="37"/>
                      </a:cubicBezTo>
                      <a:close/>
                      <a:moveTo>
                        <a:pt x="3" y="36"/>
                      </a:move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lose/>
                      <a:moveTo>
                        <a:pt x="2" y="34"/>
                      </a:moveTo>
                      <a:cubicBezTo>
                        <a:pt x="2" y="34"/>
                        <a:pt x="2" y="34"/>
                        <a:pt x="2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2"/>
                        <a:pt x="3" y="32"/>
                      </a:cubicBezTo>
                      <a:cubicBezTo>
                        <a:pt x="3" y="32"/>
                        <a:pt x="3" y="32"/>
                        <a:pt x="3" y="32"/>
                      </a:cubicBezTo>
                      <a:cubicBezTo>
                        <a:pt x="4" y="32"/>
                        <a:pt x="4" y="32"/>
                        <a:pt x="3" y="32"/>
                      </a:cubicBezTo>
                      <a:cubicBezTo>
                        <a:pt x="4" y="33"/>
                        <a:pt x="5" y="33"/>
                        <a:pt x="4" y="34"/>
                      </a:cubicBezTo>
                      <a:cubicBezTo>
                        <a:pt x="4" y="34"/>
                        <a:pt x="4" y="33"/>
                        <a:pt x="3" y="33"/>
                      </a:cubicBezTo>
                      <a:cubicBezTo>
                        <a:pt x="3" y="33"/>
                        <a:pt x="3" y="34"/>
                        <a:pt x="2" y="34"/>
                      </a:cubicBezTo>
                      <a:close/>
                      <a:moveTo>
                        <a:pt x="4" y="38"/>
                      </a:moveTo>
                      <a:cubicBezTo>
                        <a:pt x="4" y="38"/>
                        <a:pt x="4" y="38"/>
                        <a:pt x="4" y="38"/>
                      </a:cubicBezTo>
                      <a:cubicBezTo>
                        <a:pt x="5" y="38"/>
                        <a:pt x="4" y="38"/>
                        <a:pt x="4" y="38"/>
                      </a:cubicBezTo>
                      <a:close/>
                      <a:moveTo>
                        <a:pt x="4" y="37"/>
                      </a:moveTo>
                      <a:cubicBezTo>
                        <a:pt x="4" y="37"/>
                        <a:pt x="4" y="37"/>
                        <a:pt x="5" y="36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lose/>
                      <a:moveTo>
                        <a:pt x="3" y="37"/>
                      </a:move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3" y="38"/>
                        <a:pt x="3" y="37"/>
                      </a:cubicBezTo>
                      <a:close/>
                      <a:moveTo>
                        <a:pt x="2" y="33"/>
                      </a:moveTo>
                      <a:cubicBezTo>
                        <a:pt x="2" y="33"/>
                        <a:pt x="2" y="32"/>
                        <a:pt x="3" y="32"/>
                      </a:cubicBezTo>
                      <a:cubicBezTo>
                        <a:pt x="3" y="33"/>
                        <a:pt x="2" y="33"/>
                        <a:pt x="2" y="33"/>
                      </a:cubicBezTo>
                      <a:close/>
                      <a:moveTo>
                        <a:pt x="2" y="24"/>
                      </a:moveTo>
                      <a:cubicBezTo>
                        <a:pt x="2" y="24"/>
                        <a:pt x="2" y="23"/>
                        <a:pt x="2" y="23"/>
                      </a:cubicBezTo>
                      <a:cubicBezTo>
                        <a:pt x="2" y="23"/>
                        <a:pt x="2" y="23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lose/>
                      <a:moveTo>
                        <a:pt x="2" y="32"/>
                      </a:moveTo>
                      <a:cubicBezTo>
                        <a:pt x="2" y="31"/>
                        <a:pt x="3" y="31"/>
                        <a:pt x="3" y="30"/>
                      </a:cubicBezTo>
                      <a:cubicBezTo>
                        <a:pt x="3" y="30"/>
                        <a:pt x="3" y="30"/>
                        <a:pt x="4" y="30"/>
                      </a:cubicBezTo>
                      <a:cubicBezTo>
                        <a:pt x="4" y="31"/>
                        <a:pt x="3" y="31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lose/>
                      <a:moveTo>
                        <a:pt x="3" y="26"/>
                      </a:moveTo>
                      <a:cubicBezTo>
                        <a:pt x="3" y="26"/>
                        <a:pt x="4" y="25"/>
                        <a:pt x="4" y="25"/>
                      </a:cubicBezTo>
                      <a:cubicBezTo>
                        <a:pt x="4" y="26"/>
                        <a:pt x="4" y="26"/>
                        <a:pt x="3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lose/>
                      <a:moveTo>
                        <a:pt x="5" y="30"/>
                      </a:move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5" y="30"/>
                        <a:pt x="5" y="30"/>
                        <a:pt x="5" y="30"/>
                      </a:cubicBezTo>
                      <a:close/>
                      <a:moveTo>
                        <a:pt x="5" y="39"/>
                      </a:moveTo>
                      <a:cubicBezTo>
                        <a:pt x="5" y="40"/>
                        <a:pt x="4" y="40"/>
                        <a:pt x="4" y="40"/>
                      </a:cubicBezTo>
                      <a:cubicBezTo>
                        <a:pt x="4" y="39"/>
                        <a:pt x="5" y="39"/>
                        <a:pt x="5" y="39"/>
                      </a:cubicBezTo>
                      <a:close/>
                      <a:moveTo>
                        <a:pt x="4" y="40"/>
                      </a:moveTo>
                      <a:cubicBezTo>
                        <a:pt x="4" y="41"/>
                        <a:pt x="4" y="41"/>
                        <a:pt x="3" y="41"/>
                      </a:cubicBezTo>
                      <a:cubicBezTo>
                        <a:pt x="3" y="41"/>
                        <a:pt x="3" y="40"/>
                        <a:pt x="3" y="40"/>
                      </a:cubicBezTo>
                      <a:cubicBezTo>
                        <a:pt x="3" y="40"/>
                        <a:pt x="3" y="40"/>
                        <a:pt x="3" y="40"/>
                      </a:cubicBezTo>
                      <a:cubicBezTo>
                        <a:pt x="4" y="40"/>
                        <a:pt x="3" y="41"/>
                        <a:pt x="4" y="40"/>
                      </a:cubicBezTo>
                      <a:cubicBezTo>
                        <a:pt x="4" y="40"/>
                        <a:pt x="4" y="40"/>
                        <a:pt x="4" y="40"/>
                      </a:cubicBezTo>
                      <a:cubicBezTo>
                        <a:pt x="4" y="40"/>
                        <a:pt x="4" y="40"/>
                        <a:pt x="4" y="40"/>
                      </a:cubicBezTo>
                      <a:close/>
                      <a:moveTo>
                        <a:pt x="3" y="41"/>
                      </a:moveTo>
                      <a:cubicBezTo>
                        <a:pt x="3" y="41"/>
                        <a:pt x="2" y="41"/>
                        <a:pt x="2" y="41"/>
                      </a:cubicBezTo>
                      <a:cubicBezTo>
                        <a:pt x="2" y="41"/>
                        <a:pt x="3" y="41"/>
                        <a:pt x="3" y="41"/>
                      </a:cubicBezTo>
                      <a:cubicBezTo>
                        <a:pt x="3" y="41"/>
                        <a:pt x="3" y="41"/>
                        <a:pt x="3" y="41"/>
                      </a:cubicBezTo>
                      <a:close/>
                      <a:moveTo>
                        <a:pt x="2" y="22"/>
                      </a:move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2" y="22"/>
                        <a:pt x="2" y="22"/>
                        <a:pt x="3" y="22"/>
                      </a:cubicBezTo>
                      <a:cubicBezTo>
                        <a:pt x="3" y="22"/>
                        <a:pt x="3" y="22"/>
                        <a:pt x="2" y="23"/>
                      </a:cubicBezTo>
                      <a:cubicBezTo>
                        <a:pt x="2" y="22"/>
                        <a:pt x="2" y="23"/>
                        <a:pt x="2" y="22"/>
                      </a:cubicBezTo>
                      <a:close/>
                      <a:moveTo>
                        <a:pt x="4" y="23"/>
                      </a:moveTo>
                      <a:cubicBezTo>
                        <a:pt x="4" y="23"/>
                        <a:pt x="3" y="23"/>
                        <a:pt x="3" y="23"/>
                      </a:cubicBezTo>
                      <a:cubicBezTo>
                        <a:pt x="3" y="22"/>
                        <a:pt x="4" y="23"/>
                        <a:pt x="5" y="22"/>
                      </a:cubicBezTo>
                      <a:cubicBezTo>
                        <a:pt x="5" y="22"/>
                        <a:pt x="5" y="22"/>
                        <a:pt x="5" y="23"/>
                      </a:cubicBezTo>
                      <a:cubicBezTo>
                        <a:pt x="5" y="23"/>
                        <a:pt x="5" y="23"/>
                        <a:pt x="5" y="24"/>
                      </a:cubicBezTo>
                      <a:cubicBezTo>
                        <a:pt x="4" y="24"/>
                        <a:pt x="5" y="23"/>
                        <a:pt x="4" y="23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4"/>
                        <a:pt x="2" y="24"/>
                        <a:pt x="3" y="24"/>
                      </a:cubicBezTo>
                      <a:cubicBezTo>
                        <a:pt x="3" y="23"/>
                        <a:pt x="3" y="24"/>
                        <a:pt x="4" y="23"/>
                      </a:cubicBezTo>
                      <a:close/>
                      <a:moveTo>
                        <a:pt x="3" y="22"/>
                      </a:move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3" y="22"/>
                        <a:pt x="4" y="22"/>
                        <a:pt x="4" y="22"/>
                      </a:cubicBezTo>
                      <a:cubicBezTo>
                        <a:pt x="4" y="22"/>
                        <a:pt x="3" y="22"/>
                        <a:pt x="3" y="22"/>
                      </a:cubicBezTo>
                      <a:close/>
                      <a:moveTo>
                        <a:pt x="3" y="19"/>
                      </a:move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3" y="19"/>
                        <a:pt x="3" y="19"/>
                        <a:pt x="3" y="20"/>
                      </a:cubicBezTo>
                      <a:cubicBezTo>
                        <a:pt x="3" y="20"/>
                        <a:pt x="3" y="20"/>
                        <a:pt x="3" y="19"/>
                      </a:cubicBezTo>
                      <a:close/>
                      <a:moveTo>
                        <a:pt x="4" y="16"/>
                      </a:moveTo>
                      <a:cubicBezTo>
                        <a:pt x="4" y="17"/>
                        <a:pt x="4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6"/>
                        <a:pt x="4" y="16"/>
                        <a:pt x="4" y="16"/>
                      </a:cubicBezTo>
                      <a:close/>
                      <a:moveTo>
                        <a:pt x="5" y="16"/>
                      </a:moveTo>
                      <a:cubicBezTo>
                        <a:pt x="4" y="16"/>
                        <a:pt x="4" y="17"/>
                        <a:pt x="4" y="17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7"/>
                        <a:pt x="4" y="15"/>
                        <a:pt x="5" y="16"/>
                      </a:cubicBezTo>
                      <a:close/>
                      <a:moveTo>
                        <a:pt x="5" y="20"/>
                      </a:move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lose/>
                      <a:moveTo>
                        <a:pt x="6" y="15"/>
                      </a:move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6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lose/>
                      <a:moveTo>
                        <a:pt x="6" y="45"/>
                      </a:moveTo>
                      <a:cubicBezTo>
                        <a:pt x="6" y="45"/>
                        <a:pt x="7" y="45"/>
                        <a:pt x="7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lose/>
                      <a:moveTo>
                        <a:pt x="7" y="17"/>
                      </a:moveTo>
                      <a:cubicBezTo>
                        <a:pt x="7" y="18"/>
                        <a:pt x="7" y="18"/>
                        <a:pt x="6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6" y="17"/>
                        <a:pt x="7" y="17"/>
                      </a:cubicBezTo>
                      <a:close/>
                      <a:moveTo>
                        <a:pt x="7" y="39"/>
                      </a:move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39"/>
                        <a:pt x="7" y="39"/>
                        <a:pt x="7" y="40"/>
                      </a:cubicBezTo>
                      <a:cubicBezTo>
                        <a:pt x="7" y="40"/>
                        <a:pt x="7" y="40"/>
                        <a:pt x="6" y="40"/>
                      </a:cubicBezTo>
                      <a:cubicBezTo>
                        <a:pt x="6" y="40"/>
                        <a:pt x="7" y="40"/>
                        <a:pt x="7" y="39"/>
                      </a:cubicBezTo>
                      <a:close/>
                      <a:moveTo>
                        <a:pt x="10" y="41"/>
                      </a:moveTo>
                      <a:cubicBezTo>
                        <a:pt x="10" y="41"/>
                        <a:pt x="10" y="42"/>
                        <a:pt x="9" y="41"/>
                      </a:cubicBezTo>
                      <a:cubicBezTo>
                        <a:pt x="9" y="41"/>
                        <a:pt x="10" y="41"/>
                        <a:pt x="10" y="41"/>
                      </a:cubicBezTo>
                      <a:close/>
                      <a:moveTo>
                        <a:pt x="9" y="23"/>
                      </a:moveTo>
                      <a:cubicBezTo>
                        <a:pt x="9" y="23"/>
                        <a:pt x="9" y="23"/>
                        <a:pt x="10" y="23"/>
                      </a:cubicBezTo>
                      <a:cubicBezTo>
                        <a:pt x="10" y="23"/>
                        <a:pt x="10" y="23"/>
                        <a:pt x="9" y="23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3"/>
                        <a:pt x="10" y="33"/>
                        <a:pt x="9" y="34"/>
                      </a:cubicBezTo>
                      <a:close/>
                      <a:moveTo>
                        <a:pt x="9" y="43"/>
                      </a:moveTo>
                      <a:cubicBezTo>
                        <a:pt x="8" y="43"/>
                        <a:pt x="8" y="44"/>
                        <a:pt x="8" y="43"/>
                      </a:cubicBezTo>
                      <a:cubicBezTo>
                        <a:pt x="8" y="43"/>
                        <a:pt x="9" y="43"/>
                        <a:pt x="9" y="43"/>
                      </a:cubicBezTo>
                      <a:cubicBezTo>
                        <a:pt x="9" y="43"/>
                        <a:pt x="9" y="43"/>
                        <a:pt x="9" y="43"/>
                      </a:cubicBezTo>
                      <a:close/>
                      <a:moveTo>
                        <a:pt x="8" y="20"/>
                      </a:move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8" y="21"/>
                        <a:pt x="8" y="21"/>
                        <a:pt x="8" y="20"/>
                      </a:cubicBezTo>
                      <a:close/>
                      <a:moveTo>
                        <a:pt x="8" y="21"/>
                      </a:move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lose/>
                      <a:moveTo>
                        <a:pt x="8" y="22"/>
                      </a:moveTo>
                      <a:cubicBezTo>
                        <a:pt x="7" y="23"/>
                        <a:pt x="7" y="24"/>
                        <a:pt x="7" y="24"/>
                      </a:cubicBezTo>
                      <a:cubicBezTo>
                        <a:pt x="7" y="23"/>
                        <a:pt x="7" y="23"/>
                        <a:pt x="7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lose/>
                      <a:moveTo>
                        <a:pt x="7" y="18"/>
                      </a:moveTo>
                      <a:cubicBezTo>
                        <a:pt x="7" y="18"/>
                        <a:pt x="7" y="19"/>
                        <a:pt x="7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lose/>
                      <a:moveTo>
                        <a:pt x="8" y="13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lose/>
                      <a:moveTo>
                        <a:pt x="8" y="16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7" y="17"/>
                        <a:pt x="7" y="16"/>
                        <a:pt x="8" y="16"/>
                      </a:cubicBezTo>
                      <a:close/>
                      <a:moveTo>
                        <a:pt x="10" y="11"/>
                      </a:move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9" y="12"/>
                        <a:pt x="9" y="12"/>
                        <a:pt x="9" y="11"/>
                      </a:cubicBezTo>
                      <a:cubicBezTo>
                        <a:pt x="9" y="11"/>
                        <a:pt x="9" y="12"/>
                        <a:pt x="10" y="11"/>
                      </a:cubicBezTo>
                      <a:close/>
                      <a:moveTo>
                        <a:pt x="10" y="13"/>
                      </a:moveTo>
                      <a:cubicBezTo>
                        <a:pt x="10" y="14"/>
                        <a:pt x="10" y="13"/>
                        <a:pt x="9" y="14"/>
                      </a:cubicBezTo>
                      <a:cubicBezTo>
                        <a:pt x="9" y="13"/>
                        <a:pt x="9" y="13"/>
                        <a:pt x="10" y="12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lose/>
                      <a:moveTo>
                        <a:pt x="13" y="18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3" y="19"/>
                        <a:pt x="13" y="20"/>
                        <a:pt x="13" y="20"/>
                      </a:cubicBezTo>
                      <a:cubicBezTo>
                        <a:pt x="12" y="21"/>
                        <a:pt x="13" y="20"/>
                        <a:pt x="12" y="20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3" y="18"/>
                        <a:pt x="12" y="16"/>
                        <a:pt x="11" y="15"/>
                      </a:cubicBezTo>
                      <a:cubicBezTo>
                        <a:pt x="11" y="16"/>
                        <a:pt x="10" y="17"/>
                        <a:pt x="11" y="18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8"/>
                      </a:cubicBezTo>
                      <a:cubicBezTo>
                        <a:pt x="12" y="18"/>
                        <a:pt x="11" y="18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8"/>
                        <a:pt x="10" y="18"/>
                        <a:pt x="10" y="19"/>
                      </a:cubicBezTo>
                      <a:cubicBezTo>
                        <a:pt x="10" y="19"/>
                        <a:pt x="10" y="18"/>
                        <a:pt x="10" y="18"/>
                      </a:cubicBezTo>
                      <a:cubicBezTo>
                        <a:pt x="9" y="19"/>
                        <a:pt x="9" y="19"/>
                        <a:pt x="9" y="20"/>
                      </a:cubicBezTo>
                      <a:cubicBezTo>
                        <a:pt x="10" y="19"/>
                        <a:pt x="10" y="20"/>
                        <a:pt x="10" y="20"/>
                      </a:cubicBezTo>
                      <a:cubicBezTo>
                        <a:pt x="10" y="20"/>
                        <a:pt x="9" y="20"/>
                        <a:pt x="9" y="20"/>
                      </a:cubicBezTo>
                      <a:cubicBezTo>
                        <a:pt x="9" y="19"/>
                        <a:pt x="8" y="19"/>
                        <a:pt x="8" y="19"/>
                      </a:cubicBezTo>
                      <a:cubicBezTo>
                        <a:pt x="8" y="20"/>
                        <a:pt x="8" y="21"/>
                        <a:pt x="7" y="20"/>
                      </a:cubicBezTo>
                      <a:cubicBezTo>
                        <a:pt x="7" y="20"/>
                        <a:pt x="8" y="20"/>
                        <a:pt x="8" y="19"/>
                      </a:cubicBezTo>
                      <a:cubicBezTo>
                        <a:pt x="8" y="19"/>
                        <a:pt x="7" y="20"/>
                        <a:pt x="7" y="19"/>
                      </a:cubicBezTo>
                      <a:cubicBezTo>
                        <a:pt x="7" y="19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7" y="17"/>
                        <a:pt x="8" y="17"/>
                      </a:cubicBezTo>
                      <a:cubicBezTo>
                        <a:pt x="8" y="17"/>
                        <a:pt x="9" y="17"/>
                        <a:pt x="9" y="17"/>
                      </a:cubicBezTo>
                      <a:cubicBezTo>
                        <a:pt x="9" y="16"/>
                        <a:pt x="10" y="16"/>
                        <a:pt x="10" y="16"/>
                      </a:cubicBezTo>
                      <a:cubicBezTo>
                        <a:pt x="9" y="15"/>
                        <a:pt x="9" y="15"/>
                        <a:pt x="9" y="16"/>
                      </a:cubicBezTo>
                      <a:cubicBezTo>
                        <a:pt x="9" y="15"/>
                        <a:pt x="9" y="15"/>
                        <a:pt x="9" y="14"/>
                      </a:cubicBezTo>
                      <a:cubicBezTo>
                        <a:pt x="9" y="14"/>
                        <a:pt x="10" y="14"/>
                        <a:pt x="10" y="14"/>
                      </a:cubicBezTo>
                      <a:cubicBezTo>
                        <a:pt x="10" y="13"/>
                        <a:pt x="10" y="13"/>
                        <a:pt x="11" y="12"/>
                      </a:cubicBezTo>
                      <a:cubicBezTo>
                        <a:pt x="11" y="12"/>
                        <a:pt x="11" y="13"/>
                        <a:pt x="11" y="14"/>
                      </a:cubicBezTo>
                      <a:cubicBezTo>
                        <a:pt x="11" y="13"/>
                        <a:pt x="12" y="13"/>
                        <a:pt x="12" y="12"/>
                      </a:cubicBezTo>
                      <a:cubicBezTo>
                        <a:pt x="12" y="12"/>
                        <a:pt x="12" y="13"/>
                        <a:pt x="11" y="13"/>
                      </a:cubicBezTo>
                      <a:cubicBezTo>
                        <a:pt x="11" y="12"/>
                        <a:pt x="12" y="12"/>
                        <a:pt x="12" y="11"/>
                      </a:cubicBezTo>
                      <a:cubicBezTo>
                        <a:pt x="12" y="11"/>
                        <a:pt x="11" y="12"/>
                        <a:pt x="11" y="11"/>
                      </a:cubicBezTo>
                      <a:cubicBezTo>
                        <a:pt x="12" y="11"/>
                        <a:pt x="12" y="11"/>
                        <a:pt x="12" y="10"/>
                      </a:cubicBezTo>
                      <a:cubicBezTo>
                        <a:pt x="12" y="11"/>
                        <a:pt x="13" y="12"/>
                        <a:pt x="13" y="13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3" y="14"/>
                        <a:pt x="13" y="15"/>
                        <a:pt x="13" y="16"/>
                      </a:cubicBezTo>
                      <a:cubicBezTo>
                        <a:pt x="14" y="16"/>
                        <a:pt x="13" y="18"/>
                        <a:pt x="13" y="18"/>
                      </a:cubicBezTo>
                      <a:close/>
                      <a:moveTo>
                        <a:pt x="11" y="20"/>
                      </a:move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20"/>
                        <a:pt x="11" y="20"/>
                        <a:pt x="12" y="20"/>
                      </a:cubicBezTo>
                      <a:cubicBezTo>
                        <a:pt x="12" y="20"/>
                        <a:pt x="11" y="20"/>
                        <a:pt x="11" y="20"/>
                      </a:cubicBezTo>
                      <a:close/>
                      <a:moveTo>
                        <a:pt x="12" y="21"/>
                      </a:move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21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lose/>
                      <a:moveTo>
                        <a:pt x="11" y="22"/>
                      </a:moveTo>
                      <a:cubicBezTo>
                        <a:pt x="11" y="23"/>
                        <a:pt x="10" y="23"/>
                        <a:pt x="10" y="23"/>
                      </a:cubicBezTo>
                      <a:cubicBezTo>
                        <a:pt x="10" y="23"/>
                        <a:pt x="11" y="23"/>
                        <a:pt x="11" y="22"/>
                      </a:cubicBezTo>
                      <a:close/>
                      <a:moveTo>
                        <a:pt x="15" y="17"/>
                      </a:move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6"/>
                        <a:pt x="15" y="17"/>
                        <a:pt x="15" y="17"/>
                      </a:cubicBezTo>
                      <a:close/>
                      <a:moveTo>
                        <a:pt x="14" y="15"/>
                      </a:move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5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lose/>
                      <a:moveTo>
                        <a:pt x="17" y="10"/>
                      </a:moveTo>
                      <a:cubicBezTo>
                        <a:pt x="17" y="11"/>
                        <a:pt x="17" y="11"/>
                        <a:pt x="17" y="12"/>
                      </a:cubicBezTo>
                      <a:cubicBezTo>
                        <a:pt x="17" y="13"/>
                        <a:pt x="17" y="12"/>
                        <a:pt x="16" y="12"/>
                      </a:cubicBezTo>
                      <a:cubicBezTo>
                        <a:pt x="16" y="12"/>
                        <a:pt x="16" y="12"/>
                        <a:pt x="15" y="12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15" y="14"/>
                        <a:pt x="15" y="14"/>
                        <a:pt x="14" y="14"/>
                      </a:cubicBezTo>
                      <a:cubicBezTo>
                        <a:pt x="14" y="13"/>
                        <a:pt x="14" y="13"/>
                        <a:pt x="14" y="12"/>
                      </a:cubicBezTo>
                      <a:cubicBezTo>
                        <a:pt x="14" y="11"/>
                        <a:pt x="15" y="12"/>
                        <a:pt x="15" y="12"/>
                      </a:cubicBezTo>
                      <a:cubicBezTo>
                        <a:pt x="16" y="11"/>
                        <a:pt x="17" y="12"/>
                        <a:pt x="17" y="11"/>
                      </a:cubicBezTo>
                      <a:cubicBezTo>
                        <a:pt x="16" y="11"/>
                        <a:pt x="16" y="10"/>
                        <a:pt x="16" y="9"/>
                      </a:cubicBezTo>
                      <a:cubicBezTo>
                        <a:pt x="17" y="9"/>
                        <a:pt x="17" y="10"/>
                        <a:pt x="17" y="10"/>
                      </a:cubicBezTo>
                      <a:close/>
                      <a:moveTo>
                        <a:pt x="17" y="17"/>
                      </a:move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7" y="17"/>
                        <a:pt x="17" y="17"/>
                      </a:cubicBezTo>
                      <a:close/>
                      <a:moveTo>
                        <a:pt x="15" y="15"/>
                      </a:moveTo>
                      <a:cubicBezTo>
                        <a:pt x="16" y="14"/>
                        <a:pt x="17" y="14"/>
                        <a:pt x="17" y="16"/>
                      </a:cubicBezTo>
                      <a:cubicBezTo>
                        <a:pt x="17" y="16"/>
                        <a:pt x="17" y="16"/>
                        <a:pt x="16" y="16"/>
                      </a:cubicBezTo>
                      <a:cubicBezTo>
                        <a:pt x="16" y="16"/>
                        <a:pt x="16" y="16"/>
                        <a:pt x="15" y="15"/>
                      </a:cubicBezTo>
                      <a:close/>
                      <a:moveTo>
                        <a:pt x="16" y="12"/>
                      </a:moveTo>
                      <a:cubicBezTo>
                        <a:pt x="17" y="12"/>
                        <a:pt x="16" y="14"/>
                        <a:pt x="17" y="14"/>
                      </a:cubicBezTo>
                      <a:cubicBezTo>
                        <a:pt x="16" y="14"/>
                        <a:pt x="16" y="13"/>
                        <a:pt x="16" y="12"/>
                      </a:cubicBezTo>
                      <a:close/>
                      <a:moveTo>
                        <a:pt x="18" y="14"/>
                      </a:moveTo>
                      <a:cubicBezTo>
                        <a:pt x="18" y="14"/>
                        <a:pt x="18" y="14"/>
                        <a:pt x="18" y="15"/>
                      </a:cubicBezTo>
                      <a:cubicBezTo>
                        <a:pt x="17" y="15"/>
                        <a:pt x="17" y="14"/>
                        <a:pt x="18" y="14"/>
                      </a:cubicBezTo>
                      <a:close/>
                      <a:moveTo>
                        <a:pt x="18" y="9"/>
                      </a:move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9"/>
                        <a:pt x="18" y="8"/>
                        <a:pt x="18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9" y="8"/>
                      </a:moveTo>
                      <a:cubicBezTo>
                        <a:pt x="19" y="8"/>
                        <a:pt x="19" y="8"/>
                        <a:pt x="19" y="9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19" y="8"/>
                        <a:pt x="19" y="8"/>
                        <a:pt x="19" y="8"/>
                      </a:cubicBezTo>
                      <a:close/>
                      <a:moveTo>
                        <a:pt x="20" y="13"/>
                      </a:moveTo>
                      <a:cubicBezTo>
                        <a:pt x="19" y="14"/>
                        <a:pt x="19" y="14"/>
                        <a:pt x="19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9" y="14"/>
                        <a:pt x="18" y="12"/>
                        <a:pt x="17" y="13"/>
                      </a:cubicBezTo>
                      <a:cubicBezTo>
                        <a:pt x="18" y="12"/>
                        <a:pt x="19" y="12"/>
                        <a:pt x="19" y="12"/>
                      </a:cubicBezTo>
                      <a:cubicBezTo>
                        <a:pt x="19" y="12"/>
                        <a:pt x="19" y="12"/>
                        <a:pt x="19" y="12"/>
                      </a:cubicBezTo>
                      <a:cubicBezTo>
                        <a:pt x="19" y="13"/>
                        <a:pt x="19" y="13"/>
                        <a:pt x="20" y="13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4"/>
                        <a:pt x="19" y="14"/>
                      </a:cubicBez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0" y="14"/>
                        <a:pt x="20" y="14"/>
                      </a:cubicBezTo>
                      <a:close/>
                      <a:moveTo>
                        <a:pt x="22" y="12"/>
                      </a:moveTo>
                      <a:cubicBezTo>
                        <a:pt x="22" y="12"/>
                        <a:pt x="22" y="12"/>
                        <a:pt x="22" y="13"/>
                      </a:cubicBezTo>
                      <a:cubicBezTo>
                        <a:pt x="22" y="12"/>
                        <a:pt x="22" y="12"/>
                        <a:pt x="22" y="11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close/>
                      <a:moveTo>
                        <a:pt x="23" y="14"/>
                      </a:moveTo>
                      <a:cubicBezTo>
                        <a:pt x="23" y="14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2" y="15"/>
                      </a:cubicBezTo>
                      <a:cubicBezTo>
                        <a:pt x="22" y="14"/>
                        <a:pt x="23" y="14"/>
                        <a:pt x="23" y="14"/>
                      </a:cubicBezTo>
                      <a:close/>
                      <a:moveTo>
                        <a:pt x="23" y="11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0"/>
                        <a:pt x="24" y="11"/>
                        <a:pt x="23" y="11"/>
                      </a:cubicBezTo>
                      <a:close/>
                      <a:moveTo>
                        <a:pt x="24" y="13"/>
                      </a:moveTo>
                      <a:cubicBezTo>
                        <a:pt x="24" y="13"/>
                        <a:pt x="24" y="13"/>
                        <a:pt x="24" y="14"/>
                      </a:cubicBezTo>
                      <a:cubicBezTo>
                        <a:pt x="23" y="14"/>
                        <a:pt x="23" y="13"/>
                        <a:pt x="23" y="13"/>
                      </a:cubicBezTo>
                      <a:cubicBezTo>
                        <a:pt x="24" y="12"/>
                        <a:pt x="24" y="13"/>
                        <a:pt x="24" y="13"/>
                      </a:cubicBezTo>
                      <a:close/>
                      <a:moveTo>
                        <a:pt x="24" y="16"/>
                      </a:moveTo>
                      <a:cubicBezTo>
                        <a:pt x="24" y="16"/>
                        <a:pt x="25" y="16"/>
                        <a:pt x="25" y="16"/>
                      </a:cubicBezTo>
                      <a:cubicBezTo>
                        <a:pt x="24" y="16"/>
                        <a:pt x="24" y="16"/>
                        <a:pt x="24" y="16"/>
                      </a:cubicBezTo>
                      <a:close/>
                      <a:moveTo>
                        <a:pt x="25" y="9"/>
                      </a:moveTo>
                      <a:cubicBezTo>
                        <a:pt x="25" y="9"/>
                        <a:pt x="24" y="9"/>
                        <a:pt x="24" y="8"/>
                      </a:cubicBezTo>
                      <a:cubicBezTo>
                        <a:pt x="25" y="8"/>
                        <a:pt x="26" y="9"/>
                        <a:pt x="25" y="9"/>
                      </a:cubicBezTo>
                      <a:close/>
                      <a:moveTo>
                        <a:pt x="26" y="12"/>
                      </a:moveTo>
                      <a:cubicBezTo>
                        <a:pt x="25" y="12"/>
                        <a:pt x="25" y="12"/>
                        <a:pt x="25" y="13"/>
                      </a:cubicBezTo>
                      <a:cubicBezTo>
                        <a:pt x="25" y="12"/>
                        <a:pt x="25" y="12"/>
                        <a:pt x="25" y="11"/>
                      </a:cubicBezTo>
                      <a:cubicBezTo>
                        <a:pt x="25" y="12"/>
                        <a:pt x="25" y="12"/>
                        <a:pt x="26" y="12"/>
                      </a:cubicBezTo>
                      <a:close/>
                      <a:moveTo>
                        <a:pt x="25" y="16"/>
                      </a:move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5" y="15"/>
                        <a:pt x="25" y="15"/>
                        <a:pt x="25" y="16"/>
                      </a:cubicBezTo>
                      <a:close/>
                      <a:moveTo>
                        <a:pt x="28" y="5"/>
                      </a:move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4"/>
                        <a:pt x="29" y="5"/>
                        <a:pt x="28" y="5"/>
                      </a:cubicBezTo>
                      <a:close/>
                      <a:moveTo>
                        <a:pt x="30" y="6"/>
                      </a:moveTo>
                      <a:cubicBezTo>
                        <a:pt x="30" y="7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8"/>
                        <a:pt x="29" y="9"/>
                        <a:pt x="29" y="9"/>
                      </a:cubicBezTo>
                      <a:cubicBezTo>
                        <a:pt x="28" y="10"/>
                        <a:pt x="29" y="10"/>
                        <a:pt x="29" y="11"/>
                      </a:cubicBezTo>
                      <a:cubicBezTo>
                        <a:pt x="28" y="11"/>
                        <a:pt x="28" y="10"/>
                        <a:pt x="28" y="11"/>
                      </a:cubicBezTo>
                      <a:cubicBezTo>
                        <a:pt x="27" y="11"/>
                        <a:pt x="27" y="9"/>
                        <a:pt x="27" y="10"/>
                      </a:cubicBezTo>
                      <a:cubicBezTo>
                        <a:pt x="26" y="10"/>
                        <a:pt x="27" y="11"/>
                        <a:pt x="27" y="11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6" y="13"/>
                        <a:pt x="26" y="12"/>
                        <a:pt x="26" y="11"/>
                      </a:cubicBez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7" y="9"/>
                        <a:pt x="26" y="9"/>
                        <a:pt x="26" y="8"/>
                      </a:cubicBezTo>
                      <a:cubicBezTo>
                        <a:pt x="26" y="8"/>
                        <a:pt x="26" y="7"/>
                        <a:pt x="27" y="7"/>
                      </a:cubicBezTo>
                      <a:cubicBezTo>
                        <a:pt x="27" y="7"/>
                        <a:pt x="27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7" y="7"/>
                        <a:pt x="26" y="6"/>
                        <a:pt x="26" y="7"/>
                      </a:cubicBezTo>
                      <a:cubicBezTo>
                        <a:pt x="26" y="6"/>
                        <a:pt x="26" y="5"/>
                        <a:pt x="26" y="5"/>
                      </a:cubicBezTo>
                      <a:cubicBezTo>
                        <a:pt x="26" y="5"/>
                        <a:pt x="26" y="4"/>
                        <a:pt x="27" y="4"/>
                      </a:cubicBezTo>
                      <a:cubicBezTo>
                        <a:pt x="27" y="5"/>
                        <a:pt x="26" y="5"/>
                        <a:pt x="26" y="5"/>
                      </a:cubicBezTo>
                      <a:cubicBezTo>
                        <a:pt x="27" y="5"/>
                        <a:pt x="27" y="6"/>
                        <a:pt x="28" y="6"/>
                      </a:cubicBezTo>
                      <a:cubicBezTo>
                        <a:pt x="28" y="5"/>
                        <a:pt x="28" y="6"/>
                        <a:pt x="28" y="5"/>
                      </a:cubicBezTo>
                      <a:cubicBezTo>
                        <a:pt x="28" y="5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5"/>
                      </a:cubicBezTo>
                      <a:cubicBezTo>
                        <a:pt x="28" y="5"/>
                        <a:pt x="28" y="5"/>
                        <a:pt x="29" y="5"/>
                      </a:cubicBezTo>
                      <a:cubicBezTo>
                        <a:pt x="29" y="5"/>
                        <a:pt x="28" y="5"/>
                        <a:pt x="28" y="6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30" y="6"/>
                      </a:cubicBezTo>
                      <a:close/>
                      <a:moveTo>
                        <a:pt x="28" y="34"/>
                      </a:moveTo>
                      <a:cubicBezTo>
                        <a:pt x="29" y="34"/>
                        <a:pt x="28" y="35"/>
                        <a:pt x="28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lose/>
                      <a:moveTo>
                        <a:pt x="28" y="32"/>
                      </a:moveTo>
                      <a:cubicBezTo>
                        <a:pt x="28" y="32"/>
                        <a:pt x="29" y="31"/>
                        <a:pt x="29" y="31"/>
                      </a:cubicBezTo>
                      <a:cubicBezTo>
                        <a:pt x="29" y="32"/>
                        <a:pt x="28" y="32"/>
                        <a:pt x="28" y="32"/>
                      </a:cubicBezTo>
                      <a:close/>
                      <a:moveTo>
                        <a:pt x="27" y="15"/>
                      </a:move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8" y="13"/>
                        <a:pt x="28" y="12"/>
                        <a:pt x="29" y="12"/>
                      </a:cubicBezTo>
                      <a:cubicBezTo>
                        <a:pt x="29" y="12"/>
                        <a:pt x="29" y="13"/>
                        <a:pt x="29" y="13"/>
                      </a:cubicBezTo>
                      <a:cubicBezTo>
                        <a:pt x="29" y="13"/>
                        <a:pt x="29" y="12"/>
                        <a:pt x="30" y="12"/>
                      </a:cubicBezTo>
                      <a:cubicBezTo>
                        <a:pt x="30" y="13"/>
                        <a:pt x="29" y="13"/>
                        <a:pt x="29" y="14"/>
                      </a:cubicBezTo>
                      <a:cubicBezTo>
                        <a:pt x="28" y="14"/>
                        <a:pt x="28" y="14"/>
                        <a:pt x="27" y="15"/>
                      </a:cubicBezTo>
                      <a:close/>
                      <a:moveTo>
                        <a:pt x="29" y="10"/>
                      </a:moveTo>
                      <a:cubicBezTo>
                        <a:pt x="30" y="9"/>
                        <a:pt x="30" y="10"/>
                        <a:pt x="30" y="10"/>
                      </a:cubicBezTo>
                      <a:cubicBezTo>
                        <a:pt x="29" y="10"/>
                        <a:pt x="29" y="10"/>
                        <a:pt x="29" y="10"/>
                      </a:cubicBezTo>
                      <a:close/>
                      <a:moveTo>
                        <a:pt x="28" y="13"/>
                      </a:moveTo>
                      <a:cubicBezTo>
                        <a:pt x="28" y="13"/>
                        <a:pt x="28" y="13"/>
                        <a:pt x="27" y="12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29" y="12"/>
                        <a:pt x="28" y="13"/>
                        <a:pt x="28" y="13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6"/>
                        <a:pt x="27" y="16"/>
                      </a:cubicBezTo>
                      <a:close/>
                      <a:moveTo>
                        <a:pt x="27" y="34"/>
                      </a:moveTo>
                      <a:cubicBezTo>
                        <a:pt x="27" y="33"/>
                        <a:pt x="28" y="33"/>
                        <a:pt x="27" y="34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6" y="15"/>
                        <a:pt x="26" y="15"/>
                      </a:cubicBezTo>
                      <a:cubicBezTo>
                        <a:pt x="26" y="14"/>
                        <a:pt x="27" y="14"/>
                        <a:pt x="27" y="15"/>
                      </a:cubicBezTo>
                      <a:close/>
                      <a:moveTo>
                        <a:pt x="27" y="37"/>
                      </a:move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7" y="38"/>
                        <a:pt x="27" y="38"/>
                        <a:pt x="27" y="37"/>
                      </a:cubicBezTo>
                      <a:close/>
                      <a:moveTo>
                        <a:pt x="30" y="10"/>
                      </a:moveTo>
                      <a:cubicBezTo>
                        <a:pt x="30" y="9"/>
                        <a:pt x="30" y="9"/>
                        <a:pt x="30" y="9"/>
                      </a:cubicBezTo>
                      <a:cubicBezTo>
                        <a:pt x="30" y="9"/>
                        <a:pt x="29" y="9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30" y="9"/>
                        <a:pt x="30" y="9"/>
                        <a:pt x="30" y="10"/>
                      </a:cubicBezTo>
                      <a:close/>
                      <a:moveTo>
                        <a:pt x="30" y="11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0"/>
                        <a:pt x="31" y="10"/>
                        <a:pt x="30" y="11"/>
                      </a:cubicBezTo>
                      <a:close/>
                      <a:moveTo>
                        <a:pt x="32" y="12"/>
                      </a:move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31" y="12"/>
                        <a:pt x="32" y="12"/>
                        <a:pt x="32" y="12"/>
                      </a:cubicBezTo>
                      <a:close/>
                      <a:moveTo>
                        <a:pt x="32" y="13"/>
                      </a:move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lose/>
                      <a:moveTo>
                        <a:pt x="32" y="23"/>
                      </a:moveTo>
                      <a:cubicBezTo>
                        <a:pt x="32" y="23"/>
                        <a:pt x="32" y="22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lose/>
                      <a:moveTo>
                        <a:pt x="32" y="23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lose/>
                      <a:moveTo>
                        <a:pt x="33" y="31"/>
                      </a:moveTo>
                      <a:cubicBezTo>
                        <a:pt x="33" y="31"/>
                        <a:pt x="33" y="32"/>
                        <a:pt x="34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0"/>
                        <a:pt x="33" y="31"/>
                        <a:pt x="33" y="30"/>
                      </a:cubicBezTo>
                      <a:cubicBezTo>
                        <a:pt x="34" y="30"/>
                        <a:pt x="34" y="30"/>
                        <a:pt x="34" y="29"/>
                      </a:cubicBezTo>
                      <a:cubicBezTo>
                        <a:pt x="35" y="30"/>
                        <a:pt x="34" y="31"/>
                        <a:pt x="34" y="31"/>
                      </a:cubicBezTo>
                      <a:cubicBezTo>
                        <a:pt x="34" y="31"/>
                        <a:pt x="34" y="32"/>
                        <a:pt x="33" y="32"/>
                      </a:cubicBezTo>
                      <a:cubicBezTo>
                        <a:pt x="33" y="32"/>
                        <a:pt x="33" y="33"/>
                        <a:pt x="33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3" y="32"/>
                        <a:pt x="33" y="32"/>
                        <a:pt x="33" y="31"/>
                      </a:cubicBezTo>
                      <a:close/>
                      <a:moveTo>
                        <a:pt x="33" y="30"/>
                      </a:moveTo>
                      <a:cubicBezTo>
                        <a:pt x="33" y="29"/>
                        <a:pt x="33" y="29"/>
                        <a:pt x="33" y="28"/>
                      </a:cubicBezTo>
                      <a:cubicBezTo>
                        <a:pt x="33" y="28"/>
                        <a:pt x="34" y="28"/>
                        <a:pt x="34" y="28"/>
                      </a:cubicBezTo>
                      <a:cubicBezTo>
                        <a:pt x="34" y="29"/>
                        <a:pt x="34" y="29"/>
                        <a:pt x="33" y="30"/>
                      </a:cubicBezTo>
                      <a:close/>
                      <a:moveTo>
                        <a:pt x="33" y="33"/>
                      </a:moveTo>
                      <a:cubicBezTo>
                        <a:pt x="33" y="33"/>
                        <a:pt x="33" y="33"/>
                        <a:pt x="32" y="33"/>
                      </a:cubicBezTo>
                      <a:cubicBezTo>
                        <a:pt x="32" y="33"/>
                        <a:pt x="32" y="33"/>
                        <a:pt x="33" y="32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2" y="30"/>
                        <a:pt x="33" y="30"/>
                      </a:cubicBezTo>
                      <a:cubicBezTo>
                        <a:pt x="33" y="31"/>
                        <a:pt x="33" y="31"/>
                        <a:pt x="32" y="31"/>
                      </a:cubicBezTo>
                      <a:close/>
                      <a:moveTo>
                        <a:pt x="32" y="32"/>
                      </a:move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2" y="31"/>
                        <a:pt x="33" y="31"/>
                        <a:pt x="32" y="32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20"/>
                        <a:pt x="33" y="20"/>
                      </a:cubicBezTo>
                      <a:cubicBezTo>
                        <a:pt x="32" y="20"/>
                        <a:pt x="32" y="19"/>
                        <a:pt x="33" y="19"/>
                      </a:cubicBezTo>
                      <a:close/>
                      <a:moveTo>
                        <a:pt x="33" y="23"/>
                      </a:moveTo>
                      <a:cubicBezTo>
                        <a:pt x="33" y="24"/>
                        <a:pt x="33" y="24"/>
                        <a:pt x="33" y="25"/>
                      </a:cubicBezTo>
                      <a:cubicBezTo>
                        <a:pt x="33" y="25"/>
                        <a:pt x="33" y="25"/>
                        <a:pt x="32" y="25"/>
                      </a:cubicBezTo>
                      <a:cubicBezTo>
                        <a:pt x="32" y="24"/>
                        <a:pt x="32" y="24"/>
                        <a:pt x="33" y="23"/>
                      </a:cubicBezTo>
                      <a:close/>
                      <a:moveTo>
                        <a:pt x="33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lose/>
                      <a:moveTo>
                        <a:pt x="33" y="25"/>
                      </a:move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5"/>
                        <a:pt x="34" y="25"/>
                        <a:pt x="35" y="25"/>
                      </a:cubicBezTo>
                      <a:cubicBezTo>
                        <a:pt x="35" y="26"/>
                        <a:pt x="35" y="26"/>
                        <a:pt x="34" y="26"/>
                      </a:cubicBezTo>
                      <a:cubicBezTo>
                        <a:pt x="34" y="26"/>
                        <a:pt x="34" y="25"/>
                        <a:pt x="33" y="25"/>
                      </a:cubicBezTo>
                      <a:close/>
                      <a:moveTo>
                        <a:pt x="34" y="20"/>
                      </a:moveTo>
                      <a:cubicBezTo>
                        <a:pt x="34" y="20"/>
                        <a:pt x="34" y="20"/>
                        <a:pt x="34" y="20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1"/>
                        <a:pt x="33" y="21"/>
                        <a:pt x="34" y="20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lose/>
                      <a:moveTo>
                        <a:pt x="34" y="14"/>
                      </a:moveTo>
                      <a:cubicBezTo>
                        <a:pt x="34" y="14"/>
                        <a:pt x="33" y="14"/>
                        <a:pt x="34" y="14"/>
                      </a:cubicBezTo>
                      <a:cubicBezTo>
                        <a:pt x="34" y="13"/>
                        <a:pt x="34" y="14"/>
                        <a:pt x="34" y="14"/>
                      </a:cubicBezTo>
                      <a:close/>
                      <a:moveTo>
                        <a:pt x="35" y="16"/>
                      </a:moveTo>
                      <a:cubicBezTo>
                        <a:pt x="34" y="16"/>
                        <a:pt x="33" y="17"/>
                        <a:pt x="33" y="16"/>
                      </a:cubicBezTo>
                      <a:cubicBezTo>
                        <a:pt x="34" y="16"/>
                        <a:pt x="35" y="15"/>
                        <a:pt x="35" y="16"/>
                      </a:cubicBezTo>
                      <a:close/>
                      <a:moveTo>
                        <a:pt x="35" y="13"/>
                      </a:moveTo>
                      <a:cubicBezTo>
                        <a:pt x="34" y="14"/>
                        <a:pt x="34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6" y="12"/>
                      </a:moveTo>
                      <a:cubicBezTo>
                        <a:pt x="36" y="12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lose/>
                      <a:moveTo>
                        <a:pt x="36" y="14"/>
                      </a:moveTo>
                      <a:cubicBezTo>
                        <a:pt x="35" y="14"/>
                        <a:pt x="35" y="15"/>
                        <a:pt x="35" y="14"/>
                      </a:cubicBezTo>
                      <a:cubicBezTo>
                        <a:pt x="35" y="14"/>
                        <a:pt x="35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6" y="17"/>
                      </a:cubicBezTo>
                      <a:cubicBezTo>
                        <a:pt x="36" y="18"/>
                        <a:pt x="36" y="18"/>
                        <a:pt x="35" y="18"/>
                      </a:cubicBezTo>
                      <a:close/>
                      <a:moveTo>
                        <a:pt x="35" y="19"/>
                      </a:move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4" y="28"/>
                      </a:cubicBezTo>
                      <a:cubicBezTo>
                        <a:pt x="35" y="28"/>
                        <a:pt x="36" y="28"/>
                        <a:pt x="35" y="29"/>
                      </a:cubicBezTo>
                      <a:cubicBezTo>
                        <a:pt x="35" y="29"/>
                        <a:pt x="35" y="29"/>
                        <a:pt x="34" y="29"/>
                      </a:cubicBezTo>
                      <a:close/>
                      <a:moveTo>
                        <a:pt x="33" y="35"/>
                      </a:moveTo>
                      <a:cubicBezTo>
                        <a:pt x="33" y="34"/>
                        <a:pt x="34" y="33"/>
                        <a:pt x="34" y="33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4" y="34"/>
                        <a:pt x="34" y="35"/>
                      </a:cubicBezTo>
                      <a:cubicBezTo>
                        <a:pt x="34" y="35"/>
                        <a:pt x="34" y="36"/>
                        <a:pt x="33" y="36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lose/>
                      <a:moveTo>
                        <a:pt x="31" y="36"/>
                      </a:moveTo>
                      <a:cubicBezTo>
                        <a:pt x="31" y="36"/>
                        <a:pt x="32" y="35"/>
                        <a:pt x="32" y="35"/>
                      </a:cubicBezTo>
                      <a:cubicBezTo>
                        <a:pt x="32" y="35"/>
                        <a:pt x="32" y="35"/>
                        <a:pt x="32" y="34"/>
                      </a:cubicBezTo>
                      <a:cubicBezTo>
                        <a:pt x="32" y="34"/>
                        <a:pt x="31" y="34"/>
                        <a:pt x="31" y="34"/>
                      </a:cubicBezTo>
                      <a:cubicBezTo>
                        <a:pt x="31" y="33"/>
                        <a:pt x="32" y="33"/>
                        <a:pt x="32" y="33"/>
                      </a:cubicBezTo>
                      <a:cubicBezTo>
                        <a:pt x="32" y="32"/>
                        <a:pt x="32" y="33"/>
                        <a:pt x="32" y="34"/>
                      </a:cubicBezTo>
                      <a:cubicBezTo>
                        <a:pt x="32" y="34"/>
                        <a:pt x="32" y="33"/>
                        <a:pt x="33" y="33"/>
                      </a:cubicBezTo>
                      <a:cubicBezTo>
                        <a:pt x="33" y="34"/>
                        <a:pt x="32" y="35"/>
                        <a:pt x="32" y="36"/>
                      </a:cubicBezTo>
                      <a:cubicBezTo>
                        <a:pt x="32" y="37"/>
                        <a:pt x="31" y="36"/>
                        <a:pt x="31" y="3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2" y="18"/>
                      </a:cubicBezTo>
                      <a:cubicBezTo>
                        <a:pt x="31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6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2" y="15"/>
                        <a:pt x="31" y="15"/>
                        <a:pt x="31" y="14"/>
                      </a:cubicBezTo>
                      <a:cubicBezTo>
                        <a:pt x="31" y="15"/>
                        <a:pt x="32" y="16"/>
                        <a:pt x="33" y="15"/>
                      </a:cubicBezTo>
                      <a:cubicBezTo>
                        <a:pt x="33" y="16"/>
                        <a:pt x="32" y="17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lose/>
                      <a:moveTo>
                        <a:pt x="31" y="26"/>
                      </a:move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lose/>
                      <a:moveTo>
                        <a:pt x="31" y="6"/>
                      </a:move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lose/>
                      <a:moveTo>
                        <a:pt x="30" y="35"/>
                      </a:moveTo>
                      <a:cubicBezTo>
                        <a:pt x="30" y="35"/>
                        <a:pt x="29" y="36"/>
                        <a:pt x="29" y="36"/>
                      </a:cubicBezTo>
                      <a:cubicBezTo>
                        <a:pt x="29" y="36"/>
                        <a:pt x="29" y="35"/>
                        <a:pt x="29" y="36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8" y="35"/>
                        <a:pt x="28" y="35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9" y="35"/>
                        <a:pt x="29" y="34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9" y="34"/>
                        <a:pt x="29" y="33"/>
                        <a:pt x="29" y="33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30" y="34"/>
                        <a:pt x="30" y="34"/>
                        <a:pt x="31" y="34"/>
                      </a:cubicBezTo>
                      <a:cubicBezTo>
                        <a:pt x="31" y="34"/>
                        <a:pt x="30" y="35"/>
                        <a:pt x="30" y="35"/>
                      </a:cubicBezTo>
                      <a:cubicBezTo>
                        <a:pt x="30" y="35"/>
                        <a:pt x="30" y="35"/>
                        <a:pt x="30" y="35"/>
                      </a:cubicBezTo>
                      <a:close/>
                      <a:moveTo>
                        <a:pt x="28" y="37"/>
                      </a:moveTo>
                      <a:cubicBezTo>
                        <a:pt x="28" y="36"/>
                        <a:pt x="29" y="37"/>
                        <a:pt x="29" y="37"/>
                      </a:cubicBezTo>
                      <a:cubicBezTo>
                        <a:pt x="30" y="36"/>
                        <a:pt x="30" y="38"/>
                        <a:pt x="29" y="38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8"/>
                        <a:pt x="28" y="38"/>
                        <a:pt x="28" y="38"/>
                      </a:cubicBezTo>
                      <a:cubicBezTo>
                        <a:pt x="28" y="38"/>
                        <a:pt x="28" y="37"/>
                        <a:pt x="28" y="37"/>
                      </a:cubicBezTo>
                      <a:close/>
                      <a:moveTo>
                        <a:pt x="28" y="35"/>
                      </a:moveTo>
                      <a:cubicBezTo>
                        <a:pt x="28" y="35"/>
                        <a:pt x="27" y="36"/>
                        <a:pt x="27" y="36"/>
                      </a:cubicBezTo>
                      <a:cubicBezTo>
                        <a:pt x="27" y="35"/>
                        <a:pt x="27" y="35"/>
                        <a:pt x="28" y="35"/>
                      </a:cubicBezTo>
                      <a:close/>
                      <a:moveTo>
                        <a:pt x="26" y="41"/>
                      </a:moveTo>
                      <a:cubicBezTo>
                        <a:pt x="27" y="40"/>
                        <a:pt x="27" y="40"/>
                        <a:pt x="28" y="40"/>
                      </a:cubicBezTo>
                      <a:cubicBezTo>
                        <a:pt x="27" y="40"/>
                        <a:pt x="27" y="40"/>
                        <a:pt x="26" y="41"/>
                      </a:cubicBezTo>
                      <a:close/>
                      <a:moveTo>
                        <a:pt x="26" y="37"/>
                      </a:moveTo>
                      <a:cubicBezTo>
                        <a:pt x="26" y="37"/>
                        <a:pt x="25" y="37"/>
                        <a:pt x="26" y="36"/>
                      </a:cubicBezTo>
                      <a:cubicBezTo>
                        <a:pt x="26" y="36"/>
                        <a:pt x="26" y="36"/>
                        <a:pt x="27" y="36"/>
                      </a:cubicBezTo>
                      <a:cubicBezTo>
                        <a:pt x="27" y="36"/>
                        <a:pt x="27" y="37"/>
                        <a:pt x="26" y="37"/>
                      </a:cubicBezTo>
                      <a:close/>
                      <a:moveTo>
                        <a:pt x="25" y="41"/>
                      </a:moveTo>
                      <a:cubicBezTo>
                        <a:pt x="25" y="40"/>
                        <a:pt x="26" y="40"/>
                        <a:pt x="26" y="41"/>
                      </a:cubicBezTo>
                      <a:cubicBezTo>
                        <a:pt x="26" y="41"/>
                        <a:pt x="25" y="41"/>
                        <a:pt x="25" y="41"/>
                      </a:cubicBezTo>
                      <a:close/>
                      <a:moveTo>
                        <a:pt x="25" y="35"/>
                      </a:moveTo>
                      <a:cubicBezTo>
                        <a:pt x="25" y="34"/>
                        <a:pt x="26" y="34"/>
                        <a:pt x="26" y="34"/>
                      </a:cubicBezTo>
                      <a:cubicBezTo>
                        <a:pt x="25" y="35"/>
                        <a:pt x="25" y="35"/>
                        <a:pt x="25" y="35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9"/>
                      </a:cubicBezTo>
                      <a:cubicBezTo>
                        <a:pt x="25" y="39"/>
                        <a:pt x="25" y="38"/>
                        <a:pt x="25" y="38"/>
                      </a:cubicBezTo>
                      <a:close/>
                      <a:moveTo>
                        <a:pt x="25" y="37"/>
                      </a:moveTo>
                      <a:cubicBezTo>
                        <a:pt x="25" y="36"/>
                        <a:pt x="25" y="37"/>
                        <a:pt x="25" y="37"/>
                      </a:cubicBezTo>
                      <a:cubicBezTo>
                        <a:pt x="25" y="37"/>
                        <a:pt x="25" y="37"/>
                        <a:pt x="25" y="37"/>
                      </a:cubicBezTo>
                      <a:close/>
                      <a:moveTo>
                        <a:pt x="23" y="42"/>
                      </a:moveTo>
                      <a:cubicBezTo>
                        <a:pt x="24" y="41"/>
                        <a:pt x="24" y="41"/>
                        <a:pt x="24" y="42"/>
                      </a:cubicBezTo>
                      <a:cubicBezTo>
                        <a:pt x="24" y="42"/>
                        <a:pt x="23" y="42"/>
                        <a:pt x="23" y="42"/>
                      </a:cubicBezTo>
                      <a:close/>
                      <a:moveTo>
                        <a:pt x="23" y="42"/>
                      </a:move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lose/>
                      <a:moveTo>
                        <a:pt x="18" y="43"/>
                      </a:moveTo>
                      <a:cubicBezTo>
                        <a:pt x="18" y="43"/>
                        <a:pt x="18" y="42"/>
                        <a:pt x="18" y="42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cubicBezTo>
                        <a:pt x="18" y="42"/>
                        <a:pt x="18" y="43"/>
                        <a:pt x="18" y="43"/>
                      </a:cubicBezTo>
                      <a:close/>
                      <a:moveTo>
                        <a:pt x="16" y="25"/>
                      </a:move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6"/>
                        <a:pt x="16" y="26"/>
                        <a:pt x="16" y="25"/>
                      </a:cubicBezTo>
                      <a:close/>
                      <a:moveTo>
                        <a:pt x="16" y="42"/>
                      </a:moveTo>
                      <a:cubicBezTo>
                        <a:pt x="16" y="42"/>
                        <a:pt x="16" y="42"/>
                        <a:pt x="16" y="42"/>
                      </a:cubicBezTo>
                      <a:cubicBezTo>
                        <a:pt x="16" y="42"/>
                        <a:pt x="16" y="42"/>
                        <a:pt x="16" y="42"/>
                      </a:cubicBezTo>
                      <a:close/>
                      <a:moveTo>
                        <a:pt x="16" y="39"/>
                      </a:move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8"/>
                        <a:pt x="16" y="38"/>
                        <a:pt x="16" y="39"/>
                      </a:cubicBezTo>
                      <a:close/>
                      <a:moveTo>
                        <a:pt x="15" y="44"/>
                      </a:moveTo>
                      <a:cubicBezTo>
                        <a:pt x="16" y="44"/>
                        <a:pt x="16" y="43"/>
                        <a:pt x="16" y="43"/>
                      </a:cubicBezTo>
                      <a:cubicBezTo>
                        <a:pt x="16" y="44"/>
                        <a:pt x="15" y="44"/>
                        <a:pt x="15" y="44"/>
                      </a:cubicBezTo>
                      <a:close/>
                      <a:moveTo>
                        <a:pt x="15" y="45"/>
                      </a:moveTo>
                      <a:cubicBezTo>
                        <a:pt x="15" y="45"/>
                        <a:pt x="16" y="45"/>
                        <a:pt x="16" y="45"/>
                      </a:cubicBezTo>
                      <a:cubicBezTo>
                        <a:pt x="16" y="45"/>
                        <a:pt x="15" y="46"/>
                        <a:pt x="15" y="45"/>
                      </a:cubicBezTo>
                      <a:close/>
                      <a:moveTo>
                        <a:pt x="15" y="39"/>
                      </a:move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lose/>
                      <a:moveTo>
                        <a:pt x="12" y="36"/>
                      </a:moveTo>
                      <a:cubicBezTo>
                        <a:pt x="13" y="35"/>
                        <a:pt x="14" y="35"/>
                        <a:pt x="13" y="36"/>
                      </a:cubicBezTo>
                      <a:cubicBezTo>
                        <a:pt x="13" y="36"/>
                        <a:pt x="13" y="37"/>
                        <a:pt x="12" y="3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3" y="34"/>
                        <a:pt x="13" y="34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3" y="35"/>
                      </a:moveTo>
                      <a:cubicBezTo>
                        <a:pt x="13" y="35"/>
                        <a:pt x="13" y="35"/>
                        <a:pt x="12" y="36"/>
                      </a:cubicBezTo>
                      <a:cubicBezTo>
                        <a:pt x="13" y="35"/>
                        <a:pt x="12" y="35"/>
                        <a:pt x="12" y="35"/>
                      </a:cubicBezTo>
                      <a:cubicBezTo>
                        <a:pt x="13" y="35"/>
                        <a:pt x="13" y="35"/>
                        <a:pt x="13" y="35"/>
                      </a:cubicBezTo>
                      <a:close/>
                      <a:moveTo>
                        <a:pt x="12" y="38"/>
                      </a:moveTo>
                      <a:cubicBezTo>
                        <a:pt x="12" y="38"/>
                        <a:pt x="12" y="38"/>
                        <a:pt x="12" y="37"/>
                      </a:cubicBezTo>
                      <a:cubicBezTo>
                        <a:pt x="12" y="37"/>
                        <a:pt x="12" y="37"/>
                        <a:pt x="12" y="37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lose/>
                      <a:moveTo>
                        <a:pt x="10" y="26"/>
                      </a:moveTo>
                      <a:cubicBezTo>
                        <a:pt x="11" y="25"/>
                        <a:pt x="10" y="26"/>
                        <a:pt x="10" y="25"/>
                      </a:cubicBezTo>
                      <a:cubicBezTo>
                        <a:pt x="10" y="24"/>
                        <a:pt x="11" y="25"/>
                        <a:pt x="11" y="25"/>
                      </a:cubicBezTo>
                      <a:cubicBezTo>
                        <a:pt x="11" y="23"/>
                        <a:pt x="13" y="23"/>
                        <a:pt x="13" y="21"/>
                      </a:cubicBezTo>
                      <a:cubicBezTo>
                        <a:pt x="13" y="21"/>
                        <a:pt x="13" y="22"/>
                        <a:pt x="14" y="21"/>
                      </a:cubicBezTo>
                      <a:cubicBezTo>
                        <a:pt x="15" y="20"/>
                        <a:pt x="17" y="19"/>
                        <a:pt x="18" y="18"/>
                      </a:cubicBezTo>
                      <a:cubicBezTo>
                        <a:pt x="18" y="17"/>
                        <a:pt x="18" y="18"/>
                        <a:pt x="18" y="17"/>
                      </a:cubicBezTo>
                      <a:cubicBezTo>
                        <a:pt x="18" y="17"/>
                        <a:pt x="19" y="17"/>
                        <a:pt x="19" y="17"/>
                      </a:cubicBezTo>
                      <a:cubicBezTo>
                        <a:pt x="19" y="17"/>
                        <a:pt x="19" y="17"/>
                        <a:pt x="19" y="18"/>
                      </a:cubicBezTo>
                      <a:cubicBezTo>
                        <a:pt x="20" y="18"/>
                        <a:pt x="21" y="17"/>
                        <a:pt x="21" y="17"/>
                      </a:cubicBezTo>
                      <a:cubicBezTo>
                        <a:pt x="23" y="18"/>
                        <a:pt x="26" y="17"/>
                        <a:pt x="27" y="19"/>
                      </a:cubicBezTo>
                      <a:cubicBezTo>
                        <a:pt x="26" y="19"/>
                        <a:pt x="24" y="20"/>
                        <a:pt x="24" y="21"/>
                      </a:cubicBezTo>
                      <a:cubicBezTo>
                        <a:pt x="23" y="20"/>
                        <a:pt x="21" y="21"/>
                        <a:pt x="20" y="23"/>
                      </a:cubicBezTo>
                      <a:cubicBezTo>
                        <a:pt x="20" y="22"/>
                        <a:pt x="20" y="22"/>
                        <a:pt x="19" y="22"/>
                      </a:cubicBezTo>
                      <a:cubicBezTo>
                        <a:pt x="19" y="25"/>
                        <a:pt x="19" y="27"/>
                        <a:pt x="19" y="30"/>
                      </a:cubicBezTo>
                      <a:cubicBezTo>
                        <a:pt x="19" y="32"/>
                        <a:pt x="19" y="35"/>
                        <a:pt x="19" y="38"/>
                      </a:cubicBezTo>
                      <a:cubicBezTo>
                        <a:pt x="19" y="38"/>
                        <a:pt x="20" y="38"/>
                        <a:pt x="20" y="38"/>
                      </a:cubicBezTo>
                      <a:cubicBezTo>
                        <a:pt x="18" y="40"/>
                        <a:pt x="21" y="41"/>
                        <a:pt x="22" y="39"/>
                      </a:cubicBezTo>
                      <a:cubicBezTo>
                        <a:pt x="23" y="38"/>
                        <a:pt x="23" y="37"/>
                        <a:pt x="24" y="37"/>
                      </a:cubicBezTo>
                      <a:cubicBezTo>
                        <a:pt x="24" y="39"/>
                        <a:pt x="22" y="41"/>
                        <a:pt x="20" y="42"/>
                      </a:cubicBezTo>
                      <a:cubicBezTo>
                        <a:pt x="20" y="42"/>
                        <a:pt x="18" y="42"/>
                        <a:pt x="18" y="41"/>
                      </a:cubicBezTo>
                      <a:cubicBezTo>
                        <a:pt x="17" y="39"/>
                        <a:pt x="18" y="36"/>
                        <a:pt x="18" y="34"/>
                      </a:cubicBezTo>
                      <a:cubicBezTo>
                        <a:pt x="18" y="33"/>
                        <a:pt x="18" y="33"/>
                        <a:pt x="18" y="32"/>
                      </a:cubicBezTo>
                      <a:cubicBezTo>
                        <a:pt x="18" y="32"/>
                        <a:pt x="18" y="31"/>
                        <a:pt x="18" y="30"/>
                      </a:cubicBezTo>
                      <a:cubicBezTo>
                        <a:pt x="18" y="28"/>
                        <a:pt x="18" y="26"/>
                        <a:pt x="18" y="24"/>
                      </a:cubicBezTo>
                      <a:cubicBezTo>
                        <a:pt x="18" y="24"/>
                        <a:pt x="18" y="23"/>
                        <a:pt x="18" y="23"/>
                      </a:cubicBezTo>
                      <a:cubicBezTo>
                        <a:pt x="17" y="23"/>
                        <a:pt x="17" y="24"/>
                        <a:pt x="17" y="24"/>
                      </a:cubicBezTo>
                      <a:cubicBezTo>
                        <a:pt x="16" y="24"/>
                        <a:pt x="15" y="23"/>
                        <a:pt x="14" y="24"/>
                      </a:cubicBezTo>
                      <a:cubicBezTo>
                        <a:pt x="14" y="25"/>
                        <a:pt x="14" y="25"/>
                        <a:pt x="13" y="26"/>
                      </a:cubicBezTo>
                      <a:cubicBezTo>
                        <a:pt x="13" y="25"/>
                        <a:pt x="11" y="25"/>
                        <a:pt x="10" y="26"/>
                      </a:cubicBezTo>
                      <a:close/>
                      <a:moveTo>
                        <a:pt x="23" y="34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lose/>
                      <a:moveTo>
                        <a:pt x="20" y="35"/>
                      </a:moveTo>
                      <a:cubicBezTo>
                        <a:pt x="20" y="35"/>
                        <a:pt x="20" y="35"/>
                        <a:pt x="20" y="35"/>
                      </a:cubicBezTo>
                      <a:cubicBezTo>
                        <a:pt x="20" y="35"/>
                        <a:pt x="20" y="35"/>
                        <a:pt x="20" y="35"/>
                      </a:cubicBezTo>
                      <a:close/>
                      <a:moveTo>
                        <a:pt x="10" y="42"/>
                      </a:moveTo>
                      <a:cubicBezTo>
                        <a:pt x="10" y="42"/>
                        <a:pt x="10" y="42"/>
                        <a:pt x="10" y="42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1" y="43"/>
                        <a:pt x="10" y="42"/>
                        <a:pt x="10" y="42"/>
                      </a:cubicBezTo>
                      <a:close/>
                      <a:moveTo>
                        <a:pt x="9" y="47"/>
                      </a:move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9" y="47"/>
                        <a:pt x="9" y="47"/>
                        <a:pt x="9" y="47"/>
                      </a:cubicBezTo>
                      <a:close/>
                      <a:moveTo>
                        <a:pt x="8" y="46"/>
                      </a:moveTo>
                      <a:cubicBezTo>
                        <a:pt x="8" y="46"/>
                        <a:pt x="8" y="45"/>
                        <a:pt x="8" y="45"/>
                      </a:cubicBezTo>
                      <a:cubicBezTo>
                        <a:pt x="8" y="45"/>
                        <a:pt x="8" y="46"/>
                        <a:pt x="8" y="46"/>
                      </a:cubicBezTo>
                      <a:close/>
                      <a:moveTo>
                        <a:pt x="8" y="45"/>
                      </a:moveTo>
                      <a:cubicBezTo>
                        <a:pt x="8" y="45"/>
                        <a:pt x="8" y="44"/>
                        <a:pt x="9" y="44"/>
                      </a:cubicBez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9" y="44"/>
                        <a:pt x="10" y="44"/>
                        <a:pt x="10" y="43"/>
                      </a:cubicBezTo>
                      <a:cubicBezTo>
                        <a:pt x="10" y="43"/>
                        <a:pt x="10" y="43"/>
                        <a:pt x="11" y="44"/>
                      </a:cubicBezTo>
                      <a:cubicBezTo>
                        <a:pt x="10" y="44"/>
                        <a:pt x="10" y="45"/>
                        <a:pt x="10" y="45"/>
                      </a:cubicBezTo>
                      <a:cubicBezTo>
                        <a:pt x="10" y="46"/>
                        <a:pt x="10" y="45"/>
                        <a:pt x="10" y="45"/>
                      </a:cubicBezTo>
                      <a:cubicBezTo>
                        <a:pt x="9" y="45"/>
                        <a:pt x="9" y="44"/>
                        <a:pt x="9" y="44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8" y="45"/>
                        <a:pt x="8" y="45"/>
                        <a:pt x="8" y="45"/>
                      </a:cubicBezTo>
                      <a:close/>
                      <a:moveTo>
                        <a:pt x="7" y="45"/>
                      </a:moveTo>
                      <a:cubicBezTo>
                        <a:pt x="7" y="44"/>
                        <a:pt x="7" y="44"/>
                        <a:pt x="8" y="43"/>
                      </a:cubicBezTo>
                      <a:cubicBezTo>
                        <a:pt x="7" y="44"/>
                        <a:pt x="7" y="44"/>
                        <a:pt x="7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lose/>
                      <a:moveTo>
                        <a:pt x="6" y="48"/>
                      </a:moveTo>
                      <a:cubicBezTo>
                        <a:pt x="6" y="47"/>
                        <a:pt x="6" y="46"/>
                        <a:pt x="6" y="46"/>
                      </a:cubicBezTo>
                      <a:cubicBezTo>
                        <a:pt x="7" y="45"/>
                        <a:pt x="6" y="47"/>
                        <a:pt x="6" y="48"/>
                      </a:cubicBezTo>
                      <a:close/>
                      <a:moveTo>
                        <a:pt x="5" y="38"/>
                      </a:moveTo>
                      <a:cubicBezTo>
                        <a:pt x="5" y="38"/>
                        <a:pt x="5" y="38"/>
                        <a:pt x="5" y="38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5" y="37"/>
                        <a:pt x="5" y="37"/>
                        <a:pt x="5" y="38"/>
                      </a:cubicBezTo>
                      <a:close/>
                      <a:moveTo>
                        <a:pt x="2" y="49"/>
                      </a:move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3" y="48"/>
                        <a:pt x="3" y="49"/>
                        <a:pt x="2" y="49"/>
                      </a:cubicBezTo>
                      <a:close/>
                      <a:moveTo>
                        <a:pt x="2" y="49"/>
                      </a:moveTo>
                      <a:cubicBezTo>
                        <a:pt x="2" y="49"/>
                        <a:pt x="2" y="50"/>
                        <a:pt x="2" y="50"/>
                      </a:cubicBezTo>
                      <a:cubicBezTo>
                        <a:pt x="2" y="50"/>
                        <a:pt x="2" y="49"/>
                        <a:pt x="2" y="49"/>
                      </a:cubicBezTo>
                      <a:close/>
                      <a:moveTo>
                        <a:pt x="2" y="45"/>
                      </a:moveTo>
                      <a:cubicBezTo>
                        <a:pt x="2" y="45"/>
                        <a:pt x="1" y="45"/>
                        <a:pt x="1" y="45"/>
                      </a:cubicBezTo>
                      <a:cubicBezTo>
                        <a:pt x="2" y="44"/>
                        <a:pt x="2" y="44"/>
                        <a:pt x="2" y="43"/>
                      </a:cubicBezTo>
                      <a:cubicBezTo>
                        <a:pt x="2" y="44"/>
                        <a:pt x="2" y="44"/>
                        <a:pt x="3" y="44"/>
                      </a:cubicBezTo>
                      <a:cubicBezTo>
                        <a:pt x="3" y="44"/>
                        <a:pt x="3" y="44"/>
                        <a:pt x="3" y="43"/>
                      </a:cubicBezTo>
                      <a:cubicBezTo>
                        <a:pt x="3" y="43"/>
                        <a:pt x="2" y="43"/>
                        <a:pt x="3" y="43"/>
                      </a:cubicBezTo>
                      <a:cubicBezTo>
                        <a:pt x="3" y="42"/>
                        <a:pt x="3" y="43"/>
                        <a:pt x="3" y="43"/>
                      </a:cubicBezTo>
                      <a:cubicBezTo>
                        <a:pt x="3" y="43"/>
                        <a:pt x="3" y="43"/>
                        <a:pt x="4" y="43"/>
                      </a:cubicBezTo>
                      <a:cubicBezTo>
                        <a:pt x="3" y="43"/>
                        <a:pt x="3" y="43"/>
                        <a:pt x="3" y="42"/>
                      </a:cubicBezTo>
                      <a:cubicBezTo>
                        <a:pt x="3" y="42"/>
                        <a:pt x="4" y="42"/>
                        <a:pt x="4" y="42"/>
                      </a:cubicBezTo>
                      <a:cubicBezTo>
                        <a:pt x="4" y="43"/>
                        <a:pt x="4" y="42"/>
                        <a:pt x="4" y="43"/>
                      </a:cubicBezTo>
                      <a:cubicBezTo>
                        <a:pt x="4" y="43"/>
                        <a:pt x="4" y="44"/>
                        <a:pt x="4" y="44"/>
                      </a:cubicBezTo>
                      <a:cubicBezTo>
                        <a:pt x="4" y="44"/>
                        <a:pt x="4" y="43"/>
                        <a:pt x="5" y="43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5" y="44"/>
                        <a:pt x="5" y="45"/>
                        <a:pt x="5" y="44"/>
                      </a:cubicBezTo>
                      <a:cubicBezTo>
                        <a:pt x="5" y="45"/>
                        <a:pt x="5" y="46"/>
                        <a:pt x="5" y="46"/>
                      </a:cubicBezTo>
                      <a:cubicBezTo>
                        <a:pt x="5" y="46"/>
                        <a:pt x="5" y="46"/>
                        <a:pt x="5" y="46"/>
                      </a:cubicBezTo>
                      <a:cubicBezTo>
                        <a:pt x="5" y="46"/>
                        <a:pt x="4" y="47"/>
                        <a:pt x="4" y="47"/>
                      </a:cubicBezTo>
                      <a:cubicBezTo>
                        <a:pt x="5" y="47"/>
                        <a:pt x="5" y="47"/>
                        <a:pt x="5" y="47"/>
                      </a:cubicBezTo>
                      <a:cubicBezTo>
                        <a:pt x="5" y="47"/>
                        <a:pt x="5" y="47"/>
                        <a:pt x="4" y="48"/>
                      </a:cubicBezTo>
                      <a:cubicBezTo>
                        <a:pt x="5" y="48"/>
                        <a:pt x="5" y="47"/>
                        <a:pt x="5" y="47"/>
                      </a:cubicBezTo>
                      <a:cubicBezTo>
                        <a:pt x="5" y="48"/>
                        <a:pt x="5" y="48"/>
                        <a:pt x="5" y="48"/>
                      </a:cubicBezTo>
                      <a:cubicBezTo>
                        <a:pt x="5" y="48"/>
                        <a:pt x="4" y="49"/>
                        <a:pt x="4" y="49"/>
                      </a:cubicBezTo>
                      <a:cubicBezTo>
                        <a:pt x="4" y="49"/>
                        <a:pt x="4" y="48"/>
                        <a:pt x="4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3" y="49"/>
                        <a:pt x="3" y="49"/>
                        <a:pt x="3" y="49"/>
                      </a:cubicBezTo>
                      <a:cubicBezTo>
                        <a:pt x="4" y="48"/>
                        <a:pt x="3" y="48"/>
                        <a:pt x="3" y="48"/>
                      </a:cubicBezTo>
                      <a:cubicBezTo>
                        <a:pt x="3" y="48"/>
                        <a:pt x="4" y="48"/>
                        <a:pt x="4" y="47"/>
                      </a:cubicBezTo>
                      <a:cubicBezTo>
                        <a:pt x="4" y="47"/>
                        <a:pt x="4" y="47"/>
                        <a:pt x="4" y="47"/>
                      </a:cubicBezTo>
                      <a:cubicBezTo>
                        <a:pt x="4" y="47"/>
                        <a:pt x="4" y="47"/>
                        <a:pt x="3" y="47"/>
                      </a:cubicBezTo>
                      <a:cubicBezTo>
                        <a:pt x="3" y="47"/>
                        <a:pt x="3" y="47"/>
                        <a:pt x="2" y="4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2" y="47"/>
                        <a:pt x="1" y="46"/>
                        <a:pt x="2" y="45"/>
                      </a:cubicBezTo>
                      <a:close/>
                      <a:moveTo>
                        <a:pt x="1" y="22"/>
                      </a:moveTo>
                      <a:cubicBezTo>
                        <a:pt x="1" y="21"/>
                        <a:pt x="2" y="20"/>
                        <a:pt x="3" y="20"/>
                      </a:cubicBezTo>
                      <a:cubicBezTo>
                        <a:pt x="3" y="21"/>
                        <a:pt x="2" y="20"/>
                        <a:pt x="2" y="21"/>
                      </a:cubicBezTo>
                      <a:cubicBezTo>
                        <a:pt x="2" y="21"/>
                        <a:pt x="2" y="21"/>
                        <a:pt x="2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1" name="任意多边形 11290"/>
                <p:cNvSpPr>
                  <a:spLocks noEditPoints="1"/>
                </p:cNvSpPr>
                <p:nvPr/>
              </p:nvSpPr>
              <p:spPr>
                <a:xfrm>
                  <a:off x="5355" y="3686"/>
                  <a:ext cx="77" cy="113"/>
                </a:xfrm>
                <a:custGeom>
                  <a:avLst/>
                  <a:gdLst/>
                  <a:ahLst/>
                  <a:cxnLst/>
                  <a:pathLst>
                    <a:path w="37" h="54">
                      <a:moveTo>
                        <a:pt x="0" y="15"/>
                      </a:moveTo>
                      <a:cubicBezTo>
                        <a:pt x="1" y="16"/>
                        <a:pt x="0" y="19"/>
                        <a:pt x="0" y="21"/>
                      </a:cubicBezTo>
                      <a:cubicBezTo>
                        <a:pt x="0" y="21"/>
                        <a:pt x="0" y="22"/>
                        <a:pt x="1" y="22"/>
                      </a:cubicBezTo>
                      <a:cubicBezTo>
                        <a:pt x="1" y="23"/>
                        <a:pt x="0" y="24"/>
                        <a:pt x="1" y="25"/>
                      </a:cubicBezTo>
                      <a:cubicBezTo>
                        <a:pt x="1" y="27"/>
                        <a:pt x="0" y="30"/>
                        <a:pt x="1" y="32"/>
                      </a:cubicBezTo>
                      <a:cubicBezTo>
                        <a:pt x="1" y="33"/>
                        <a:pt x="1" y="33"/>
                        <a:pt x="1" y="34"/>
                      </a:cubicBezTo>
                      <a:cubicBezTo>
                        <a:pt x="1" y="35"/>
                        <a:pt x="1" y="37"/>
                        <a:pt x="1" y="39"/>
                      </a:cubicBezTo>
                      <a:cubicBezTo>
                        <a:pt x="1" y="41"/>
                        <a:pt x="1" y="42"/>
                        <a:pt x="1" y="43"/>
                      </a:cubicBezTo>
                      <a:cubicBezTo>
                        <a:pt x="1" y="46"/>
                        <a:pt x="1" y="48"/>
                        <a:pt x="1" y="50"/>
                      </a:cubicBezTo>
                      <a:cubicBezTo>
                        <a:pt x="1" y="51"/>
                        <a:pt x="2" y="52"/>
                        <a:pt x="1" y="53"/>
                      </a:cubicBezTo>
                      <a:cubicBezTo>
                        <a:pt x="2" y="54"/>
                        <a:pt x="4" y="52"/>
                        <a:pt x="5" y="52"/>
                      </a:cubicBezTo>
                      <a:cubicBezTo>
                        <a:pt x="6" y="52"/>
                        <a:pt x="6" y="52"/>
                        <a:pt x="6" y="52"/>
                      </a:cubicBezTo>
                      <a:cubicBezTo>
                        <a:pt x="7" y="51"/>
                        <a:pt x="9" y="50"/>
                        <a:pt x="11" y="50"/>
                      </a:cubicBezTo>
                      <a:cubicBezTo>
                        <a:pt x="11" y="49"/>
                        <a:pt x="10" y="49"/>
                        <a:pt x="10" y="49"/>
                      </a:cubicBezTo>
                      <a:cubicBezTo>
                        <a:pt x="10" y="49"/>
                        <a:pt x="11" y="49"/>
                        <a:pt x="11" y="49"/>
                      </a:cubicBezTo>
                      <a:cubicBezTo>
                        <a:pt x="12" y="49"/>
                        <a:pt x="11" y="49"/>
                        <a:pt x="11" y="49"/>
                      </a:cubicBezTo>
                      <a:cubicBezTo>
                        <a:pt x="12" y="50"/>
                        <a:pt x="13" y="49"/>
                        <a:pt x="13" y="49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3" y="48"/>
                        <a:pt x="14" y="48"/>
                        <a:pt x="14" y="48"/>
                      </a:cubicBezTo>
                      <a:cubicBezTo>
                        <a:pt x="14" y="48"/>
                        <a:pt x="14" y="47"/>
                        <a:pt x="15" y="47"/>
                      </a:cubicBezTo>
                      <a:cubicBezTo>
                        <a:pt x="14" y="46"/>
                        <a:pt x="13" y="46"/>
                        <a:pt x="13" y="45"/>
                      </a:cubicBezTo>
                      <a:cubicBezTo>
                        <a:pt x="13" y="45"/>
                        <a:pt x="14" y="44"/>
                        <a:pt x="14" y="44"/>
                      </a:cubicBezTo>
                      <a:cubicBezTo>
                        <a:pt x="14" y="44"/>
                        <a:pt x="14" y="43"/>
                        <a:pt x="14" y="43"/>
                      </a:cubicBezTo>
                      <a:cubicBezTo>
                        <a:pt x="14" y="43"/>
                        <a:pt x="13" y="43"/>
                        <a:pt x="13" y="43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4"/>
                        <a:pt x="13" y="43"/>
                        <a:pt x="13" y="42"/>
                      </a:cubicBezTo>
                      <a:cubicBezTo>
                        <a:pt x="13" y="42"/>
                        <a:pt x="14" y="42"/>
                        <a:pt x="14" y="41"/>
                      </a:cubicBezTo>
                      <a:cubicBezTo>
                        <a:pt x="15" y="42"/>
                        <a:pt x="15" y="42"/>
                        <a:pt x="16" y="42"/>
                      </a:cubicBezTo>
                      <a:cubicBezTo>
                        <a:pt x="16" y="42"/>
                        <a:pt x="15" y="43"/>
                        <a:pt x="15" y="44"/>
                      </a:cubicBezTo>
                      <a:cubicBezTo>
                        <a:pt x="16" y="43"/>
                        <a:pt x="17" y="42"/>
                        <a:pt x="18" y="42"/>
                      </a:cubicBezTo>
                      <a:cubicBezTo>
                        <a:pt x="18" y="38"/>
                        <a:pt x="18" y="33"/>
                        <a:pt x="18" y="28"/>
                      </a:cubicBezTo>
                      <a:cubicBezTo>
                        <a:pt x="15" y="29"/>
                        <a:pt x="14" y="28"/>
                        <a:pt x="13" y="26"/>
                      </a:cubicBezTo>
                      <a:cubicBezTo>
                        <a:pt x="13" y="22"/>
                        <a:pt x="13" y="19"/>
                        <a:pt x="13" y="16"/>
                      </a:cubicBezTo>
                      <a:cubicBezTo>
                        <a:pt x="13" y="16"/>
                        <a:pt x="12" y="16"/>
                        <a:pt x="12" y="16"/>
                      </a:cubicBezTo>
                      <a:cubicBezTo>
                        <a:pt x="13" y="14"/>
                        <a:pt x="13" y="13"/>
                        <a:pt x="12" y="12"/>
                      </a:cubicBezTo>
                      <a:cubicBezTo>
                        <a:pt x="13" y="12"/>
                        <a:pt x="13" y="12"/>
                        <a:pt x="13" y="11"/>
                      </a:cubicBezTo>
                      <a:cubicBezTo>
                        <a:pt x="15" y="11"/>
                        <a:pt x="16" y="10"/>
                        <a:pt x="17" y="10"/>
                      </a:cubicBezTo>
                      <a:cubicBezTo>
                        <a:pt x="17" y="10"/>
                        <a:pt x="17" y="9"/>
                        <a:pt x="18" y="9"/>
                      </a:cubicBezTo>
                      <a:cubicBezTo>
                        <a:pt x="18" y="9"/>
                        <a:pt x="18" y="9"/>
                        <a:pt x="18" y="10"/>
                      </a:cubicBezTo>
                      <a:cubicBezTo>
                        <a:pt x="19" y="9"/>
                        <a:pt x="19" y="8"/>
                        <a:pt x="20" y="9"/>
                      </a:cubicBezTo>
                      <a:cubicBezTo>
                        <a:pt x="21" y="8"/>
                        <a:pt x="22" y="8"/>
                        <a:pt x="23" y="7"/>
                      </a:cubicBezTo>
                      <a:cubicBezTo>
                        <a:pt x="24" y="8"/>
                        <a:pt x="24" y="8"/>
                        <a:pt x="24" y="9"/>
                      </a:cubicBezTo>
                      <a:cubicBezTo>
                        <a:pt x="23" y="12"/>
                        <a:pt x="24" y="14"/>
                        <a:pt x="24" y="17"/>
                      </a:cubicBezTo>
                      <a:cubicBezTo>
                        <a:pt x="24" y="17"/>
                        <a:pt x="24" y="17"/>
                        <a:pt x="24" y="18"/>
                      </a:cubicBezTo>
                      <a:cubicBezTo>
                        <a:pt x="24" y="18"/>
                        <a:pt x="24" y="19"/>
                        <a:pt x="24" y="20"/>
                      </a:cubicBezTo>
                      <a:cubicBezTo>
                        <a:pt x="24" y="21"/>
                        <a:pt x="23" y="23"/>
                        <a:pt x="23" y="24"/>
                      </a:cubicBezTo>
                      <a:cubicBezTo>
                        <a:pt x="21" y="26"/>
                        <a:pt x="21" y="27"/>
                        <a:pt x="19" y="28"/>
                      </a:cubicBezTo>
                      <a:cubicBezTo>
                        <a:pt x="19" y="32"/>
                        <a:pt x="19" y="37"/>
                        <a:pt x="20" y="41"/>
                      </a:cubicBezTo>
                      <a:cubicBezTo>
                        <a:pt x="22" y="40"/>
                        <a:pt x="24" y="40"/>
                        <a:pt x="25" y="41"/>
                      </a:cubicBezTo>
                      <a:cubicBezTo>
                        <a:pt x="25" y="41"/>
                        <a:pt x="24" y="42"/>
                        <a:pt x="24" y="43"/>
                      </a:cubicBezTo>
                      <a:cubicBezTo>
                        <a:pt x="23" y="43"/>
                        <a:pt x="24" y="41"/>
                        <a:pt x="25" y="41"/>
                      </a:cubicBezTo>
                      <a:cubicBezTo>
                        <a:pt x="24" y="41"/>
                        <a:pt x="23" y="42"/>
                        <a:pt x="22" y="42"/>
                      </a:cubicBezTo>
                      <a:cubicBezTo>
                        <a:pt x="21" y="42"/>
                        <a:pt x="20" y="43"/>
                        <a:pt x="19" y="44"/>
                      </a:cubicBezTo>
                      <a:cubicBezTo>
                        <a:pt x="18" y="43"/>
                        <a:pt x="17" y="44"/>
                        <a:pt x="16" y="44"/>
                      </a:cubicBezTo>
                      <a:cubicBezTo>
                        <a:pt x="16" y="45"/>
                        <a:pt x="16" y="45"/>
                        <a:pt x="17" y="45"/>
                      </a:cubicBezTo>
                      <a:cubicBezTo>
                        <a:pt x="17" y="45"/>
                        <a:pt x="16" y="46"/>
                        <a:pt x="16" y="46"/>
                      </a:cubicBezTo>
                      <a:cubicBezTo>
                        <a:pt x="16" y="46"/>
                        <a:pt x="16" y="46"/>
                        <a:pt x="16" y="46"/>
                      </a:cubicBezTo>
                      <a:cubicBezTo>
                        <a:pt x="17" y="46"/>
                        <a:pt x="18" y="46"/>
                        <a:pt x="19" y="46"/>
                      </a:cubicBezTo>
                      <a:cubicBezTo>
                        <a:pt x="19" y="45"/>
                        <a:pt x="20" y="45"/>
                        <a:pt x="20" y="45"/>
                      </a:cubicBezTo>
                      <a:cubicBezTo>
                        <a:pt x="20" y="46"/>
                        <a:pt x="19" y="45"/>
                        <a:pt x="19" y="46"/>
                      </a:cubicBezTo>
                      <a:cubicBezTo>
                        <a:pt x="19" y="47"/>
                        <a:pt x="19" y="46"/>
                        <a:pt x="20" y="46"/>
                      </a:cubicBezTo>
                      <a:cubicBezTo>
                        <a:pt x="20" y="46"/>
                        <a:pt x="22" y="45"/>
                        <a:pt x="22" y="44"/>
                      </a:cubicBezTo>
                      <a:cubicBezTo>
                        <a:pt x="21" y="45"/>
                        <a:pt x="21" y="45"/>
                        <a:pt x="20" y="45"/>
                      </a:cubicBezTo>
                      <a:cubicBezTo>
                        <a:pt x="21" y="44"/>
                        <a:pt x="22" y="43"/>
                        <a:pt x="22" y="44"/>
                      </a:cubicBezTo>
                      <a:cubicBezTo>
                        <a:pt x="23" y="44"/>
                        <a:pt x="23" y="43"/>
                        <a:pt x="23" y="43"/>
                      </a:cubicBezTo>
                      <a:cubicBezTo>
                        <a:pt x="23" y="43"/>
                        <a:pt x="24" y="43"/>
                        <a:pt x="24" y="43"/>
                      </a:cubicBezTo>
                      <a:cubicBezTo>
                        <a:pt x="23" y="44"/>
                        <a:pt x="23" y="44"/>
                        <a:pt x="22" y="44"/>
                      </a:cubicBezTo>
                      <a:cubicBezTo>
                        <a:pt x="22" y="45"/>
                        <a:pt x="24" y="44"/>
                        <a:pt x="24" y="44"/>
                      </a:cubicBezTo>
                      <a:cubicBezTo>
                        <a:pt x="25" y="44"/>
                        <a:pt x="26" y="43"/>
                        <a:pt x="26" y="43"/>
                      </a:cubicBezTo>
                      <a:cubicBezTo>
                        <a:pt x="26" y="43"/>
                        <a:pt x="25" y="43"/>
                        <a:pt x="25" y="43"/>
                      </a:cubicBezTo>
                      <a:cubicBezTo>
                        <a:pt x="25" y="43"/>
                        <a:pt x="25" y="43"/>
                        <a:pt x="25" y="43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1"/>
                        <a:pt x="26" y="40"/>
                      </a:cubicBezTo>
                      <a:cubicBezTo>
                        <a:pt x="26" y="39"/>
                        <a:pt x="25" y="40"/>
                        <a:pt x="25" y="39"/>
                      </a:cubicBezTo>
                      <a:cubicBezTo>
                        <a:pt x="25" y="39"/>
                        <a:pt x="25" y="39"/>
                        <a:pt x="26" y="39"/>
                      </a:cubicBezTo>
                      <a:cubicBezTo>
                        <a:pt x="26" y="39"/>
                        <a:pt x="26" y="38"/>
                        <a:pt x="27" y="38"/>
                      </a:cubicBezTo>
                      <a:cubicBezTo>
                        <a:pt x="27" y="38"/>
                        <a:pt x="27" y="39"/>
                        <a:pt x="27" y="39"/>
                      </a:cubicBezTo>
                      <a:cubicBezTo>
                        <a:pt x="27" y="39"/>
                        <a:pt x="27" y="38"/>
                        <a:pt x="28" y="38"/>
                      </a:cubicBezTo>
                      <a:cubicBezTo>
                        <a:pt x="28" y="39"/>
                        <a:pt x="27" y="40"/>
                        <a:pt x="28" y="41"/>
                      </a:cubicBezTo>
                      <a:cubicBezTo>
                        <a:pt x="28" y="41"/>
                        <a:pt x="29" y="41"/>
                        <a:pt x="29" y="41"/>
                      </a:cubicBezTo>
                      <a:cubicBezTo>
                        <a:pt x="29" y="42"/>
                        <a:pt x="28" y="41"/>
                        <a:pt x="28" y="42"/>
                      </a:cubicBezTo>
                      <a:cubicBezTo>
                        <a:pt x="29" y="42"/>
                        <a:pt x="30" y="42"/>
                        <a:pt x="30" y="41"/>
                      </a:cubicBezTo>
                      <a:cubicBezTo>
                        <a:pt x="30" y="41"/>
                        <a:pt x="30" y="41"/>
                        <a:pt x="30" y="40"/>
                      </a:cubicBezTo>
                      <a:cubicBezTo>
                        <a:pt x="29" y="40"/>
                        <a:pt x="29" y="39"/>
                        <a:pt x="29" y="38"/>
                      </a:cubicBezTo>
                      <a:cubicBezTo>
                        <a:pt x="29" y="38"/>
                        <a:pt x="29" y="39"/>
                        <a:pt x="29" y="38"/>
                      </a:cubicBezTo>
                      <a:cubicBezTo>
                        <a:pt x="29" y="38"/>
                        <a:pt x="29" y="36"/>
                        <a:pt x="29" y="35"/>
                      </a:cubicBezTo>
                      <a:cubicBezTo>
                        <a:pt x="30" y="35"/>
                        <a:pt x="30" y="36"/>
                        <a:pt x="30" y="36"/>
                      </a:cubicBezTo>
                      <a:cubicBezTo>
                        <a:pt x="30" y="35"/>
                        <a:pt x="29" y="34"/>
                        <a:pt x="29" y="34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4"/>
                        <a:pt x="29" y="33"/>
                        <a:pt x="30" y="32"/>
                      </a:cubicBezTo>
                      <a:cubicBezTo>
                        <a:pt x="30" y="32"/>
                        <a:pt x="30" y="33"/>
                        <a:pt x="30" y="32"/>
                      </a:cubicBezTo>
                      <a:cubicBezTo>
                        <a:pt x="31" y="31"/>
                        <a:pt x="31" y="32"/>
                        <a:pt x="32" y="32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3" y="32"/>
                        <a:pt x="33" y="32"/>
                        <a:pt x="33" y="33"/>
                      </a:cubicBezTo>
                      <a:cubicBezTo>
                        <a:pt x="33" y="33"/>
                        <a:pt x="33" y="33"/>
                        <a:pt x="34" y="33"/>
                      </a:cubicBezTo>
                      <a:cubicBezTo>
                        <a:pt x="34" y="33"/>
                        <a:pt x="34" y="32"/>
                        <a:pt x="34" y="32"/>
                      </a:cubicBezTo>
                      <a:cubicBezTo>
                        <a:pt x="34" y="32"/>
                        <a:pt x="35" y="32"/>
                        <a:pt x="35" y="32"/>
                      </a:cubicBezTo>
                      <a:cubicBezTo>
                        <a:pt x="35" y="33"/>
                        <a:pt x="35" y="33"/>
                        <a:pt x="35" y="34"/>
                      </a:cubicBezTo>
                      <a:cubicBezTo>
                        <a:pt x="35" y="34"/>
                        <a:pt x="35" y="33"/>
                        <a:pt x="35" y="33"/>
                      </a:cubicBezTo>
                      <a:cubicBezTo>
                        <a:pt x="36" y="34"/>
                        <a:pt x="35" y="35"/>
                        <a:pt x="35" y="36"/>
                      </a:cubicBezTo>
                      <a:cubicBezTo>
                        <a:pt x="35" y="36"/>
                        <a:pt x="35" y="35"/>
                        <a:pt x="34" y="36"/>
                      </a:cubicBezTo>
                      <a:cubicBezTo>
                        <a:pt x="34" y="36"/>
                        <a:pt x="34" y="36"/>
                        <a:pt x="34" y="37"/>
                      </a:cubicBezTo>
                      <a:cubicBezTo>
                        <a:pt x="34" y="37"/>
                        <a:pt x="33" y="37"/>
                        <a:pt x="33" y="38"/>
                      </a:cubicBezTo>
                      <a:cubicBezTo>
                        <a:pt x="32" y="38"/>
                        <a:pt x="32" y="39"/>
                        <a:pt x="32" y="38"/>
                      </a:cubicBezTo>
                      <a:cubicBezTo>
                        <a:pt x="32" y="38"/>
                        <a:pt x="32" y="38"/>
                        <a:pt x="32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2" y="36"/>
                        <a:pt x="32" y="37"/>
                        <a:pt x="32" y="37"/>
                      </a:cubicBezTo>
                      <a:cubicBezTo>
                        <a:pt x="32" y="37"/>
                        <a:pt x="31" y="37"/>
                        <a:pt x="31" y="37"/>
                      </a:cubicBezTo>
                      <a:cubicBezTo>
                        <a:pt x="31" y="37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2" y="39"/>
                        <a:pt x="31" y="39"/>
                        <a:pt x="31" y="39"/>
                      </a:cubicBezTo>
                      <a:cubicBezTo>
                        <a:pt x="31" y="39"/>
                        <a:pt x="31" y="40"/>
                        <a:pt x="31" y="40"/>
                      </a:cubicBezTo>
                      <a:cubicBezTo>
                        <a:pt x="31" y="40"/>
                        <a:pt x="31" y="39"/>
                        <a:pt x="32" y="40"/>
                      </a:cubicBezTo>
                      <a:cubicBezTo>
                        <a:pt x="32" y="40"/>
                        <a:pt x="31" y="40"/>
                        <a:pt x="32" y="41"/>
                      </a:cubicBezTo>
                      <a:cubicBezTo>
                        <a:pt x="32" y="40"/>
                        <a:pt x="33" y="40"/>
                        <a:pt x="33" y="40"/>
                      </a:cubicBezTo>
                      <a:cubicBezTo>
                        <a:pt x="34" y="40"/>
                        <a:pt x="34" y="39"/>
                        <a:pt x="34" y="39"/>
                      </a:cubicBezTo>
                      <a:cubicBezTo>
                        <a:pt x="34" y="39"/>
                        <a:pt x="34" y="39"/>
                        <a:pt x="35" y="39"/>
                      </a:cubicBezTo>
                      <a:cubicBezTo>
                        <a:pt x="35" y="39"/>
                        <a:pt x="36" y="38"/>
                        <a:pt x="36" y="38"/>
                      </a:cubicBezTo>
                      <a:cubicBezTo>
                        <a:pt x="36" y="36"/>
                        <a:pt x="37" y="33"/>
                        <a:pt x="36" y="31"/>
                      </a:cubicBezTo>
                      <a:cubicBezTo>
                        <a:pt x="36" y="27"/>
                        <a:pt x="37" y="24"/>
                        <a:pt x="36" y="21"/>
                      </a:cubicBezTo>
                      <a:cubicBezTo>
                        <a:pt x="36" y="21"/>
                        <a:pt x="36" y="21"/>
                        <a:pt x="36" y="21"/>
                      </a:cubicBezTo>
                      <a:cubicBezTo>
                        <a:pt x="36" y="17"/>
                        <a:pt x="37" y="12"/>
                        <a:pt x="36" y="9"/>
                      </a:cubicBezTo>
                      <a:cubicBezTo>
                        <a:pt x="36" y="9"/>
                        <a:pt x="36" y="10"/>
                        <a:pt x="35" y="10"/>
                      </a:cubicBezTo>
                      <a:cubicBezTo>
                        <a:pt x="35" y="10"/>
                        <a:pt x="36" y="10"/>
                        <a:pt x="36" y="11"/>
                      </a:cubicBezTo>
                      <a:cubicBezTo>
                        <a:pt x="35" y="11"/>
                        <a:pt x="35" y="10"/>
                        <a:pt x="35" y="11"/>
                      </a:cubicBezTo>
                      <a:cubicBezTo>
                        <a:pt x="34" y="10"/>
                        <a:pt x="35" y="8"/>
                        <a:pt x="35" y="9"/>
                      </a:cubicBezTo>
                      <a:cubicBezTo>
                        <a:pt x="36" y="9"/>
                        <a:pt x="35" y="8"/>
                        <a:pt x="35" y="8"/>
                      </a:cubicBezTo>
                      <a:cubicBezTo>
                        <a:pt x="35" y="9"/>
                        <a:pt x="34" y="9"/>
                        <a:pt x="33" y="10"/>
                      </a:cubicBezTo>
                      <a:cubicBezTo>
                        <a:pt x="33" y="10"/>
                        <a:pt x="32" y="9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8"/>
                        <a:pt x="32" y="8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4" y="7"/>
                        <a:pt x="34" y="6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5" y="5"/>
                        <a:pt x="34" y="6"/>
                        <a:pt x="35" y="6"/>
                      </a:cubicBezTo>
                      <a:cubicBezTo>
                        <a:pt x="34" y="6"/>
                        <a:pt x="34" y="8"/>
                        <a:pt x="35" y="8"/>
                      </a:cubicBezTo>
                      <a:cubicBezTo>
                        <a:pt x="35" y="8"/>
                        <a:pt x="35" y="7"/>
                        <a:pt x="35" y="7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6" y="6"/>
                        <a:pt x="36" y="4"/>
                        <a:pt x="36" y="3"/>
                      </a:cubicBezTo>
                      <a:cubicBezTo>
                        <a:pt x="36" y="2"/>
                        <a:pt x="35" y="1"/>
                        <a:pt x="36" y="0"/>
                      </a:cubicBezTo>
                      <a:cubicBezTo>
                        <a:pt x="33" y="1"/>
                        <a:pt x="31" y="2"/>
                        <a:pt x="28" y="2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3"/>
                        <a:pt x="26" y="3"/>
                      </a:cubicBezTo>
                      <a:cubicBezTo>
                        <a:pt x="26" y="3"/>
                        <a:pt x="26" y="4"/>
                        <a:pt x="26" y="4"/>
                      </a:cubicBezTo>
                      <a:cubicBezTo>
                        <a:pt x="24" y="4"/>
                        <a:pt x="23" y="4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1" y="6"/>
                        <a:pt x="20" y="6"/>
                        <a:pt x="19" y="6"/>
                      </a:cubicBezTo>
                      <a:cubicBezTo>
                        <a:pt x="19" y="6"/>
                        <a:pt x="19" y="7"/>
                        <a:pt x="18" y="7"/>
                      </a:cubicBezTo>
                      <a:cubicBezTo>
                        <a:pt x="18" y="7"/>
                        <a:pt x="17" y="7"/>
                        <a:pt x="16" y="7"/>
                      </a:cubicBezTo>
                      <a:cubicBezTo>
                        <a:pt x="15" y="8"/>
                        <a:pt x="13" y="9"/>
                        <a:pt x="12" y="9"/>
                      </a:cubicBezTo>
                      <a:cubicBezTo>
                        <a:pt x="11" y="9"/>
                        <a:pt x="11" y="9"/>
                        <a:pt x="10" y="9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9" y="10"/>
                        <a:pt x="9" y="10"/>
                        <a:pt x="8" y="10"/>
                      </a:cubicBezTo>
                      <a:cubicBezTo>
                        <a:pt x="8" y="11"/>
                        <a:pt x="7" y="11"/>
                        <a:pt x="7" y="11"/>
                      </a:cubicBezTo>
                      <a:cubicBezTo>
                        <a:pt x="7" y="11"/>
                        <a:pt x="7" y="12"/>
                        <a:pt x="6" y="12"/>
                      </a:cubicBezTo>
                      <a:cubicBezTo>
                        <a:pt x="6" y="11"/>
                        <a:pt x="4" y="12"/>
                        <a:pt x="4" y="13"/>
                      </a:cubicBezTo>
                      <a:cubicBezTo>
                        <a:pt x="3" y="12"/>
                        <a:pt x="2" y="14"/>
                        <a:pt x="1" y="14"/>
                      </a:cubicBezTo>
                      <a:cubicBezTo>
                        <a:pt x="0" y="14"/>
                        <a:pt x="0" y="14"/>
                        <a:pt x="0" y="15"/>
                      </a:cubicBezTo>
                      <a:close/>
                      <a:moveTo>
                        <a:pt x="30" y="6"/>
                      </a:move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lose/>
                      <a:moveTo>
                        <a:pt x="29" y="15"/>
                      </a:moveTo>
                      <a:cubicBezTo>
                        <a:pt x="29" y="15"/>
                        <a:pt x="30" y="15"/>
                        <a:pt x="30" y="15"/>
                      </a:cubicBezTo>
                      <a:cubicBezTo>
                        <a:pt x="30" y="15"/>
                        <a:pt x="29" y="15"/>
                        <a:pt x="29" y="15"/>
                      </a:cubicBezTo>
                      <a:close/>
                      <a:moveTo>
                        <a:pt x="30" y="24"/>
                      </a:moveTo>
                      <a:cubicBezTo>
                        <a:pt x="30" y="24"/>
                        <a:pt x="30" y="25"/>
                        <a:pt x="29" y="24"/>
                      </a:cubicBezTo>
                      <a:cubicBezTo>
                        <a:pt x="29" y="24"/>
                        <a:pt x="30" y="24"/>
                        <a:pt x="30" y="24"/>
                      </a:cubicBezTo>
                      <a:close/>
                      <a:moveTo>
                        <a:pt x="30" y="12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lose/>
                      <a:moveTo>
                        <a:pt x="30" y="9"/>
                      </a:moveTo>
                      <a:cubicBezTo>
                        <a:pt x="30" y="9"/>
                        <a:pt x="30" y="10"/>
                        <a:pt x="31" y="10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9"/>
                        <a:pt x="32" y="9"/>
                        <a:pt x="32" y="10"/>
                      </a:cubicBezTo>
                      <a:cubicBezTo>
                        <a:pt x="31" y="10"/>
                        <a:pt x="31" y="10"/>
                        <a:pt x="30" y="10"/>
                      </a:cubicBezTo>
                      <a:cubicBezTo>
                        <a:pt x="30" y="10"/>
                        <a:pt x="30" y="10"/>
                        <a:pt x="29" y="9"/>
                      </a:cubicBezTo>
                      <a:cubicBezTo>
                        <a:pt x="30" y="9"/>
                        <a:pt x="30" y="8"/>
                        <a:pt x="30" y="8"/>
                      </a:cubicBezTo>
                      <a:cubicBezTo>
                        <a:pt x="30" y="9"/>
                        <a:pt x="30" y="9"/>
                        <a:pt x="30" y="10"/>
                      </a:cubicBezTo>
                      <a:cubicBezTo>
                        <a:pt x="30" y="10"/>
                        <a:pt x="30" y="9"/>
                        <a:pt x="30" y="9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2" y="11"/>
                        <a:pt x="32" y="11"/>
                      </a:cubicBezTo>
                      <a:cubicBezTo>
                        <a:pt x="32" y="11"/>
                        <a:pt x="32" y="12"/>
                        <a:pt x="32" y="12"/>
                      </a:cubicBezTo>
                      <a:cubicBezTo>
                        <a:pt x="32" y="12"/>
                        <a:pt x="32" y="13"/>
                        <a:pt x="31" y="12"/>
                      </a:cubicBezTo>
                      <a:cubicBezTo>
                        <a:pt x="32" y="12"/>
                        <a:pt x="31" y="12"/>
                        <a:pt x="31" y="11"/>
                      </a:cubicBezTo>
                      <a:close/>
                      <a:moveTo>
                        <a:pt x="31" y="6"/>
                      </a:move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6"/>
                        <a:pt x="30" y="6"/>
                        <a:pt x="30" y="6"/>
                      </a:cubicBezTo>
                      <a:cubicBezTo>
                        <a:pt x="31" y="5"/>
                        <a:pt x="31" y="6"/>
                        <a:pt x="31" y="6"/>
                      </a:cubicBezTo>
                      <a:close/>
                      <a:moveTo>
                        <a:pt x="34" y="3"/>
                      </a:moveTo>
                      <a:cubicBezTo>
                        <a:pt x="34" y="3"/>
                        <a:pt x="33" y="3"/>
                        <a:pt x="33" y="2"/>
                      </a:cubicBezTo>
                      <a:cubicBezTo>
                        <a:pt x="33" y="2"/>
                        <a:pt x="34" y="2"/>
                        <a:pt x="34" y="3"/>
                      </a:cubicBezTo>
                      <a:close/>
                      <a:moveTo>
                        <a:pt x="33" y="5"/>
                      </a:moveTo>
                      <a:cubicBezTo>
                        <a:pt x="33" y="4"/>
                        <a:pt x="33" y="4"/>
                        <a:pt x="34" y="4"/>
                      </a:cubicBezTo>
                      <a:cubicBezTo>
                        <a:pt x="34" y="4"/>
                        <a:pt x="34" y="5"/>
                        <a:pt x="34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4"/>
                        <a:pt x="33" y="5"/>
                        <a:pt x="33" y="5"/>
                      </a:cubicBezTo>
                      <a:close/>
                      <a:moveTo>
                        <a:pt x="32" y="7"/>
                      </a:moveTo>
                      <a:cubicBezTo>
                        <a:pt x="31" y="7"/>
                        <a:pt x="32" y="9"/>
                        <a:pt x="31" y="9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2" y="7"/>
                        <a:pt x="32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2" y="6"/>
                        <a:pt x="32" y="7"/>
                        <a:pt x="32" y="7"/>
                      </a:cubicBezTo>
                      <a:close/>
                      <a:moveTo>
                        <a:pt x="32" y="13"/>
                      </a:moveTo>
                      <a:cubicBezTo>
                        <a:pt x="32" y="13"/>
                        <a:pt x="32" y="12"/>
                        <a:pt x="32" y="12"/>
                      </a:cubicBezTo>
                      <a:cubicBezTo>
                        <a:pt x="33" y="12"/>
                        <a:pt x="33" y="13"/>
                        <a:pt x="32" y="13"/>
                      </a:cubicBezTo>
                      <a:close/>
                      <a:moveTo>
                        <a:pt x="32" y="18"/>
                      </a:move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6"/>
                        <a:pt x="30" y="15"/>
                        <a:pt x="31" y="14"/>
                      </a:cubicBezTo>
                      <a:cubicBezTo>
                        <a:pt x="31" y="14"/>
                        <a:pt x="32" y="14"/>
                        <a:pt x="32" y="15"/>
                      </a:cubicBezTo>
                      <a:cubicBezTo>
                        <a:pt x="32" y="15"/>
                        <a:pt x="32" y="15"/>
                        <a:pt x="32" y="16"/>
                      </a:cubicBezTo>
                      <a:cubicBezTo>
                        <a:pt x="32" y="16"/>
                        <a:pt x="32" y="16"/>
                        <a:pt x="32" y="17"/>
                      </a:cubicBezTo>
                      <a:cubicBezTo>
                        <a:pt x="32" y="16"/>
                        <a:pt x="33" y="16"/>
                        <a:pt x="33" y="16"/>
                      </a:cubicBezTo>
                      <a:cubicBezTo>
                        <a:pt x="33" y="16"/>
                        <a:pt x="33" y="17"/>
                        <a:pt x="32" y="18"/>
                      </a:cubicBezTo>
                      <a:close/>
                      <a:moveTo>
                        <a:pt x="34" y="17"/>
                      </a:moveTo>
                      <a:cubicBezTo>
                        <a:pt x="33" y="17"/>
                        <a:pt x="34" y="16"/>
                        <a:pt x="34" y="16"/>
                      </a:cubicBezTo>
                      <a:cubicBezTo>
                        <a:pt x="33" y="15"/>
                        <a:pt x="34" y="14"/>
                        <a:pt x="33" y="14"/>
                      </a:cubicBezTo>
                      <a:cubicBezTo>
                        <a:pt x="33" y="13"/>
                        <a:pt x="33" y="12"/>
                        <a:pt x="33" y="12"/>
                      </a:cubicBezTo>
                      <a:cubicBezTo>
                        <a:pt x="33" y="12"/>
                        <a:pt x="34" y="12"/>
                        <a:pt x="34" y="12"/>
                      </a:cubicBezTo>
                      <a:cubicBezTo>
                        <a:pt x="34" y="12"/>
                        <a:pt x="34" y="13"/>
                        <a:pt x="34" y="13"/>
                      </a:cubicBezTo>
                      <a:cubicBezTo>
                        <a:pt x="35" y="14"/>
                        <a:pt x="33" y="17"/>
                        <a:pt x="34" y="17"/>
                      </a:cubicBezTo>
                      <a:close/>
                      <a:moveTo>
                        <a:pt x="35" y="11"/>
                      </a:moveTo>
                      <a:cubicBezTo>
                        <a:pt x="35" y="11"/>
                        <a:pt x="34" y="11"/>
                        <a:pt x="34" y="12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1"/>
                        <a:pt x="34" y="11"/>
                        <a:pt x="35" y="11"/>
                      </a:cubicBezTo>
                      <a:close/>
                      <a:moveTo>
                        <a:pt x="35" y="16"/>
                      </a:moveTo>
                      <a:cubicBezTo>
                        <a:pt x="34" y="16"/>
                        <a:pt x="34" y="16"/>
                        <a:pt x="34" y="15"/>
                      </a:cubicBezTo>
                      <a:cubicBezTo>
                        <a:pt x="34" y="15"/>
                        <a:pt x="35" y="15"/>
                        <a:pt x="35" y="15"/>
                      </a:cubicBezTo>
                      <a:cubicBezTo>
                        <a:pt x="35" y="15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6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4" y="13"/>
                        <a:pt x="35" y="13"/>
                        <a:pt x="35" y="13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2"/>
                        <a:pt x="35" y="12"/>
                      </a:cubicBezTo>
                      <a:cubicBezTo>
                        <a:pt x="35" y="12"/>
                        <a:pt x="35" y="11"/>
                        <a:pt x="36" y="11"/>
                      </a:cubicBezTo>
                      <a:cubicBezTo>
                        <a:pt x="36" y="12"/>
                        <a:pt x="35" y="12"/>
                        <a:pt x="35" y="13"/>
                      </a:cubicBezTo>
                      <a:close/>
                      <a:moveTo>
                        <a:pt x="35" y="21"/>
                      </a:moveTo>
                      <a:cubicBezTo>
                        <a:pt x="35" y="20"/>
                        <a:pt x="35" y="20"/>
                        <a:pt x="35" y="19"/>
                      </a:cubicBezTo>
                      <a:cubicBezTo>
                        <a:pt x="35" y="20"/>
                        <a:pt x="34" y="20"/>
                        <a:pt x="34" y="20"/>
                      </a:cubicBezTo>
                      <a:cubicBezTo>
                        <a:pt x="34" y="20"/>
                        <a:pt x="34" y="20"/>
                        <a:pt x="34" y="19"/>
                      </a:cubicBezTo>
                      <a:cubicBezTo>
                        <a:pt x="34" y="19"/>
                        <a:pt x="34" y="18"/>
                        <a:pt x="34" y="18"/>
                      </a:cubicBezTo>
                      <a:cubicBezTo>
                        <a:pt x="35" y="18"/>
                        <a:pt x="35" y="19"/>
                        <a:pt x="35" y="19"/>
                      </a:cubicBezTo>
                      <a:cubicBezTo>
                        <a:pt x="35" y="19"/>
                        <a:pt x="35" y="18"/>
                        <a:pt x="35" y="18"/>
                      </a:cubicBezTo>
                      <a:cubicBezTo>
                        <a:pt x="35" y="19"/>
                        <a:pt x="37" y="21"/>
                        <a:pt x="35" y="21"/>
                      </a:cubicBezTo>
                      <a:close/>
                      <a:moveTo>
                        <a:pt x="35" y="24"/>
                      </a:moveTo>
                      <a:cubicBezTo>
                        <a:pt x="35" y="24"/>
                        <a:pt x="35" y="24"/>
                        <a:pt x="34" y="24"/>
                      </a:cubicBezTo>
                      <a:cubicBezTo>
                        <a:pt x="34" y="24"/>
                        <a:pt x="35" y="23"/>
                        <a:pt x="35" y="24"/>
                      </a:cubicBezTo>
                      <a:close/>
                      <a:moveTo>
                        <a:pt x="36" y="32"/>
                      </a:moveTo>
                      <a:cubicBezTo>
                        <a:pt x="36" y="32"/>
                        <a:pt x="36" y="33"/>
                        <a:pt x="35" y="33"/>
                      </a:cubicBezTo>
                      <a:cubicBezTo>
                        <a:pt x="35" y="32"/>
                        <a:pt x="35" y="32"/>
                        <a:pt x="36" y="32"/>
                      </a:cubicBezTo>
                      <a:close/>
                      <a:moveTo>
                        <a:pt x="35" y="26"/>
                      </a:move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6"/>
                        <a:pt x="35" y="27"/>
                        <a:pt x="35" y="27"/>
                      </a:cubicBezTo>
                      <a:cubicBezTo>
                        <a:pt x="35" y="27"/>
                        <a:pt x="35" y="27"/>
                        <a:pt x="35" y="26"/>
                      </a:cubicBezTo>
                      <a:close/>
                      <a:moveTo>
                        <a:pt x="33" y="30"/>
                      </a:move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4" y="28"/>
                        <a:pt x="35" y="30"/>
                        <a:pt x="34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1"/>
                        <a:pt x="34" y="31"/>
                        <a:pt x="33" y="31"/>
                      </a:cubicBezTo>
                      <a:cubicBezTo>
                        <a:pt x="34" y="31"/>
                        <a:pt x="34" y="30"/>
                        <a:pt x="34" y="30"/>
                      </a:cubicBezTo>
                      <a:cubicBezTo>
                        <a:pt x="34" y="30"/>
                        <a:pt x="34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4"/>
                        <a:pt x="34" y="24"/>
                      </a:cubicBezTo>
                      <a:cubicBezTo>
                        <a:pt x="33" y="24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3" y="25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2" y="24"/>
                      </a:moveTo>
                      <a:cubicBezTo>
                        <a:pt x="33" y="24"/>
                        <a:pt x="33" y="24"/>
                        <a:pt x="33" y="24"/>
                      </a:cubicBezTo>
                      <a:cubicBezTo>
                        <a:pt x="33" y="24"/>
                        <a:pt x="32" y="25"/>
                        <a:pt x="32" y="24"/>
                      </a:cubicBez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2"/>
                      </a:cubicBezTo>
                      <a:cubicBezTo>
                        <a:pt x="32" y="32"/>
                        <a:pt x="32" y="31"/>
                        <a:pt x="33" y="31"/>
                      </a:cubicBezTo>
                      <a:close/>
                      <a:moveTo>
                        <a:pt x="32" y="29"/>
                      </a:move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2" y="29"/>
                        <a:pt x="31" y="29"/>
                        <a:pt x="32" y="29"/>
                      </a:cubicBezTo>
                      <a:close/>
                      <a:moveTo>
                        <a:pt x="31" y="24"/>
                      </a:moveTo>
                      <a:cubicBezTo>
                        <a:pt x="31" y="23"/>
                        <a:pt x="31" y="23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2" y="23"/>
                        <a:pt x="32" y="23"/>
                        <a:pt x="32" y="22"/>
                      </a:cubicBezTo>
                      <a:cubicBezTo>
                        <a:pt x="32" y="21"/>
                        <a:pt x="32" y="20"/>
                        <a:pt x="33" y="19"/>
                      </a:cubicBezTo>
                      <a:cubicBezTo>
                        <a:pt x="33" y="19"/>
                        <a:pt x="34" y="19"/>
                        <a:pt x="33" y="20"/>
                      </a:cubicBezTo>
                      <a:cubicBezTo>
                        <a:pt x="33" y="20"/>
                        <a:pt x="33" y="19"/>
                        <a:pt x="33" y="20"/>
                      </a:cubicBezTo>
                      <a:cubicBezTo>
                        <a:pt x="33" y="20"/>
                        <a:pt x="33" y="21"/>
                        <a:pt x="32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2"/>
                        <a:pt x="33" y="21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1"/>
                      </a:cubicBezTo>
                      <a:cubicBezTo>
                        <a:pt x="34" y="21"/>
                        <a:pt x="34" y="21"/>
                        <a:pt x="34" y="22"/>
                      </a:cubicBezTo>
                      <a:cubicBezTo>
                        <a:pt x="35" y="22"/>
                        <a:pt x="35" y="21"/>
                        <a:pt x="35" y="22"/>
                      </a:cubicBezTo>
                      <a:cubicBezTo>
                        <a:pt x="35" y="22"/>
                        <a:pt x="34" y="22"/>
                        <a:pt x="34" y="23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2" y="24"/>
                        <a:pt x="32" y="23"/>
                        <a:pt x="31" y="24"/>
                      </a:cubicBezTo>
                      <a:close/>
                      <a:moveTo>
                        <a:pt x="31" y="27"/>
                      </a:move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8"/>
                        <a:pt x="31" y="27"/>
                        <a:pt x="31" y="27"/>
                      </a:cubicBezTo>
                      <a:close/>
                      <a:moveTo>
                        <a:pt x="31" y="26"/>
                      </a:moveTo>
                      <a:cubicBezTo>
                        <a:pt x="31" y="26"/>
                        <a:pt x="31" y="26"/>
                        <a:pt x="31" y="25"/>
                      </a:cubicBezTo>
                      <a:cubicBezTo>
                        <a:pt x="31" y="25"/>
                        <a:pt x="31" y="25"/>
                        <a:pt x="31" y="25"/>
                      </a:cubicBezTo>
                      <a:cubicBezTo>
                        <a:pt x="31" y="25"/>
                        <a:pt x="31" y="25"/>
                        <a:pt x="31" y="26"/>
                      </a:cubicBezTo>
                      <a:close/>
                      <a:moveTo>
                        <a:pt x="30" y="21"/>
                      </a:moveTo>
                      <a:cubicBezTo>
                        <a:pt x="31" y="21"/>
                        <a:pt x="31" y="21"/>
                        <a:pt x="31" y="20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31" y="22"/>
                        <a:pt x="32" y="22"/>
                        <a:pt x="32" y="22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31" y="22"/>
                        <a:pt x="31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5"/>
                        <a:pt x="31" y="15"/>
                      </a:cubicBezTo>
                      <a:cubicBezTo>
                        <a:pt x="31" y="16"/>
                        <a:pt x="31" y="16"/>
                        <a:pt x="31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lose/>
                      <a:moveTo>
                        <a:pt x="30" y="26"/>
                      </a:moveTo>
                      <a:cubicBezTo>
                        <a:pt x="29" y="26"/>
                        <a:pt x="29" y="26"/>
                        <a:pt x="29" y="25"/>
                      </a:cubicBezTo>
                      <a:cubicBezTo>
                        <a:pt x="29" y="25"/>
                        <a:pt x="30" y="25"/>
                        <a:pt x="30" y="26"/>
                      </a:cubicBezTo>
                      <a:close/>
                      <a:moveTo>
                        <a:pt x="30" y="27"/>
                      </a:moveTo>
                      <a:cubicBezTo>
                        <a:pt x="30" y="28"/>
                        <a:pt x="30" y="28"/>
                        <a:pt x="29" y="28"/>
                      </a:cubicBezTo>
                      <a:cubicBezTo>
                        <a:pt x="29" y="28"/>
                        <a:pt x="29" y="27"/>
                        <a:pt x="30" y="27"/>
                      </a:cubicBezTo>
                      <a:close/>
                      <a:moveTo>
                        <a:pt x="29" y="30"/>
                      </a:moveTo>
                      <a:cubicBezTo>
                        <a:pt x="29" y="30"/>
                        <a:pt x="29" y="30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29" y="31"/>
                        <a:pt x="29" y="31"/>
                        <a:pt x="29" y="30"/>
                      </a:cubicBezTo>
                      <a:close/>
                      <a:moveTo>
                        <a:pt x="29" y="6"/>
                      </a:moveTo>
                      <a:cubicBezTo>
                        <a:pt x="29" y="5"/>
                        <a:pt x="29" y="5"/>
                        <a:pt x="30" y="5"/>
                      </a:cubicBezTo>
                      <a:cubicBezTo>
                        <a:pt x="30" y="6"/>
                        <a:pt x="29" y="6"/>
                        <a:pt x="29" y="6"/>
                      </a:cubicBezTo>
                      <a:close/>
                      <a:moveTo>
                        <a:pt x="29" y="9"/>
                      </a:moveTo>
                      <a:cubicBezTo>
                        <a:pt x="29" y="9"/>
                        <a:pt x="29" y="10"/>
                        <a:pt x="29" y="10"/>
                      </a:cubicBezTo>
                      <a:cubicBezTo>
                        <a:pt x="29" y="10"/>
                        <a:pt x="29" y="10"/>
                        <a:pt x="29" y="9"/>
                      </a:cubicBezTo>
                      <a:close/>
                      <a:moveTo>
                        <a:pt x="29" y="39"/>
                      </a:move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29" y="40"/>
                        <a:pt x="29" y="40"/>
                        <a:pt x="29" y="39"/>
                      </a:cubicBezTo>
                      <a:close/>
                      <a:moveTo>
                        <a:pt x="18" y="45"/>
                      </a:moveTo>
                      <a:cubicBezTo>
                        <a:pt x="18" y="45"/>
                        <a:pt x="18" y="45"/>
                        <a:pt x="18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8" y="45"/>
                        <a:pt x="18" y="45"/>
                        <a:pt x="18" y="45"/>
                      </a:cubicBezTo>
                      <a:close/>
                      <a:moveTo>
                        <a:pt x="23" y="42"/>
                      </a:moveTo>
                      <a:cubicBezTo>
                        <a:pt x="23" y="42"/>
                        <a:pt x="23" y="43"/>
                        <a:pt x="23" y="43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2" y="43"/>
                        <a:pt x="22" y="42"/>
                        <a:pt x="23" y="42"/>
                      </a:cubicBezTo>
                      <a:close/>
                      <a:moveTo>
                        <a:pt x="21" y="39"/>
                      </a:moveTo>
                      <a:cubicBezTo>
                        <a:pt x="20" y="39"/>
                        <a:pt x="20" y="39"/>
                        <a:pt x="20" y="39"/>
                      </a:cubicBezTo>
                      <a:cubicBezTo>
                        <a:pt x="21" y="38"/>
                        <a:pt x="20" y="38"/>
                        <a:pt x="21" y="37"/>
                      </a:cubicBezTo>
                      <a:cubicBezTo>
                        <a:pt x="21" y="38"/>
                        <a:pt x="21" y="38"/>
                        <a:pt x="21" y="39"/>
                      </a:cubicBezTo>
                      <a:close/>
                      <a:moveTo>
                        <a:pt x="21" y="36"/>
                      </a:moveTo>
                      <a:cubicBezTo>
                        <a:pt x="22" y="36"/>
                        <a:pt x="22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lose/>
                      <a:moveTo>
                        <a:pt x="22" y="29"/>
                      </a:moveTo>
                      <a:cubicBezTo>
                        <a:pt x="22" y="29"/>
                        <a:pt x="21" y="29"/>
                        <a:pt x="21" y="30"/>
                      </a:cubicBezTo>
                      <a:cubicBezTo>
                        <a:pt x="21" y="29"/>
                        <a:pt x="21" y="29"/>
                        <a:pt x="21" y="29"/>
                      </a:cubicBezTo>
                      <a:cubicBezTo>
                        <a:pt x="21" y="29"/>
                        <a:pt x="21" y="29"/>
                        <a:pt x="22" y="29"/>
                      </a:cubicBezTo>
                      <a:close/>
                      <a:moveTo>
                        <a:pt x="22" y="34"/>
                      </a:moveTo>
                      <a:cubicBezTo>
                        <a:pt x="22" y="34"/>
                        <a:pt x="21" y="34"/>
                        <a:pt x="21" y="33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22" y="33"/>
                        <a:pt x="22" y="34"/>
                        <a:pt x="22" y="34"/>
                      </a:cubicBezTo>
                      <a:close/>
                      <a:moveTo>
                        <a:pt x="23" y="31"/>
                      </a:moveTo>
                      <a:cubicBezTo>
                        <a:pt x="22" y="30"/>
                        <a:pt x="22" y="31"/>
                        <a:pt x="22" y="30"/>
                      </a:cubicBezTo>
                      <a:cubicBezTo>
                        <a:pt x="22" y="30"/>
                        <a:pt x="22" y="30"/>
                        <a:pt x="23" y="30"/>
                      </a:cubicBezTo>
                      <a:cubicBezTo>
                        <a:pt x="23" y="30"/>
                        <a:pt x="23" y="30"/>
                        <a:pt x="23" y="31"/>
                      </a:cubicBezTo>
                      <a:close/>
                      <a:moveTo>
                        <a:pt x="23" y="33"/>
                      </a:moveTo>
                      <a:cubicBezTo>
                        <a:pt x="23" y="33"/>
                        <a:pt x="23" y="34"/>
                        <a:pt x="22" y="34"/>
                      </a:cubicBezTo>
                      <a:cubicBezTo>
                        <a:pt x="22" y="33"/>
                        <a:pt x="23" y="33"/>
                        <a:pt x="23" y="33"/>
                      </a:cubicBezTo>
                      <a:close/>
                      <a:moveTo>
                        <a:pt x="23" y="36"/>
                      </a:move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36"/>
                        <a:pt x="23" y="35"/>
                        <a:pt x="23" y="36"/>
                      </a:cubicBezTo>
                      <a:close/>
                      <a:moveTo>
                        <a:pt x="24" y="38"/>
                      </a:moveTo>
                      <a:cubicBezTo>
                        <a:pt x="23" y="38"/>
                        <a:pt x="23" y="39"/>
                        <a:pt x="23" y="39"/>
                      </a:cubicBezTo>
                      <a:cubicBezTo>
                        <a:pt x="23" y="38"/>
                        <a:pt x="23" y="38"/>
                        <a:pt x="23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3" y="38"/>
                        <a:pt x="23" y="37"/>
                        <a:pt x="23" y="37"/>
                      </a:cubicBezTo>
                      <a:cubicBezTo>
                        <a:pt x="23" y="37"/>
                        <a:pt x="23" y="37"/>
                        <a:pt x="24" y="38"/>
                      </a:cubicBezTo>
                      <a:close/>
                      <a:moveTo>
                        <a:pt x="25" y="11"/>
                      </a:moveTo>
                      <a:cubicBezTo>
                        <a:pt x="25" y="11"/>
                        <a:pt x="25" y="11"/>
                        <a:pt x="24" y="11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5" y="10"/>
                        <a:pt x="25" y="11"/>
                        <a:pt x="25" y="11"/>
                      </a:cubicBezTo>
                      <a:close/>
                      <a:moveTo>
                        <a:pt x="26" y="13"/>
                      </a:moveTo>
                      <a:cubicBezTo>
                        <a:pt x="26" y="13"/>
                        <a:pt x="26" y="13"/>
                        <a:pt x="26" y="14"/>
                      </a:cubicBezTo>
                      <a:cubicBezTo>
                        <a:pt x="25" y="13"/>
                        <a:pt x="25" y="14"/>
                        <a:pt x="25" y="13"/>
                      </a:cubicBezTo>
                      <a:cubicBezTo>
                        <a:pt x="25" y="13"/>
                        <a:pt x="25" y="12"/>
                        <a:pt x="25" y="12"/>
                      </a:cubicBezTo>
                      <a:cubicBezTo>
                        <a:pt x="25" y="13"/>
                        <a:pt x="26" y="12"/>
                        <a:pt x="26" y="13"/>
                      </a:cubicBezTo>
                      <a:close/>
                      <a:moveTo>
                        <a:pt x="25" y="11"/>
                      </a:moveTo>
                      <a:cubicBezTo>
                        <a:pt x="25" y="11"/>
                        <a:pt x="26" y="11"/>
                        <a:pt x="26" y="11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6" y="11"/>
                        <a:pt x="26" y="11"/>
                        <a:pt x="25" y="11"/>
                      </a:cubicBezTo>
                      <a:close/>
                      <a:moveTo>
                        <a:pt x="25" y="17"/>
                      </a:move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25" y="17"/>
                        <a:pt x="25" y="16"/>
                        <a:pt x="26" y="16"/>
                      </a:cubicBezTo>
                      <a:cubicBezTo>
                        <a:pt x="26" y="16"/>
                        <a:pt x="26" y="16"/>
                        <a:pt x="26" y="16"/>
                      </a:cubicBezTo>
                      <a:cubicBezTo>
                        <a:pt x="25" y="16"/>
                        <a:pt x="25" y="16"/>
                        <a:pt x="25" y="17"/>
                      </a:cubicBezTo>
                      <a:close/>
                      <a:moveTo>
                        <a:pt x="25" y="27"/>
                      </a:moveTo>
                      <a:cubicBezTo>
                        <a:pt x="25" y="26"/>
                        <a:pt x="26" y="27"/>
                        <a:pt x="25" y="27"/>
                      </a:cubicBezTo>
                      <a:close/>
                      <a:moveTo>
                        <a:pt x="26" y="32"/>
                      </a:moveTo>
                      <a:cubicBezTo>
                        <a:pt x="26" y="32"/>
                        <a:pt x="26" y="32"/>
                        <a:pt x="25" y="32"/>
                      </a:cubicBezTo>
                      <a:cubicBezTo>
                        <a:pt x="25" y="31"/>
                        <a:pt x="26" y="31"/>
                        <a:pt x="26" y="31"/>
                      </a:cubicBezTo>
                      <a:cubicBezTo>
                        <a:pt x="26" y="30"/>
                        <a:pt x="26" y="31"/>
                        <a:pt x="26" y="30"/>
                      </a:cubicBezTo>
                      <a:cubicBezTo>
                        <a:pt x="26" y="30"/>
                        <a:pt x="26" y="31"/>
                        <a:pt x="26" y="32"/>
                      </a:cubicBezTo>
                      <a:close/>
                      <a:moveTo>
                        <a:pt x="26" y="35"/>
                      </a:moveTo>
                      <a:cubicBezTo>
                        <a:pt x="25" y="35"/>
                        <a:pt x="25" y="35"/>
                        <a:pt x="25" y="35"/>
                      </a:cubicBezTo>
                      <a:cubicBezTo>
                        <a:pt x="25" y="34"/>
                        <a:pt x="26" y="34"/>
                        <a:pt x="26" y="35"/>
                      </a:cubicBezTo>
                      <a:close/>
                      <a:moveTo>
                        <a:pt x="24" y="32"/>
                      </a:move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4" y="32"/>
                        <a:pt x="24" y="31"/>
                        <a:pt x="25" y="31"/>
                      </a:cubicBezTo>
                      <a:cubicBezTo>
                        <a:pt x="24" y="32"/>
                        <a:pt x="25" y="32"/>
                        <a:pt x="25" y="32"/>
                      </a:cubicBezTo>
                      <a:cubicBezTo>
                        <a:pt x="25" y="32"/>
                        <a:pt x="25" y="32"/>
                        <a:pt x="24" y="32"/>
                      </a:cubicBezTo>
                      <a:close/>
                      <a:moveTo>
                        <a:pt x="24" y="12"/>
                      </a:moveTo>
                      <a:cubicBezTo>
                        <a:pt x="24" y="12"/>
                        <a:pt x="24" y="12"/>
                        <a:pt x="25" y="12"/>
                      </a:cubicBezTo>
                      <a:cubicBezTo>
                        <a:pt x="25" y="12"/>
                        <a:pt x="24" y="13"/>
                        <a:pt x="24" y="12"/>
                      </a:cubicBezTo>
                      <a:close/>
                      <a:moveTo>
                        <a:pt x="25" y="7"/>
                      </a:moveTo>
                      <a:cubicBezTo>
                        <a:pt x="26" y="7"/>
                        <a:pt x="25" y="8"/>
                        <a:pt x="26" y="9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5" y="9"/>
                        <a:pt x="25" y="7"/>
                        <a:pt x="25" y="7"/>
                      </a:cubicBezTo>
                      <a:close/>
                      <a:moveTo>
                        <a:pt x="26" y="5"/>
                      </a:moveTo>
                      <a:cubicBezTo>
                        <a:pt x="26" y="6"/>
                        <a:pt x="26" y="6"/>
                        <a:pt x="25" y="6"/>
                      </a:cubicBezTo>
                      <a:cubicBezTo>
                        <a:pt x="25" y="6"/>
                        <a:pt x="25" y="5"/>
                        <a:pt x="25" y="4"/>
                      </a:cubicBezTo>
                      <a:cubicBezTo>
                        <a:pt x="26" y="4"/>
                        <a:pt x="26" y="5"/>
                        <a:pt x="26" y="5"/>
                      </a:cubicBezTo>
                      <a:close/>
                      <a:moveTo>
                        <a:pt x="26" y="10"/>
                      </a:moveTo>
                      <a:cubicBezTo>
                        <a:pt x="26" y="10"/>
                        <a:pt x="26" y="10"/>
                        <a:pt x="25" y="10"/>
                      </a:cubicBezTo>
                      <a:cubicBezTo>
                        <a:pt x="25" y="10"/>
                        <a:pt x="25" y="9"/>
                        <a:pt x="26" y="9"/>
                      </a:cubicBezTo>
                      <a:cubicBezTo>
                        <a:pt x="26" y="9"/>
                        <a:pt x="26" y="9"/>
                        <a:pt x="26" y="10"/>
                      </a:cubicBezTo>
                      <a:close/>
                      <a:moveTo>
                        <a:pt x="27" y="5"/>
                      </a:moveTo>
                      <a:cubicBezTo>
                        <a:pt x="27" y="6"/>
                        <a:pt x="28" y="6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7"/>
                        <a:pt x="26" y="8"/>
                        <a:pt x="26" y="8"/>
                      </a:cubicBezTo>
                      <a:cubicBezTo>
                        <a:pt x="26" y="7"/>
                        <a:pt x="26" y="5"/>
                        <a:pt x="27" y="5"/>
                      </a:cubicBezTo>
                      <a:close/>
                      <a:moveTo>
                        <a:pt x="27" y="30"/>
                      </a:moveTo>
                      <a:cubicBezTo>
                        <a:pt x="27" y="30"/>
                        <a:pt x="27" y="30"/>
                        <a:pt x="27" y="30"/>
                      </a:cubicBezTo>
                      <a:cubicBezTo>
                        <a:pt x="27" y="30"/>
                        <a:pt x="26" y="30"/>
                        <a:pt x="26" y="30"/>
                      </a:cubicBezTo>
                      <a:cubicBezTo>
                        <a:pt x="27" y="30"/>
                        <a:pt x="27" y="30"/>
                        <a:pt x="27" y="30"/>
                      </a:cubicBezTo>
                      <a:close/>
                      <a:moveTo>
                        <a:pt x="27" y="29"/>
                      </a:moveTo>
                      <a:cubicBezTo>
                        <a:pt x="27" y="29"/>
                        <a:pt x="27" y="28"/>
                        <a:pt x="27" y="28"/>
                      </a:cubicBezTo>
                      <a:cubicBezTo>
                        <a:pt x="27" y="28"/>
                        <a:pt x="27" y="29"/>
                        <a:pt x="27" y="29"/>
                      </a:cubicBezTo>
                      <a:cubicBezTo>
                        <a:pt x="27" y="29"/>
                        <a:pt x="27" y="29"/>
                        <a:pt x="27" y="29"/>
                      </a:cubicBezTo>
                      <a:close/>
                      <a:moveTo>
                        <a:pt x="27" y="5"/>
                      </a:moveTo>
                      <a:cubicBezTo>
                        <a:pt x="27" y="4"/>
                        <a:pt x="28" y="5"/>
                        <a:pt x="28" y="5"/>
                      </a:cubicBezTo>
                      <a:cubicBezTo>
                        <a:pt x="28" y="5"/>
                        <a:pt x="27" y="5"/>
                        <a:pt x="27" y="5"/>
                      </a:cubicBezTo>
                      <a:close/>
                      <a:moveTo>
                        <a:pt x="27" y="36"/>
                      </a:move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6"/>
                        <a:pt x="27" y="36"/>
                      </a:cubicBezTo>
                      <a:cubicBezTo>
                        <a:pt x="27" y="36"/>
                        <a:pt x="28" y="36"/>
                        <a:pt x="27" y="36"/>
                      </a:cubicBezTo>
                      <a:close/>
                      <a:moveTo>
                        <a:pt x="26" y="36"/>
                      </a:moveTo>
                      <a:cubicBezTo>
                        <a:pt x="26" y="37"/>
                        <a:pt x="26" y="35"/>
                        <a:pt x="26" y="34"/>
                      </a:cubicBezTo>
                      <a:cubicBezTo>
                        <a:pt x="26" y="34"/>
                        <a:pt x="27" y="34"/>
                        <a:pt x="27" y="34"/>
                      </a:cubicBezTo>
                      <a:cubicBezTo>
                        <a:pt x="27" y="34"/>
                        <a:pt x="27" y="34"/>
                        <a:pt x="28" y="34"/>
                      </a:cubicBezTo>
                      <a:cubicBezTo>
                        <a:pt x="28" y="34"/>
                        <a:pt x="27" y="34"/>
                        <a:pt x="27" y="35"/>
                      </a:cubicBezTo>
                      <a:cubicBezTo>
                        <a:pt x="27" y="35"/>
                        <a:pt x="27" y="36"/>
                        <a:pt x="26" y="36"/>
                      </a:cubicBezTo>
                      <a:cubicBezTo>
                        <a:pt x="26" y="36"/>
                        <a:pt x="27" y="36"/>
                        <a:pt x="26" y="36"/>
                      </a:cubicBezTo>
                      <a:close/>
                      <a:moveTo>
                        <a:pt x="25" y="37"/>
                      </a:moveTo>
                      <a:cubicBezTo>
                        <a:pt x="25" y="38"/>
                        <a:pt x="26" y="37"/>
                        <a:pt x="26" y="37"/>
                      </a:cubicBezTo>
                      <a:cubicBezTo>
                        <a:pt x="27" y="38"/>
                        <a:pt x="26" y="38"/>
                        <a:pt x="26" y="38"/>
                      </a:cubicBezTo>
                      <a:cubicBezTo>
                        <a:pt x="26" y="38"/>
                        <a:pt x="25" y="38"/>
                        <a:pt x="25" y="37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5" y="36"/>
                        <a:pt x="25" y="36"/>
                        <a:pt x="25" y="36"/>
                      </a:cubicBezTo>
                      <a:cubicBezTo>
                        <a:pt x="25" y="37"/>
                        <a:pt x="24" y="36"/>
                        <a:pt x="24" y="36"/>
                      </a:cubicBezTo>
                      <a:close/>
                      <a:moveTo>
                        <a:pt x="24" y="10"/>
                      </a:move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4" y="9"/>
                        <a:pt x="24" y="9"/>
                        <a:pt x="24" y="1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lose/>
                      <a:moveTo>
                        <a:pt x="24" y="6"/>
                      </a:moveTo>
                      <a:cubicBezTo>
                        <a:pt x="24" y="6"/>
                        <a:pt x="25" y="6"/>
                        <a:pt x="24" y="7"/>
                      </a:cubicBezTo>
                      <a:cubicBezTo>
                        <a:pt x="24" y="7"/>
                        <a:pt x="24" y="6"/>
                        <a:pt x="24" y="6"/>
                      </a:cubicBezTo>
                      <a:close/>
                      <a:moveTo>
                        <a:pt x="18" y="7"/>
                      </a:move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7" y="8"/>
                        <a:pt x="17" y="8"/>
                        <a:pt x="18" y="7"/>
                      </a:cubicBezTo>
                      <a:close/>
                      <a:moveTo>
                        <a:pt x="17" y="8"/>
                      </a:moveTo>
                      <a:cubicBezTo>
                        <a:pt x="17" y="8"/>
                        <a:pt x="17" y="8"/>
                        <a:pt x="17" y="9"/>
                      </a:cubicBezTo>
                      <a:cubicBezTo>
                        <a:pt x="16" y="9"/>
                        <a:pt x="17" y="8"/>
                        <a:pt x="17" y="8"/>
                      </a:cubicBezTo>
                      <a:close/>
                      <a:moveTo>
                        <a:pt x="17" y="37"/>
                      </a:move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lose/>
                      <a:moveTo>
                        <a:pt x="2" y="15"/>
                      </a:move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1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lose/>
                      <a:moveTo>
                        <a:pt x="3" y="19"/>
                      </a:move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0"/>
                        <a:pt x="4" y="20"/>
                        <a:pt x="4" y="21"/>
                      </a:cubicBezTo>
                      <a:cubicBezTo>
                        <a:pt x="4" y="21"/>
                        <a:pt x="4" y="20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2" y="21"/>
                        <a:pt x="3" y="21"/>
                        <a:pt x="3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3" y="19"/>
                      </a:cubicBezTo>
                      <a:close/>
                      <a:moveTo>
                        <a:pt x="3" y="37"/>
                      </a:moveTo>
                      <a:cubicBezTo>
                        <a:pt x="3" y="37"/>
                        <a:pt x="3" y="36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5" y="37"/>
                        <a:pt x="5" y="37"/>
                      </a:cubicBezTo>
                      <a:cubicBezTo>
                        <a:pt x="5" y="36"/>
                        <a:pt x="4" y="36"/>
                        <a:pt x="5" y="36"/>
                      </a:cubicBezTo>
                      <a:cubicBezTo>
                        <a:pt x="5" y="37"/>
                        <a:pt x="5" y="36"/>
                        <a:pt x="6" y="37"/>
                      </a:cubicBezTo>
                      <a:cubicBezTo>
                        <a:pt x="5" y="37"/>
                        <a:pt x="5" y="37"/>
                        <a:pt x="5" y="38"/>
                      </a:cubicBezTo>
                      <a:cubicBezTo>
                        <a:pt x="4" y="37"/>
                        <a:pt x="3" y="38"/>
                        <a:pt x="3" y="37"/>
                      </a:cubicBezTo>
                      <a:close/>
                      <a:moveTo>
                        <a:pt x="3" y="41"/>
                      </a:moveTo>
                      <a:cubicBezTo>
                        <a:pt x="3" y="41"/>
                        <a:pt x="3" y="42"/>
                        <a:pt x="3" y="42"/>
                      </a:cubicBezTo>
                      <a:cubicBezTo>
                        <a:pt x="3" y="42"/>
                        <a:pt x="3" y="41"/>
                        <a:pt x="3" y="41"/>
                      </a:cubicBezTo>
                      <a:close/>
                      <a:moveTo>
                        <a:pt x="6" y="20"/>
                      </a:move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0"/>
                        <a:pt x="5" y="20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8"/>
                        <a:pt x="5" y="19"/>
                        <a:pt x="5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7" y="20"/>
                        <a:pt x="7" y="20"/>
                      </a:cubicBezTo>
                      <a:cubicBezTo>
                        <a:pt x="7" y="21"/>
                        <a:pt x="6" y="21"/>
                        <a:pt x="6" y="22"/>
                      </a:cubicBezTo>
                      <a:cubicBezTo>
                        <a:pt x="6" y="21"/>
                        <a:pt x="6" y="21"/>
                        <a:pt x="6" y="20"/>
                      </a:cubicBezTo>
                      <a:close/>
                      <a:moveTo>
                        <a:pt x="7" y="47"/>
                      </a:moveTo>
                      <a:cubicBezTo>
                        <a:pt x="7" y="47"/>
                        <a:pt x="7" y="47"/>
                        <a:pt x="7" y="47"/>
                      </a:cubicBezTo>
                      <a:cubicBezTo>
                        <a:pt x="7" y="47"/>
                        <a:pt x="7" y="47"/>
                        <a:pt x="7" y="48"/>
                      </a:cubicBezTo>
                      <a:cubicBezTo>
                        <a:pt x="7" y="48"/>
                        <a:pt x="7" y="48"/>
                        <a:pt x="7" y="48"/>
                      </a:cubicBezTo>
                      <a:cubicBezTo>
                        <a:pt x="7" y="48"/>
                        <a:pt x="6" y="47"/>
                        <a:pt x="7" y="47"/>
                      </a:cubicBezTo>
                      <a:close/>
                      <a:moveTo>
                        <a:pt x="7" y="33"/>
                      </a:moveTo>
                      <a:cubicBezTo>
                        <a:pt x="7" y="33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3"/>
                      </a:cubicBezTo>
                      <a:close/>
                      <a:moveTo>
                        <a:pt x="7" y="41"/>
                      </a:moveTo>
                      <a:cubicBezTo>
                        <a:pt x="7" y="41"/>
                        <a:pt x="7" y="41"/>
                        <a:pt x="7" y="41"/>
                      </a:cubicBezTo>
                      <a:cubicBezTo>
                        <a:pt x="7" y="42"/>
                        <a:pt x="7" y="42"/>
                        <a:pt x="6" y="42"/>
                      </a:cubicBezTo>
                      <a:cubicBezTo>
                        <a:pt x="6" y="41"/>
                        <a:pt x="7" y="41"/>
                        <a:pt x="7" y="41"/>
                      </a:cubicBezTo>
                      <a:close/>
                      <a:moveTo>
                        <a:pt x="7" y="32"/>
                      </a:moveTo>
                      <a:cubicBezTo>
                        <a:pt x="7" y="31"/>
                        <a:pt x="7" y="31"/>
                        <a:pt x="8" y="32"/>
                      </a:cubicBezTo>
                      <a:cubicBezTo>
                        <a:pt x="7" y="32"/>
                        <a:pt x="7" y="32"/>
                        <a:pt x="7" y="32"/>
                      </a:cubicBezTo>
                      <a:close/>
                      <a:moveTo>
                        <a:pt x="8" y="45"/>
                      </a:moveTo>
                      <a:cubicBezTo>
                        <a:pt x="8" y="45"/>
                        <a:pt x="7" y="45"/>
                        <a:pt x="7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7" y="45"/>
                        <a:pt x="7" y="45"/>
                        <a:pt x="8" y="45"/>
                      </a:cubicBezTo>
                      <a:close/>
                      <a:moveTo>
                        <a:pt x="8" y="21"/>
                      </a:move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7" y="22"/>
                        <a:pt x="7" y="22"/>
                        <a:pt x="8" y="21"/>
                      </a:cubicBezTo>
                      <a:close/>
                      <a:moveTo>
                        <a:pt x="7" y="47"/>
                      </a:moveTo>
                      <a:cubicBezTo>
                        <a:pt x="7" y="47"/>
                        <a:pt x="7" y="46"/>
                        <a:pt x="7" y="46"/>
                      </a:cubicBezTo>
                      <a:cubicBezTo>
                        <a:pt x="7" y="46"/>
                        <a:pt x="7" y="46"/>
                        <a:pt x="8" y="46"/>
                      </a:cubicBezTo>
                      <a:cubicBezTo>
                        <a:pt x="8" y="46"/>
                        <a:pt x="7" y="46"/>
                        <a:pt x="7" y="47"/>
                      </a:cubicBezTo>
                      <a:close/>
                      <a:moveTo>
                        <a:pt x="6" y="44"/>
                      </a:moveTo>
                      <a:cubicBezTo>
                        <a:pt x="6" y="43"/>
                        <a:pt x="7" y="43"/>
                        <a:pt x="7" y="43"/>
                      </a:cubicBezTo>
                      <a:cubicBezTo>
                        <a:pt x="7" y="44"/>
                        <a:pt x="7" y="44"/>
                        <a:pt x="6" y="44"/>
                      </a:cubicBezTo>
                      <a:close/>
                      <a:moveTo>
                        <a:pt x="5" y="30"/>
                      </a:move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5" y="30"/>
                        <a:pt x="4" y="30"/>
                        <a:pt x="4" y="30"/>
                      </a:cubicBezTo>
                      <a:cubicBezTo>
                        <a:pt x="5" y="29"/>
                        <a:pt x="5" y="30"/>
                        <a:pt x="5" y="30"/>
                      </a:cubicBezTo>
                      <a:close/>
                      <a:moveTo>
                        <a:pt x="5" y="26"/>
                      </a:move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lose/>
                      <a:moveTo>
                        <a:pt x="5" y="18"/>
                      </a:moveTo>
                      <a:cubicBezTo>
                        <a:pt x="5" y="18"/>
                        <a:pt x="5" y="19"/>
                        <a:pt x="4" y="20"/>
                      </a:cubicBezTo>
                      <a:cubicBezTo>
                        <a:pt x="5" y="19"/>
                        <a:pt x="4" y="19"/>
                        <a:pt x="5" y="18"/>
                      </a:cubicBezTo>
                      <a:close/>
                      <a:moveTo>
                        <a:pt x="5" y="23"/>
                      </a:move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5" y="24"/>
                        <a:pt x="5" y="24"/>
                        <a:pt x="5" y="23"/>
                      </a:cubicBezTo>
                      <a:cubicBezTo>
                        <a:pt x="5" y="23"/>
                        <a:pt x="5" y="23"/>
                        <a:pt x="5" y="23"/>
                      </a:cubicBezTo>
                      <a:close/>
                      <a:moveTo>
                        <a:pt x="6" y="26"/>
                      </a:moveTo>
                      <a:cubicBezTo>
                        <a:pt x="6" y="26"/>
                        <a:pt x="6" y="26"/>
                        <a:pt x="5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lose/>
                      <a:moveTo>
                        <a:pt x="5" y="45"/>
                      </a:moveTo>
                      <a:cubicBezTo>
                        <a:pt x="5" y="45"/>
                        <a:pt x="5" y="45"/>
                        <a:pt x="5" y="44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6" y="44"/>
                        <a:pt x="5" y="45"/>
                        <a:pt x="5" y="45"/>
                      </a:cubicBezTo>
                      <a:close/>
                      <a:moveTo>
                        <a:pt x="5" y="38"/>
                      </a:moveTo>
                      <a:cubicBezTo>
                        <a:pt x="5" y="37"/>
                        <a:pt x="5" y="37"/>
                        <a:pt x="6" y="38"/>
                      </a:cubicBezTo>
                      <a:cubicBezTo>
                        <a:pt x="6" y="38"/>
                        <a:pt x="5" y="38"/>
                        <a:pt x="5" y="38"/>
                      </a:cubicBezTo>
                      <a:close/>
                      <a:moveTo>
                        <a:pt x="4" y="21"/>
                      </a:moveTo>
                      <a:cubicBezTo>
                        <a:pt x="4" y="22"/>
                        <a:pt x="4" y="22"/>
                        <a:pt x="4" y="23"/>
                      </a:cubicBezTo>
                      <a:cubicBezTo>
                        <a:pt x="3" y="22"/>
                        <a:pt x="4" y="22"/>
                        <a:pt x="4" y="21"/>
                      </a:cubicBezTo>
                      <a:close/>
                      <a:moveTo>
                        <a:pt x="4" y="30"/>
                      </a:moveTo>
                      <a:cubicBezTo>
                        <a:pt x="4" y="30"/>
                        <a:pt x="4" y="31"/>
                        <a:pt x="4" y="31"/>
                      </a:cubicBezTo>
                      <a:cubicBezTo>
                        <a:pt x="3" y="31"/>
                        <a:pt x="4" y="30"/>
                        <a:pt x="4" y="30"/>
                      </a:cubicBezTo>
                      <a:close/>
                      <a:moveTo>
                        <a:pt x="3" y="35"/>
                      </a:move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5"/>
                      </a:cubicBezTo>
                      <a:close/>
                      <a:moveTo>
                        <a:pt x="4" y="18"/>
                      </a:moveTo>
                      <a:cubicBezTo>
                        <a:pt x="4" y="19"/>
                        <a:pt x="3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3" y="18"/>
                      </a:moveTo>
                      <a:cubicBezTo>
                        <a:pt x="3" y="18"/>
                        <a:pt x="3" y="17"/>
                        <a:pt x="3" y="17"/>
                      </a:cubicBezTo>
                      <a:cubicBezTo>
                        <a:pt x="3" y="17"/>
                        <a:pt x="3" y="18"/>
                        <a:pt x="3" y="18"/>
                      </a:cubicBezTo>
                      <a:close/>
                      <a:moveTo>
                        <a:pt x="3" y="16"/>
                      </a:moveTo>
                      <a:cubicBezTo>
                        <a:pt x="3" y="16"/>
                        <a:pt x="3" y="16"/>
                        <a:pt x="2" y="16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3" y="15"/>
                        <a:pt x="3" y="15"/>
                        <a:pt x="3" y="16"/>
                      </a:cubicBezTo>
                      <a:close/>
                      <a:moveTo>
                        <a:pt x="4" y="16"/>
                      </a:move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16"/>
                        <a:pt x="4" y="17"/>
                        <a:pt x="3" y="17"/>
                      </a:cubicBezTo>
                      <a:cubicBezTo>
                        <a:pt x="3" y="17"/>
                        <a:pt x="3" y="16"/>
                        <a:pt x="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lose/>
                      <a:moveTo>
                        <a:pt x="5" y="14"/>
                      </a:moveTo>
                      <a:cubicBezTo>
                        <a:pt x="5" y="15"/>
                        <a:pt x="4" y="14"/>
                        <a:pt x="4" y="15"/>
                      </a:cubicBezTo>
                      <a:cubicBezTo>
                        <a:pt x="4" y="15"/>
                        <a:pt x="4" y="15"/>
                        <a:pt x="4" y="14"/>
                      </a:cubicBezTo>
                      <a:cubicBezTo>
                        <a:pt x="4" y="14"/>
                        <a:pt x="4" y="14"/>
                        <a:pt x="5" y="14"/>
                      </a:cubicBezTo>
                      <a:cubicBezTo>
                        <a:pt x="5" y="14"/>
                        <a:pt x="5" y="14"/>
                        <a:pt x="5" y="14"/>
                      </a:cubicBezTo>
                      <a:close/>
                      <a:moveTo>
                        <a:pt x="5" y="17"/>
                      </a:moveTo>
                      <a:cubicBezTo>
                        <a:pt x="5" y="18"/>
                        <a:pt x="5" y="18"/>
                        <a:pt x="4" y="18"/>
                      </a:cubicBezTo>
                      <a:cubicBezTo>
                        <a:pt x="4" y="18"/>
                        <a:pt x="4" y="17"/>
                        <a:pt x="4" y="17"/>
                      </a:cubicBezTo>
                      <a:cubicBezTo>
                        <a:pt x="4" y="17"/>
                        <a:pt x="5" y="17"/>
                        <a:pt x="5" y="17"/>
                      </a:cubicBezTo>
                      <a:close/>
                      <a:moveTo>
                        <a:pt x="5" y="15"/>
                      </a:move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lose/>
                      <a:moveTo>
                        <a:pt x="6" y="16"/>
                      </a:moveTo>
                      <a:cubicBezTo>
                        <a:pt x="6" y="14"/>
                        <a:pt x="7" y="16"/>
                        <a:pt x="6" y="16"/>
                      </a:cubicBezTo>
                      <a:close/>
                      <a:moveTo>
                        <a:pt x="7" y="16"/>
                      </a:move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6" y="17"/>
                        <a:pt x="6" y="17"/>
                      </a:cubicBezTo>
                      <a:cubicBezTo>
                        <a:pt x="6" y="17"/>
                        <a:pt x="6" y="17"/>
                        <a:pt x="5" y="17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7" y="16"/>
                        <a:pt x="6" y="17"/>
                        <a:pt x="7" y="17"/>
                      </a:cubicBezTo>
                      <a:cubicBezTo>
                        <a:pt x="7" y="16"/>
                        <a:pt x="7" y="16"/>
                        <a:pt x="7" y="16"/>
                      </a:cubicBezTo>
                      <a:close/>
                      <a:moveTo>
                        <a:pt x="7" y="20"/>
                      </a:moveTo>
                      <a:cubicBezTo>
                        <a:pt x="7" y="21"/>
                        <a:pt x="7" y="20"/>
                        <a:pt x="7" y="20"/>
                      </a:cubicBezTo>
                      <a:cubicBezTo>
                        <a:pt x="7" y="20"/>
                        <a:pt x="8" y="20"/>
                        <a:pt x="7" y="20"/>
                      </a:cubicBezTo>
                      <a:close/>
                      <a:moveTo>
                        <a:pt x="8" y="17"/>
                      </a:moveTo>
                      <a:cubicBezTo>
                        <a:pt x="8" y="17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9" y="19"/>
                      </a:moveTo>
                      <a:cubicBezTo>
                        <a:pt x="9" y="20"/>
                        <a:pt x="9" y="21"/>
                        <a:pt x="9" y="21"/>
                      </a:cubicBezTo>
                      <a:cubicBezTo>
                        <a:pt x="8" y="21"/>
                        <a:pt x="9" y="20"/>
                        <a:pt x="8" y="20"/>
                      </a:cubicBezTo>
                      <a:cubicBezTo>
                        <a:pt x="8" y="20"/>
                        <a:pt x="8" y="21"/>
                        <a:pt x="7" y="21"/>
                      </a:cubicBezTo>
                      <a:cubicBezTo>
                        <a:pt x="8" y="20"/>
                        <a:pt x="8" y="20"/>
                        <a:pt x="8" y="19"/>
                      </a:cubicBezTo>
                      <a:cubicBezTo>
                        <a:pt x="8" y="20"/>
                        <a:pt x="9" y="19"/>
                        <a:pt x="9" y="19"/>
                      </a:cubicBezTo>
                      <a:close/>
                      <a:moveTo>
                        <a:pt x="10" y="32"/>
                      </a:move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9" y="33"/>
                        <a:pt x="8" y="32"/>
                        <a:pt x="9" y="31"/>
                      </a:cubicBezTo>
                      <a:cubicBezTo>
                        <a:pt x="9" y="32"/>
                        <a:pt x="9" y="32"/>
                        <a:pt x="10" y="32"/>
                      </a:cubicBezTo>
                      <a:close/>
                      <a:moveTo>
                        <a:pt x="9" y="46"/>
                      </a:move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lose/>
                      <a:moveTo>
                        <a:pt x="10" y="17"/>
                      </a:move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0" y="18"/>
                        <a:pt x="10" y="19"/>
                        <a:pt x="10" y="18"/>
                      </a:cubicBezTo>
                      <a:cubicBezTo>
                        <a:pt x="10" y="18"/>
                        <a:pt x="10" y="18"/>
                        <a:pt x="10" y="17"/>
                      </a:cubicBezTo>
                      <a:close/>
                      <a:moveTo>
                        <a:pt x="10" y="45"/>
                      </a:move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0" y="45"/>
                        <a:pt x="10" y="44"/>
                        <a:pt x="10" y="44"/>
                      </a:cubicBezTo>
                      <a:cubicBezTo>
                        <a:pt x="10" y="44"/>
                        <a:pt x="10" y="44"/>
                        <a:pt x="10" y="45"/>
                      </a:cubicBezTo>
                      <a:close/>
                      <a:moveTo>
                        <a:pt x="10" y="21"/>
                      </a:moveTo>
                      <a:cubicBezTo>
                        <a:pt x="10" y="21"/>
                        <a:pt x="10" y="20"/>
                        <a:pt x="10" y="20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lose/>
                      <a:moveTo>
                        <a:pt x="11" y="33"/>
                      </a:moveTo>
                      <a:cubicBezTo>
                        <a:pt x="11" y="33"/>
                        <a:pt x="11" y="33"/>
                        <a:pt x="11" y="33"/>
                      </a:cubicBezTo>
                      <a:cubicBezTo>
                        <a:pt x="11" y="33"/>
                        <a:pt x="11" y="32"/>
                        <a:pt x="11" y="32"/>
                      </a:cubicBezTo>
                      <a:cubicBezTo>
                        <a:pt x="11" y="33"/>
                        <a:pt x="11" y="33"/>
                        <a:pt x="11" y="33"/>
                      </a:cubicBezTo>
                      <a:close/>
                      <a:moveTo>
                        <a:pt x="12" y="34"/>
                      </a:moveTo>
                      <a:cubicBezTo>
                        <a:pt x="12" y="35"/>
                        <a:pt x="12" y="35"/>
                        <a:pt x="11" y="35"/>
                      </a:cubicBezTo>
                      <a:cubicBezTo>
                        <a:pt x="11" y="35"/>
                        <a:pt x="11" y="34"/>
                        <a:pt x="12" y="34"/>
                      </a:cubicBezTo>
                      <a:close/>
                      <a:moveTo>
                        <a:pt x="11" y="31"/>
                      </a:moveTo>
                      <a:cubicBezTo>
                        <a:pt x="11" y="30"/>
                        <a:pt x="11" y="30"/>
                        <a:pt x="11" y="30"/>
                      </a:cubicBezTo>
                      <a:cubicBezTo>
                        <a:pt x="11" y="30"/>
                        <a:pt x="11" y="31"/>
                        <a:pt x="11" y="31"/>
                      </a:cubicBezTo>
                      <a:close/>
                      <a:moveTo>
                        <a:pt x="11" y="19"/>
                      </a:move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9"/>
                        <a:pt x="11" y="19"/>
                        <a:pt x="11" y="20"/>
                      </a:cubicBezTo>
                      <a:cubicBezTo>
                        <a:pt x="11" y="20"/>
                        <a:pt x="11" y="20"/>
                        <a:pt x="11" y="19"/>
                      </a:cubicBezTo>
                      <a:close/>
                      <a:moveTo>
                        <a:pt x="12" y="17"/>
                      </a:moveTo>
                      <a:cubicBezTo>
                        <a:pt x="11" y="17"/>
                        <a:pt x="11" y="17"/>
                        <a:pt x="10" y="17"/>
                      </a:cubicBezTo>
                      <a:cubicBezTo>
                        <a:pt x="10" y="17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1" y="16"/>
                        <a:pt x="11" y="15"/>
                        <a:pt x="11" y="15"/>
                      </a:cubicBezTo>
                      <a:cubicBezTo>
                        <a:pt x="11" y="16"/>
                        <a:pt x="12" y="16"/>
                        <a:pt x="12" y="17"/>
                      </a:cubicBezTo>
                      <a:close/>
                      <a:moveTo>
                        <a:pt x="13" y="32"/>
                      </a:move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2"/>
                        <a:pt x="12" y="31"/>
                        <a:pt x="13" y="32"/>
                      </a:cubicBezTo>
                      <a:close/>
                      <a:moveTo>
                        <a:pt x="12" y="25"/>
                      </a:moveTo>
                      <a:cubicBezTo>
                        <a:pt x="12" y="25"/>
                        <a:pt x="12" y="25"/>
                        <a:pt x="12" y="24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lose/>
                      <a:moveTo>
                        <a:pt x="13" y="30"/>
                      </a:moveTo>
                      <a:cubicBezTo>
                        <a:pt x="13" y="31"/>
                        <a:pt x="13" y="30"/>
                        <a:pt x="12" y="30"/>
                      </a:cubicBezTo>
                      <a:cubicBezTo>
                        <a:pt x="12" y="30"/>
                        <a:pt x="13" y="30"/>
                        <a:pt x="13" y="30"/>
                      </a:cubicBezTo>
                      <a:close/>
                      <a:moveTo>
                        <a:pt x="15" y="30"/>
                      </a:moveTo>
                      <a:cubicBezTo>
                        <a:pt x="15" y="30"/>
                        <a:pt x="15" y="30"/>
                        <a:pt x="15" y="29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lose/>
                      <a:moveTo>
                        <a:pt x="15" y="41"/>
                      </a:moveTo>
                      <a:cubicBezTo>
                        <a:pt x="15" y="41"/>
                        <a:pt x="15" y="41"/>
                        <a:pt x="16" y="41"/>
                      </a:cubicBezTo>
                      <a:cubicBezTo>
                        <a:pt x="16" y="41"/>
                        <a:pt x="16" y="41"/>
                        <a:pt x="16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lose/>
                      <a:moveTo>
                        <a:pt x="14" y="39"/>
                      </a:moveTo>
                      <a:cubicBezTo>
                        <a:pt x="15" y="38"/>
                        <a:pt x="15" y="40"/>
                        <a:pt x="14" y="40"/>
                      </a:cubicBezTo>
                      <a:cubicBezTo>
                        <a:pt x="14" y="40"/>
                        <a:pt x="14" y="40"/>
                        <a:pt x="14" y="39"/>
                      </a:cubicBezTo>
                      <a:close/>
                      <a:moveTo>
                        <a:pt x="14" y="31"/>
                      </a:moveTo>
                      <a:cubicBezTo>
                        <a:pt x="14" y="31"/>
                        <a:pt x="14" y="30"/>
                        <a:pt x="14" y="30"/>
                      </a:cubicBezTo>
                      <a:cubicBezTo>
                        <a:pt x="15" y="30"/>
                        <a:pt x="15" y="31"/>
                        <a:pt x="14" y="31"/>
                      </a:cubicBezTo>
                      <a:close/>
                      <a:moveTo>
                        <a:pt x="13" y="40"/>
                      </a:move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14" y="40"/>
                        <a:pt x="14" y="40"/>
                        <a:pt x="13" y="41"/>
                      </a:cubicBezTo>
                      <a:cubicBezTo>
                        <a:pt x="14" y="40"/>
                        <a:pt x="13" y="40"/>
                        <a:pt x="13" y="40"/>
                      </a:cubicBezTo>
                      <a:close/>
                      <a:moveTo>
                        <a:pt x="13" y="41"/>
                      </a:move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lose/>
                      <a:moveTo>
                        <a:pt x="13" y="46"/>
                      </a:moveTo>
                      <a:cubicBezTo>
                        <a:pt x="13" y="46"/>
                        <a:pt x="13" y="46"/>
                        <a:pt x="13" y="47"/>
                      </a:cubicBezTo>
                      <a:cubicBezTo>
                        <a:pt x="12" y="47"/>
                        <a:pt x="12" y="46"/>
                        <a:pt x="13" y="46"/>
                      </a:cubicBezTo>
                      <a:close/>
                      <a:moveTo>
                        <a:pt x="11" y="48"/>
                      </a:moveTo>
                      <a:cubicBezTo>
                        <a:pt x="12" y="47"/>
                        <a:pt x="12" y="47"/>
                        <a:pt x="12" y="47"/>
                      </a:cubicBezTo>
                      <a:cubicBezTo>
                        <a:pt x="12" y="47"/>
                        <a:pt x="12" y="47"/>
                        <a:pt x="11" y="48"/>
                      </a:cubicBezTo>
                      <a:close/>
                      <a:moveTo>
                        <a:pt x="10" y="45"/>
                      </a:moveTo>
                      <a:cubicBezTo>
                        <a:pt x="11" y="45"/>
                        <a:pt x="11" y="45"/>
                        <a:pt x="11" y="45"/>
                      </a:cubicBezTo>
                      <a:cubicBezTo>
                        <a:pt x="12" y="45"/>
                        <a:pt x="12" y="44"/>
                        <a:pt x="13" y="44"/>
                      </a:cubicBezTo>
                      <a:cubicBezTo>
                        <a:pt x="13" y="45"/>
                        <a:pt x="13" y="45"/>
                        <a:pt x="13" y="45"/>
                      </a:cubicBezTo>
                      <a:cubicBezTo>
                        <a:pt x="12" y="45"/>
                        <a:pt x="12" y="45"/>
                        <a:pt x="12" y="45"/>
                      </a:cubicBezTo>
                      <a:cubicBezTo>
                        <a:pt x="12" y="46"/>
                        <a:pt x="12" y="47"/>
                        <a:pt x="12" y="47"/>
                      </a:cubicBezTo>
                      <a:cubicBezTo>
                        <a:pt x="11" y="47"/>
                        <a:pt x="11" y="47"/>
                        <a:pt x="11" y="47"/>
                      </a:cubicBezTo>
                      <a:cubicBezTo>
                        <a:pt x="11" y="46"/>
                        <a:pt x="12" y="46"/>
                        <a:pt x="12" y="46"/>
                      </a:cubicBezTo>
                      <a:cubicBezTo>
                        <a:pt x="12" y="46"/>
                        <a:pt x="11" y="46"/>
                        <a:pt x="11" y="46"/>
                      </a:cubicBezTo>
                      <a:cubicBezTo>
                        <a:pt x="11" y="46"/>
                        <a:pt x="10" y="46"/>
                        <a:pt x="10" y="45"/>
                      </a:cubicBezTo>
                      <a:close/>
                      <a:moveTo>
                        <a:pt x="9" y="47"/>
                      </a:moveTo>
                      <a:cubicBezTo>
                        <a:pt x="9" y="46"/>
                        <a:pt x="9" y="47"/>
                        <a:pt x="9" y="47"/>
                      </a:cubicBezTo>
                      <a:cubicBezTo>
                        <a:pt x="9" y="46"/>
                        <a:pt x="9" y="46"/>
                        <a:pt x="10" y="46"/>
                      </a:cubicBezTo>
                      <a:cubicBezTo>
                        <a:pt x="10" y="46"/>
                        <a:pt x="9" y="47"/>
                        <a:pt x="10" y="47"/>
                      </a:cubicBezTo>
                      <a:cubicBezTo>
                        <a:pt x="10" y="47"/>
                        <a:pt x="10" y="46"/>
                        <a:pt x="10" y="46"/>
                      </a:cubicBezTo>
                      <a:cubicBezTo>
                        <a:pt x="10" y="46"/>
                        <a:pt x="10" y="47"/>
                        <a:pt x="11" y="47"/>
                      </a:cubicBezTo>
                      <a:cubicBezTo>
                        <a:pt x="11" y="47"/>
                        <a:pt x="11" y="47"/>
                        <a:pt x="11" y="48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8"/>
                        <a:pt x="10" y="48"/>
                        <a:pt x="10" y="48"/>
                      </a:cubicBezTo>
                      <a:cubicBezTo>
                        <a:pt x="9" y="49"/>
                        <a:pt x="8" y="48"/>
                        <a:pt x="9" y="47"/>
                      </a:cubicBezTo>
                      <a:close/>
                      <a:moveTo>
                        <a:pt x="8" y="45"/>
                      </a:moveTo>
                      <a:cubicBezTo>
                        <a:pt x="8" y="44"/>
                        <a:pt x="9" y="45"/>
                        <a:pt x="9" y="44"/>
                      </a:cubicBezTo>
                      <a:cubicBezTo>
                        <a:pt x="9" y="45"/>
                        <a:pt x="8" y="45"/>
                        <a:pt x="8" y="45"/>
                      </a:cubicBezTo>
                      <a:close/>
                      <a:moveTo>
                        <a:pt x="7" y="49"/>
                      </a:moveTo>
                      <a:cubicBezTo>
                        <a:pt x="8" y="48"/>
                        <a:pt x="8" y="47"/>
                        <a:pt x="8" y="47"/>
                      </a:cubicBezTo>
                      <a:cubicBezTo>
                        <a:pt x="8" y="48"/>
                        <a:pt x="8" y="48"/>
                        <a:pt x="8" y="49"/>
                      </a:cubicBezTo>
                      <a:cubicBezTo>
                        <a:pt x="7" y="49"/>
                        <a:pt x="7" y="49"/>
                        <a:pt x="7" y="49"/>
                      </a:cubicBezTo>
                      <a:close/>
                      <a:moveTo>
                        <a:pt x="7" y="49"/>
                      </a:moveTo>
                      <a:cubicBezTo>
                        <a:pt x="7" y="49"/>
                        <a:pt x="7" y="50"/>
                        <a:pt x="6" y="50"/>
                      </a:cubicBezTo>
                      <a:cubicBezTo>
                        <a:pt x="6" y="50"/>
                        <a:pt x="7" y="49"/>
                        <a:pt x="7" y="49"/>
                      </a:cubicBezTo>
                      <a:close/>
                      <a:moveTo>
                        <a:pt x="6" y="49"/>
                      </a:moveTo>
                      <a:cubicBezTo>
                        <a:pt x="6" y="49"/>
                        <a:pt x="6" y="49"/>
                        <a:pt x="6" y="48"/>
                      </a:cubicBezTo>
                      <a:cubicBezTo>
                        <a:pt x="7" y="49"/>
                        <a:pt x="7" y="48"/>
                        <a:pt x="7" y="49"/>
                      </a:cubicBezTo>
                      <a:cubicBezTo>
                        <a:pt x="7" y="49"/>
                        <a:pt x="6" y="49"/>
                        <a:pt x="6" y="49"/>
                      </a:cubicBezTo>
                      <a:cubicBezTo>
                        <a:pt x="6" y="50"/>
                        <a:pt x="6" y="50"/>
                        <a:pt x="6" y="50"/>
                      </a:cubicBezTo>
                      <a:cubicBezTo>
                        <a:pt x="6" y="50"/>
                        <a:pt x="6" y="50"/>
                        <a:pt x="6" y="49"/>
                      </a:cubicBezTo>
                      <a:close/>
                      <a:moveTo>
                        <a:pt x="5" y="48"/>
                      </a:moveTo>
                      <a:cubicBezTo>
                        <a:pt x="5" y="48"/>
                        <a:pt x="5" y="48"/>
                        <a:pt x="5" y="47"/>
                      </a:cubicBezTo>
                      <a:cubicBezTo>
                        <a:pt x="5" y="48"/>
                        <a:pt x="6" y="48"/>
                        <a:pt x="6" y="48"/>
                      </a:cubicBezTo>
                      <a:cubicBezTo>
                        <a:pt x="6" y="49"/>
                        <a:pt x="5" y="48"/>
                        <a:pt x="5" y="48"/>
                      </a:cubicBezTo>
                      <a:close/>
                      <a:moveTo>
                        <a:pt x="5" y="39"/>
                      </a:moveTo>
                      <a:cubicBezTo>
                        <a:pt x="4" y="39"/>
                        <a:pt x="4" y="39"/>
                        <a:pt x="4" y="39"/>
                      </a:cubicBezTo>
                      <a:cubicBezTo>
                        <a:pt x="4" y="39"/>
                        <a:pt x="5" y="38"/>
                        <a:pt x="5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lose/>
                      <a:moveTo>
                        <a:pt x="4" y="43"/>
                      </a:moveTo>
                      <a:cubicBezTo>
                        <a:pt x="4" y="44"/>
                        <a:pt x="4" y="43"/>
                        <a:pt x="4" y="43"/>
                      </a:cubicBezTo>
                      <a:cubicBezTo>
                        <a:pt x="4" y="43"/>
                        <a:pt x="5" y="43"/>
                        <a:pt x="4" y="43"/>
                      </a:cubicBezTo>
                      <a:close/>
                      <a:moveTo>
                        <a:pt x="5" y="44"/>
                      </a:moveTo>
                      <a:cubicBezTo>
                        <a:pt x="5" y="45"/>
                        <a:pt x="5" y="45"/>
                        <a:pt x="4" y="45"/>
                      </a:cubicBezTo>
                      <a:cubicBezTo>
                        <a:pt x="4" y="45"/>
                        <a:pt x="4" y="46"/>
                        <a:pt x="4" y="46"/>
                      </a:cubicBezTo>
                      <a:cubicBezTo>
                        <a:pt x="4" y="46"/>
                        <a:pt x="4" y="45"/>
                        <a:pt x="4" y="45"/>
                      </a:cubicBezTo>
                      <a:cubicBezTo>
                        <a:pt x="4" y="45"/>
                        <a:pt x="4" y="44"/>
                        <a:pt x="5" y="44"/>
                      </a:cubicBezTo>
                      <a:close/>
                      <a:moveTo>
                        <a:pt x="4" y="49"/>
                      </a:moveTo>
                      <a:cubicBezTo>
                        <a:pt x="4" y="49"/>
                        <a:pt x="4" y="48"/>
                        <a:pt x="5" y="48"/>
                      </a:cubicBezTo>
                      <a:cubicBezTo>
                        <a:pt x="4" y="48"/>
                        <a:pt x="5" y="49"/>
                        <a:pt x="4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lose/>
                      <a:moveTo>
                        <a:pt x="3" y="48"/>
                      </a:moveTo>
                      <a:cubicBezTo>
                        <a:pt x="4" y="48"/>
                        <a:pt x="4" y="48"/>
                        <a:pt x="4" y="47"/>
                      </a:cubicBezTo>
                      <a:cubicBezTo>
                        <a:pt x="4" y="48"/>
                        <a:pt x="3" y="49"/>
                        <a:pt x="3" y="48"/>
                      </a:cubicBezTo>
                      <a:close/>
                      <a:moveTo>
                        <a:pt x="3" y="47"/>
                      </a:moveTo>
                      <a:cubicBezTo>
                        <a:pt x="4" y="47"/>
                        <a:pt x="4" y="47"/>
                        <a:pt x="4" y="47"/>
                      </a:cubicBezTo>
                      <a:cubicBezTo>
                        <a:pt x="4" y="47"/>
                        <a:pt x="3" y="47"/>
                        <a:pt x="3" y="47"/>
                      </a:cubicBezTo>
                      <a:close/>
                      <a:moveTo>
                        <a:pt x="3" y="48"/>
                      </a:moveTo>
                      <a:cubicBezTo>
                        <a:pt x="3" y="48"/>
                        <a:pt x="3" y="48"/>
                        <a:pt x="3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lose/>
                      <a:moveTo>
                        <a:pt x="2" y="46"/>
                      </a:moveTo>
                      <a:cubicBezTo>
                        <a:pt x="2" y="45"/>
                        <a:pt x="3" y="45"/>
                        <a:pt x="3" y="45"/>
                      </a:cubicBezTo>
                      <a:cubicBezTo>
                        <a:pt x="3" y="46"/>
                        <a:pt x="3" y="46"/>
                        <a:pt x="3" y="47"/>
                      </a:cubicBezTo>
                      <a:cubicBezTo>
                        <a:pt x="2" y="47"/>
                        <a:pt x="2" y="46"/>
                        <a:pt x="2" y="46"/>
                      </a:cubicBezTo>
                      <a:close/>
                      <a:moveTo>
                        <a:pt x="2" y="44"/>
                      </a:move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44"/>
                        <a:pt x="2" y="44"/>
                        <a:pt x="2" y="44"/>
                      </a:cubicBezTo>
                      <a:close/>
                      <a:moveTo>
                        <a:pt x="2" y="40"/>
                      </a:moveTo>
                      <a:cubicBezTo>
                        <a:pt x="2" y="40"/>
                        <a:pt x="2" y="39"/>
                        <a:pt x="2" y="39"/>
                      </a:cubicBezTo>
                      <a:cubicBezTo>
                        <a:pt x="2" y="39"/>
                        <a:pt x="2" y="40"/>
                        <a:pt x="2" y="40"/>
                      </a:cubicBezTo>
                      <a:cubicBezTo>
                        <a:pt x="2" y="40"/>
                        <a:pt x="2" y="40"/>
                        <a:pt x="2" y="40"/>
                      </a:cubicBezTo>
                      <a:close/>
                      <a:moveTo>
                        <a:pt x="2" y="21"/>
                      </a:moveTo>
                      <a:cubicBezTo>
                        <a:pt x="2" y="21"/>
                        <a:pt x="2" y="22"/>
                        <a:pt x="2" y="22"/>
                      </a:cubicBezTo>
                      <a:cubicBezTo>
                        <a:pt x="2" y="22"/>
                        <a:pt x="2" y="22"/>
                        <a:pt x="1" y="23"/>
                      </a:cubicBezTo>
                      <a:cubicBezTo>
                        <a:pt x="1" y="22"/>
                        <a:pt x="1" y="21"/>
                        <a:pt x="2" y="21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2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2" name="任意多边形 11291"/>
                <p:cNvSpPr>
                  <a:spLocks noEditPoints="1"/>
                </p:cNvSpPr>
                <p:nvPr/>
              </p:nvSpPr>
              <p:spPr>
                <a:xfrm>
                  <a:off x="5547" y="3608"/>
                  <a:ext cx="77" cy="106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1" y="49"/>
                      </a:moveTo>
                      <a:cubicBezTo>
                        <a:pt x="1" y="49"/>
                        <a:pt x="1" y="50"/>
                        <a:pt x="1" y="51"/>
                      </a:cubicBezTo>
                      <a:cubicBezTo>
                        <a:pt x="2" y="50"/>
                        <a:pt x="3" y="50"/>
                        <a:pt x="5" y="49"/>
                      </a:cubicBezTo>
                      <a:cubicBezTo>
                        <a:pt x="5" y="49"/>
                        <a:pt x="5" y="48"/>
                        <a:pt x="5" y="48"/>
                      </a:cubicBezTo>
                      <a:cubicBezTo>
                        <a:pt x="6" y="48"/>
                        <a:pt x="6" y="48"/>
                        <a:pt x="6" y="47"/>
                      </a:cubicBezTo>
                      <a:cubicBezTo>
                        <a:pt x="6" y="47"/>
                        <a:pt x="6" y="47"/>
                        <a:pt x="6" y="47"/>
                      </a:cubicBezTo>
                      <a:cubicBezTo>
                        <a:pt x="6" y="47"/>
                        <a:pt x="5" y="47"/>
                        <a:pt x="5" y="47"/>
                      </a:cubicBezTo>
                      <a:cubicBezTo>
                        <a:pt x="5" y="47"/>
                        <a:pt x="5" y="47"/>
                        <a:pt x="5" y="46"/>
                      </a:cubicBezTo>
                      <a:cubicBezTo>
                        <a:pt x="5" y="45"/>
                        <a:pt x="5" y="46"/>
                        <a:pt x="6" y="45"/>
                      </a:cubicBezTo>
                      <a:cubicBezTo>
                        <a:pt x="6" y="45"/>
                        <a:pt x="5" y="46"/>
                        <a:pt x="5" y="45"/>
                      </a:cubicBezTo>
                      <a:cubicBezTo>
                        <a:pt x="5" y="44"/>
                        <a:pt x="6" y="45"/>
                        <a:pt x="6" y="45"/>
                      </a:cubicBezTo>
                      <a:cubicBezTo>
                        <a:pt x="5" y="44"/>
                        <a:pt x="6" y="44"/>
                        <a:pt x="6" y="43"/>
                      </a:cubicBezTo>
                      <a:cubicBezTo>
                        <a:pt x="7" y="43"/>
                        <a:pt x="7" y="43"/>
                        <a:pt x="8" y="42"/>
                      </a:cubicBezTo>
                      <a:cubicBezTo>
                        <a:pt x="8" y="43"/>
                        <a:pt x="7" y="43"/>
                        <a:pt x="7" y="43"/>
                      </a:cubicBezTo>
                      <a:cubicBezTo>
                        <a:pt x="7" y="43"/>
                        <a:pt x="7" y="44"/>
                        <a:pt x="7" y="45"/>
                      </a:cubicBezTo>
                      <a:cubicBezTo>
                        <a:pt x="7" y="45"/>
                        <a:pt x="7" y="46"/>
                        <a:pt x="8" y="46"/>
                      </a:cubicBezTo>
                      <a:cubicBezTo>
                        <a:pt x="7" y="46"/>
                        <a:pt x="7" y="47"/>
                        <a:pt x="7" y="48"/>
                      </a:cubicBezTo>
                      <a:cubicBezTo>
                        <a:pt x="9" y="48"/>
                        <a:pt x="12" y="46"/>
                        <a:pt x="14" y="45"/>
                      </a:cubicBezTo>
                      <a:cubicBezTo>
                        <a:pt x="17" y="44"/>
                        <a:pt x="20" y="43"/>
                        <a:pt x="2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3" y="40"/>
                        <a:pt x="23" y="41"/>
                        <a:pt x="23" y="41"/>
                      </a:cubicBezTo>
                      <a:cubicBezTo>
                        <a:pt x="23" y="40"/>
                        <a:pt x="23" y="40"/>
                        <a:pt x="23" y="40"/>
                      </a:cubicBezTo>
                      <a:cubicBezTo>
                        <a:pt x="23" y="40"/>
                        <a:pt x="23" y="40"/>
                        <a:pt x="24" y="40"/>
                      </a:cubicBezTo>
                      <a:cubicBezTo>
                        <a:pt x="24" y="40"/>
                        <a:pt x="23" y="40"/>
                        <a:pt x="24" y="41"/>
                      </a:cubicBezTo>
                      <a:cubicBezTo>
                        <a:pt x="25" y="40"/>
                        <a:pt x="26" y="40"/>
                        <a:pt x="27" y="39"/>
                      </a:cubicBezTo>
                      <a:cubicBezTo>
                        <a:pt x="28" y="39"/>
                        <a:pt x="28" y="39"/>
                        <a:pt x="28" y="39"/>
                      </a:cubicBezTo>
                      <a:cubicBezTo>
                        <a:pt x="31" y="37"/>
                        <a:pt x="33" y="37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6" y="32"/>
                        <a:pt x="36" y="29"/>
                        <a:pt x="36" y="26"/>
                      </a:cubicBezTo>
                      <a:cubicBezTo>
                        <a:pt x="36" y="26"/>
                        <a:pt x="36" y="26"/>
                        <a:pt x="36" y="26"/>
                      </a:cubicBezTo>
                      <a:cubicBezTo>
                        <a:pt x="36" y="23"/>
                        <a:pt x="36" y="19"/>
                        <a:pt x="37" y="16"/>
                      </a:cubicBezTo>
                      <a:cubicBezTo>
                        <a:pt x="37" y="12"/>
                        <a:pt x="37" y="7"/>
                        <a:pt x="37" y="3"/>
                      </a:cubicBezTo>
                      <a:cubicBezTo>
                        <a:pt x="37" y="2"/>
                        <a:pt x="37" y="0"/>
                        <a:pt x="36" y="0"/>
                      </a:cubicBezTo>
                      <a:cubicBezTo>
                        <a:pt x="35" y="0"/>
                        <a:pt x="34" y="1"/>
                        <a:pt x="33" y="2"/>
                      </a:cubicBezTo>
                      <a:cubicBezTo>
                        <a:pt x="33" y="2"/>
                        <a:pt x="33" y="1"/>
                        <a:pt x="32" y="2"/>
                      </a:cubicBezTo>
                      <a:cubicBezTo>
                        <a:pt x="30" y="3"/>
                        <a:pt x="27" y="3"/>
                        <a:pt x="24" y="5"/>
                      </a:cubicBezTo>
                      <a:cubicBezTo>
                        <a:pt x="21" y="6"/>
                        <a:pt x="19" y="7"/>
                        <a:pt x="16" y="8"/>
                      </a:cubicBezTo>
                      <a:cubicBezTo>
                        <a:pt x="16" y="8"/>
                        <a:pt x="15" y="9"/>
                        <a:pt x="14" y="9"/>
                      </a:cubicBezTo>
                      <a:cubicBezTo>
                        <a:pt x="13" y="9"/>
                        <a:pt x="11" y="10"/>
                        <a:pt x="9" y="11"/>
                      </a:cubicBezTo>
                      <a:cubicBezTo>
                        <a:pt x="9" y="11"/>
                        <a:pt x="8" y="11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5" y="13"/>
                        <a:pt x="3" y="13"/>
                        <a:pt x="2" y="14"/>
                      </a:cubicBezTo>
                      <a:cubicBezTo>
                        <a:pt x="2" y="15"/>
                        <a:pt x="1" y="16"/>
                        <a:pt x="1" y="16"/>
                      </a:cubicBezTo>
                      <a:cubicBezTo>
                        <a:pt x="1" y="19"/>
                        <a:pt x="1" y="21"/>
                        <a:pt x="1" y="23"/>
                      </a:cubicBezTo>
                      <a:cubicBezTo>
                        <a:pt x="1" y="25"/>
                        <a:pt x="0" y="27"/>
                        <a:pt x="1" y="28"/>
                      </a:cubicBezTo>
                      <a:cubicBezTo>
                        <a:pt x="1" y="30"/>
                        <a:pt x="0" y="33"/>
                        <a:pt x="1" y="34"/>
                      </a:cubicBezTo>
                      <a:cubicBezTo>
                        <a:pt x="1" y="36"/>
                        <a:pt x="1" y="38"/>
                        <a:pt x="1" y="40"/>
                      </a:cubicBezTo>
                      <a:cubicBezTo>
                        <a:pt x="1" y="41"/>
                        <a:pt x="1" y="42"/>
                        <a:pt x="1" y="43"/>
                      </a:cubicBezTo>
                      <a:cubicBezTo>
                        <a:pt x="1" y="44"/>
                        <a:pt x="1" y="47"/>
                        <a:pt x="1" y="49"/>
                      </a:cubicBezTo>
                      <a:close/>
                      <a:moveTo>
                        <a:pt x="32" y="8"/>
                      </a:move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1" y="8"/>
                        <a:pt x="32" y="7"/>
                      </a:cubicBezTo>
                      <a:cubicBezTo>
                        <a:pt x="31" y="8"/>
                        <a:pt x="32" y="8"/>
                        <a:pt x="32" y="8"/>
                      </a:cubicBezTo>
                      <a:close/>
                      <a:moveTo>
                        <a:pt x="32" y="9"/>
                      </a:moveTo>
                      <a:cubicBezTo>
                        <a:pt x="32" y="9"/>
                        <a:pt x="32" y="8"/>
                        <a:pt x="32" y="8"/>
                      </a:cubicBezTo>
                      <a:cubicBezTo>
                        <a:pt x="32" y="8"/>
                        <a:pt x="33" y="9"/>
                        <a:pt x="32" y="9"/>
                      </a:cubicBezTo>
                      <a:close/>
                      <a:moveTo>
                        <a:pt x="32" y="12"/>
                      </a:moveTo>
                      <a:cubicBezTo>
                        <a:pt x="32" y="12"/>
                        <a:pt x="32" y="11"/>
                        <a:pt x="32" y="11"/>
                      </a:cubicBezTo>
                      <a:cubicBezTo>
                        <a:pt x="32" y="11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lose/>
                      <a:moveTo>
                        <a:pt x="30" y="11"/>
                      </a:moveTo>
                      <a:cubicBezTo>
                        <a:pt x="30" y="11"/>
                        <a:pt x="31" y="11"/>
                        <a:pt x="31" y="11"/>
                      </a:cubicBezTo>
                      <a:cubicBezTo>
                        <a:pt x="31" y="10"/>
                        <a:pt x="30" y="10"/>
                        <a:pt x="31" y="10"/>
                      </a:cubicBezTo>
                      <a:cubicBezTo>
                        <a:pt x="31" y="10"/>
                        <a:pt x="31" y="9"/>
                        <a:pt x="31" y="10"/>
                      </a:cubicBezTo>
                      <a:cubicBezTo>
                        <a:pt x="31" y="10"/>
                        <a:pt x="31" y="10"/>
                        <a:pt x="31" y="11"/>
                      </a:cubicBezTo>
                      <a:cubicBezTo>
                        <a:pt x="31" y="11"/>
                        <a:pt x="30" y="12"/>
                        <a:pt x="30" y="11"/>
                      </a:cubicBezTo>
                      <a:close/>
                      <a:moveTo>
                        <a:pt x="30" y="5"/>
                      </a:moveTo>
                      <a:cubicBezTo>
                        <a:pt x="30" y="5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5"/>
                      </a:cubicBezTo>
                      <a:close/>
                      <a:moveTo>
                        <a:pt x="13" y="29"/>
                      </a:moveTo>
                      <a:cubicBezTo>
                        <a:pt x="13" y="29"/>
                        <a:pt x="12" y="30"/>
                        <a:pt x="12" y="29"/>
                      </a:cubicBezTo>
                      <a:cubicBezTo>
                        <a:pt x="12" y="29"/>
                        <a:pt x="13" y="29"/>
                        <a:pt x="13" y="29"/>
                      </a:cubicBezTo>
                      <a:close/>
                      <a:moveTo>
                        <a:pt x="20" y="13"/>
                      </a:moveTo>
                      <a:cubicBezTo>
                        <a:pt x="21" y="13"/>
                        <a:pt x="22" y="13"/>
                        <a:pt x="22" y="14"/>
                      </a:cubicBezTo>
                      <a:cubicBezTo>
                        <a:pt x="23" y="15"/>
                        <a:pt x="22" y="17"/>
                        <a:pt x="22" y="18"/>
                      </a:cubicBezTo>
                      <a:cubicBezTo>
                        <a:pt x="21" y="19"/>
                        <a:pt x="20" y="20"/>
                        <a:pt x="20" y="20"/>
                      </a:cubicBezTo>
                      <a:cubicBezTo>
                        <a:pt x="20" y="21"/>
                        <a:pt x="21" y="20"/>
                        <a:pt x="22" y="21"/>
                      </a:cubicBezTo>
                      <a:cubicBezTo>
                        <a:pt x="23" y="22"/>
                        <a:pt x="23" y="24"/>
                        <a:pt x="21" y="26"/>
                      </a:cubicBezTo>
                      <a:cubicBezTo>
                        <a:pt x="20" y="27"/>
                        <a:pt x="20" y="28"/>
                        <a:pt x="19" y="28"/>
                      </a:cubicBezTo>
                      <a:cubicBezTo>
                        <a:pt x="17" y="30"/>
                        <a:pt x="15" y="30"/>
                        <a:pt x="14" y="29"/>
                      </a:cubicBezTo>
                      <a:cubicBezTo>
                        <a:pt x="14" y="29"/>
                        <a:pt x="13" y="27"/>
                        <a:pt x="14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3"/>
                        <a:pt x="15" y="23"/>
                        <a:pt x="16" y="22"/>
                      </a:cubicBezTo>
                      <a:cubicBezTo>
                        <a:pt x="15" y="21"/>
                        <a:pt x="14" y="21"/>
                        <a:pt x="14" y="19"/>
                      </a:cubicBezTo>
                      <a:cubicBezTo>
                        <a:pt x="14" y="17"/>
                        <a:pt x="15" y="16"/>
                        <a:pt x="16" y="15"/>
                      </a:cubicBezTo>
                      <a:cubicBezTo>
                        <a:pt x="17" y="14"/>
                        <a:pt x="19" y="13"/>
                        <a:pt x="20" y="13"/>
                      </a:cubicBezTo>
                      <a:close/>
                      <a:moveTo>
                        <a:pt x="13" y="34"/>
                      </a:move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14" y="35"/>
                        <a:pt x="13" y="35"/>
                        <a:pt x="13" y="34"/>
                      </a:cubicBezTo>
                      <a:close/>
                      <a:moveTo>
                        <a:pt x="22" y="11"/>
                      </a:moveTo>
                      <a:cubicBezTo>
                        <a:pt x="22" y="12"/>
                        <a:pt x="22" y="11"/>
                        <a:pt x="22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lose/>
                      <a:moveTo>
                        <a:pt x="24" y="10"/>
                      </a:moveTo>
                      <a:cubicBezTo>
                        <a:pt x="24" y="10"/>
                        <a:pt x="24" y="10"/>
                        <a:pt x="23" y="11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lose/>
                      <a:moveTo>
                        <a:pt x="24" y="8"/>
                      </a:moveTo>
                      <a:cubicBezTo>
                        <a:pt x="24" y="8"/>
                        <a:pt x="24" y="8"/>
                        <a:pt x="24" y="7"/>
                      </a:cubicBezTo>
                      <a:cubicBezTo>
                        <a:pt x="25" y="7"/>
                        <a:pt x="24" y="8"/>
                        <a:pt x="24" y="8"/>
                      </a:cubicBezTo>
                      <a:close/>
                      <a:moveTo>
                        <a:pt x="26" y="31"/>
                      </a:moveTo>
                      <a:cubicBezTo>
                        <a:pt x="25" y="32"/>
                        <a:pt x="23" y="34"/>
                        <a:pt x="21" y="34"/>
                      </a:cubicBezTo>
                      <a:cubicBezTo>
                        <a:pt x="18" y="36"/>
                        <a:pt x="14" y="37"/>
                        <a:pt x="11" y="39"/>
                      </a:cubicBezTo>
                      <a:cubicBezTo>
                        <a:pt x="11" y="38"/>
                        <a:pt x="10" y="39"/>
                        <a:pt x="9" y="39"/>
                      </a:cubicBezTo>
                      <a:cubicBezTo>
                        <a:pt x="9" y="38"/>
                        <a:pt x="9" y="37"/>
                        <a:pt x="10" y="37"/>
                      </a:cubicBezTo>
                      <a:cubicBezTo>
                        <a:pt x="15" y="35"/>
                        <a:pt x="20" y="32"/>
                        <a:pt x="26" y="30"/>
                      </a:cubicBezTo>
                      <a:cubicBezTo>
                        <a:pt x="27" y="30"/>
                        <a:pt x="27" y="31"/>
                        <a:pt x="26" y="31"/>
                      </a:cubicBezTo>
                      <a:close/>
                      <a:moveTo>
                        <a:pt x="10" y="44"/>
                      </a:moveTo>
                      <a:cubicBezTo>
                        <a:pt x="10" y="44"/>
                        <a:pt x="10" y="45"/>
                        <a:pt x="10" y="45"/>
                      </a:cubicBezTo>
                      <a:cubicBezTo>
                        <a:pt x="10" y="45"/>
                        <a:pt x="9" y="45"/>
                        <a:pt x="10" y="44"/>
                      </a:cubicBezTo>
                      <a:close/>
                      <a:moveTo>
                        <a:pt x="10" y="41"/>
                      </a:moveTo>
                      <a:cubicBezTo>
                        <a:pt x="10" y="41"/>
                        <a:pt x="11" y="41"/>
                        <a:pt x="11" y="41"/>
                      </a:cubicBezTo>
                      <a:cubicBezTo>
                        <a:pt x="12" y="40"/>
                        <a:pt x="14" y="39"/>
                        <a:pt x="15" y="39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7" y="39"/>
                        <a:pt x="17" y="38"/>
                        <a:pt x="18" y="38"/>
                      </a:cubicBezTo>
                      <a:cubicBezTo>
                        <a:pt x="21" y="37"/>
                        <a:pt x="24" y="35"/>
                        <a:pt x="26" y="35"/>
                      </a:cubicBezTo>
                      <a:cubicBezTo>
                        <a:pt x="26" y="35"/>
                        <a:pt x="26" y="36"/>
                        <a:pt x="26" y="36"/>
                      </a:cubicBezTo>
                      <a:cubicBezTo>
                        <a:pt x="22" y="39"/>
                        <a:pt x="16" y="41"/>
                        <a:pt x="11" y="43"/>
                      </a:cubicBezTo>
                      <a:cubicBezTo>
                        <a:pt x="11" y="43"/>
                        <a:pt x="11" y="44"/>
                        <a:pt x="11" y="44"/>
                      </a:cubicBezTo>
                      <a:cubicBezTo>
                        <a:pt x="10" y="44"/>
                        <a:pt x="10" y="44"/>
                        <a:pt x="9" y="44"/>
                      </a:cubicBezTo>
                      <a:cubicBezTo>
                        <a:pt x="9" y="43"/>
                        <a:pt x="9" y="42"/>
                        <a:pt x="10" y="41"/>
                      </a:cubicBezTo>
                      <a:close/>
                      <a:moveTo>
                        <a:pt x="5" y="47"/>
                      </a:moveTo>
                      <a:cubicBezTo>
                        <a:pt x="5" y="47"/>
                        <a:pt x="5" y="47"/>
                        <a:pt x="5" y="47"/>
                      </a:cubicBezTo>
                      <a:cubicBezTo>
                        <a:pt x="5" y="47"/>
                        <a:pt x="5" y="48"/>
                        <a:pt x="5" y="48"/>
                      </a:cubicBezTo>
                      <a:cubicBezTo>
                        <a:pt x="5" y="48"/>
                        <a:pt x="5" y="48"/>
                        <a:pt x="5" y="47"/>
                      </a:cubicBezTo>
                      <a:close/>
                      <a:moveTo>
                        <a:pt x="5" y="35"/>
                      </a:move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6"/>
                        <a:pt x="5" y="37"/>
                        <a:pt x="4" y="37"/>
                      </a:cubicBezTo>
                      <a:cubicBezTo>
                        <a:pt x="5" y="36"/>
                        <a:pt x="5" y="35"/>
                        <a:pt x="5" y="35"/>
                      </a:cubicBezTo>
                      <a:cubicBezTo>
                        <a:pt x="5" y="35"/>
                        <a:pt x="6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lose/>
                      <a:moveTo>
                        <a:pt x="6" y="37"/>
                      </a:moveTo>
                      <a:cubicBezTo>
                        <a:pt x="6" y="38"/>
                        <a:pt x="6" y="37"/>
                        <a:pt x="6" y="38"/>
                      </a:cubicBezTo>
                      <a:cubicBezTo>
                        <a:pt x="6" y="38"/>
                        <a:pt x="5" y="38"/>
                        <a:pt x="6" y="37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6" y="17"/>
                      </a:cubicBezTo>
                      <a:cubicBezTo>
                        <a:pt x="5" y="17"/>
                        <a:pt x="5" y="18"/>
                        <a:pt x="4" y="18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6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lose/>
                      <a:moveTo>
                        <a:pt x="4" y="29"/>
                      </a:move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5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lose/>
                      <a:moveTo>
                        <a:pt x="4" y="27"/>
                      </a:moveTo>
                      <a:cubicBezTo>
                        <a:pt x="4" y="26"/>
                        <a:pt x="4" y="26"/>
                        <a:pt x="4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6"/>
                        <a:pt x="4" y="26"/>
                        <a:pt x="5" y="26"/>
                      </a:cubicBezTo>
                      <a:cubicBezTo>
                        <a:pt x="4" y="27"/>
                        <a:pt x="4" y="27"/>
                        <a:pt x="4" y="27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4" y="14"/>
                        <a:pt x="4" y="14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6" y="16"/>
                      </a:moveTo>
                      <a:cubicBezTo>
                        <a:pt x="5" y="16"/>
                        <a:pt x="5" y="17"/>
                        <a:pt x="5" y="16"/>
                      </a:cubicBezTo>
                      <a:cubicBezTo>
                        <a:pt x="5" y="16"/>
                        <a:pt x="5" y="16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lose/>
                      <a:moveTo>
                        <a:pt x="7" y="17"/>
                      </a:moveTo>
                      <a:cubicBezTo>
                        <a:pt x="7" y="17"/>
                        <a:pt x="7" y="18"/>
                        <a:pt x="6" y="18"/>
                      </a:cubicBezTo>
                      <a:cubicBezTo>
                        <a:pt x="6" y="18"/>
                        <a:pt x="6" y="17"/>
                        <a:pt x="7" y="17"/>
                      </a:cubicBezTo>
                      <a:close/>
                      <a:moveTo>
                        <a:pt x="8" y="19"/>
                      </a:move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7" y="18"/>
                        <a:pt x="7" y="18"/>
                      </a:cubicBezTo>
                      <a:cubicBezTo>
                        <a:pt x="7" y="18"/>
                        <a:pt x="8" y="18"/>
                        <a:pt x="8" y="19"/>
                      </a:cubicBezTo>
                      <a:close/>
                      <a:moveTo>
                        <a:pt x="7" y="14"/>
                      </a:moveTo>
                      <a:cubicBezTo>
                        <a:pt x="8" y="14"/>
                        <a:pt x="7" y="14"/>
                        <a:pt x="7" y="13"/>
                      </a:cubicBezTo>
                      <a:cubicBezTo>
                        <a:pt x="8" y="13"/>
                        <a:pt x="8" y="14"/>
                        <a:pt x="7" y="14"/>
                      </a:cubicBezTo>
                      <a:close/>
                      <a:moveTo>
                        <a:pt x="8" y="21"/>
                      </a:move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lose/>
                      <a:moveTo>
                        <a:pt x="8" y="18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8"/>
                        <a:pt x="8" y="18"/>
                      </a:cubicBezTo>
                      <a:close/>
                      <a:moveTo>
                        <a:pt x="8" y="46"/>
                      </a:move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9" y="45"/>
                        <a:pt x="8" y="46"/>
                        <a:pt x="8" y="46"/>
                      </a:cubicBezTo>
                      <a:close/>
                      <a:moveTo>
                        <a:pt x="8" y="45"/>
                      </a:move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8" y="44"/>
                        <a:pt x="8" y="44"/>
                        <a:pt x="8" y="45"/>
                      </a:cubicBezTo>
                      <a:cubicBezTo>
                        <a:pt x="8" y="45"/>
                        <a:pt x="8" y="45"/>
                        <a:pt x="8" y="45"/>
                      </a:cubicBezTo>
                      <a:close/>
                      <a:moveTo>
                        <a:pt x="8" y="43"/>
                      </a:moveTo>
                      <a:cubicBezTo>
                        <a:pt x="8" y="43"/>
                        <a:pt x="8" y="43"/>
                        <a:pt x="8" y="42"/>
                      </a:cubicBezTo>
                      <a:cubicBezTo>
                        <a:pt x="8" y="42"/>
                        <a:pt x="8" y="42"/>
                        <a:pt x="8" y="43"/>
                      </a:cubicBezTo>
                      <a:cubicBezTo>
                        <a:pt x="8" y="43"/>
                        <a:pt x="8" y="43"/>
                        <a:pt x="8" y="43"/>
                      </a:cubicBezTo>
                      <a:close/>
                      <a:moveTo>
                        <a:pt x="7" y="33"/>
                      </a:moveTo>
                      <a:cubicBezTo>
                        <a:pt x="7" y="32"/>
                        <a:pt x="7" y="32"/>
                        <a:pt x="8" y="32"/>
                      </a:cubicBezTo>
                      <a:cubicBezTo>
                        <a:pt x="8" y="33"/>
                        <a:pt x="7" y="33"/>
                        <a:pt x="7" y="33"/>
                      </a:cubicBezTo>
                      <a:close/>
                      <a:moveTo>
                        <a:pt x="7" y="20"/>
                      </a:moveTo>
                      <a:cubicBezTo>
                        <a:pt x="7" y="20"/>
                        <a:pt x="7" y="19"/>
                        <a:pt x="7" y="19"/>
                      </a:cubicBezTo>
                      <a:cubicBezTo>
                        <a:pt x="7" y="19"/>
                        <a:pt x="7" y="19"/>
                        <a:pt x="7" y="20"/>
                      </a:cubicBezTo>
                      <a:close/>
                      <a:moveTo>
                        <a:pt x="6" y="41"/>
                      </a:moveTo>
                      <a:cubicBezTo>
                        <a:pt x="5" y="41"/>
                        <a:pt x="6" y="40"/>
                        <a:pt x="5" y="40"/>
                      </a:cubicBezTo>
                      <a:cubicBezTo>
                        <a:pt x="5" y="41"/>
                        <a:pt x="5" y="41"/>
                        <a:pt x="5" y="42"/>
                      </a:cubicBezTo>
                      <a:cubicBezTo>
                        <a:pt x="4" y="41"/>
                        <a:pt x="5" y="40"/>
                        <a:pt x="5" y="40"/>
                      </a:cubicBezTo>
                      <a:cubicBezTo>
                        <a:pt x="5" y="40"/>
                        <a:pt x="5" y="40"/>
                        <a:pt x="6" y="40"/>
                      </a:cubicBezTo>
                      <a:cubicBezTo>
                        <a:pt x="6" y="40"/>
                        <a:pt x="6" y="41"/>
                        <a:pt x="6" y="41"/>
                      </a:cubicBezTo>
                      <a:cubicBezTo>
                        <a:pt x="6" y="41"/>
                        <a:pt x="6" y="40"/>
                        <a:pt x="6" y="40"/>
                      </a:cubicBezTo>
                      <a:cubicBezTo>
                        <a:pt x="6" y="40"/>
                        <a:pt x="6" y="40"/>
                        <a:pt x="6" y="39"/>
                      </a:cubicBezTo>
                      <a:cubicBezTo>
                        <a:pt x="6" y="39"/>
                        <a:pt x="6" y="39"/>
                        <a:pt x="6" y="38"/>
                      </a:cubicBezTo>
                      <a:cubicBezTo>
                        <a:pt x="6" y="39"/>
                        <a:pt x="7" y="40"/>
                        <a:pt x="7" y="40"/>
                      </a:cubicBezTo>
                      <a:cubicBezTo>
                        <a:pt x="7" y="40"/>
                        <a:pt x="6" y="41"/>
                        <a:pt x="6" y="41"/>
                      </a:cubicBezTo>
                      <a:cubicBezTo>
                        <a:pt x="7" y="41"/>
                        <a:pt x="7" y="42"/>
                        <a:pt x="6" y="42"/>
                      </a:cubicBezTo>
                      <a:cubicBezTo>
                        <a:pt x="6" y="42"/>
                        <a:pt x="6" y="42"/>
                        <a:pt x="6" y="41"/>
                      </a:cubicBezTo>
                      <a:cubicBezTo>
                        <a:pt x="6" y="41"/>
                        <a:pt x="6" y="41"/>
                        <a:pt x="6" y="41"/>
                      </a:cubicBezTo>
                      <a:close/>
                      <a:moveTo>
                        <a:pt x="4" y="44"/>
                      </a:move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4" y="44"/>
                        <a:pt x="4" y="44"/>
                        <a:pt x="4" y="43"/>
                      </a:cubicBezTo>
                      <a:cubicBezTo>
                        <a:pt x="5" y="44"/>
                        <a:pt x="5" y="43"/>
                        <a:pt x="6" y="43"/>
                      </a:cubicBezTo>
                      <a:cubicBezTo>
                        <a:pt x="6" y="43"/>
                        <a:pt x="6" y="43"/>
                        <a:pt x="6" y="44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5" y="44"/>
                        <a:pt x="5" y="45"/>
                        <a:pt x="5" y="45"/>
                      </a:cubicBezTo>
                      <a:cubicBezTo>
                        <a:pt x="4" y="45"/>
                        <a:pt x="4" y="45"/>
                        <a:pt x="4" y="44"/>
                      </a:cubicBezTo>
                      <a:close/>
                      <a:moveTo>
                        <a:pt x="3" y="40"/>
                      </a:moveTo>
                      <a:cubicBezTo>
                        <a:pt x="4" y="40"/>
                        <a:pt x="3" y="40"/>
                        <a:pt x="4" y="40"/>
                      </a:cubicBezTo>
                      <a:cubicBezTo>
                        <a:pt x="5" y="39"/>
                        <a:pt x="4" y="39"/>
                        <a:pt x="4" y="38"/>
                      </a:cubicBezTo>
                      <a:cubicBezTo>
                        <a:pt x="5" y="38"/>
                        <a:pt x="5" y="39"/>
                        <a:pt x="5" y="39"/>
                      </a:cubicBezTo>
                      <a:cubicBezTo>
                        <a:pt x="5" y="39"/>
                        <a:pt x="6" y="38"/>
                        <a:pt x="6" y="38"/>
                      </a:cubicBezTo>
                      <a:cubicBezTo>
                        <a:pt x="5" y="39"/>
                        <a:pt x="5" y="39"/>
                        <a:pt x="5" y="40"/>
                      </a:cubicBezTo>
                      <a:cubicBezTo>
                        <a:pt x="4" y="40"/>
                        <a:pt x="3" y="41"/>
                        <a:pt x="3" y="40"/>
                      </a:cubicBezTo>
                      <a:close/>
                      <a:moveTo>
                        <a:pt x="2" y="44"/>
                      </a:moveTo>
                      <a:cubicBezTo>
                        <a:pt x="2" y="44"/>
                        <a:pt x="2" y="43"/>
                        <a:pt x="3" y="43"/>
                      </a:cubicBezTo>
                      <a:cubicBezTo>
                        <a:pt x="3" y="43"/>
                        <a:pt x="3" y="44"/>
                        <a:pt x="3" y="44"/>
                      </a:cubicBezTo>
                      <a:cubicBezTo>
                        <a:pt x="3" y="44"/>
                        <a:pt x="2" y="44"/>
                        <a:pt x="2" y="44"/>
                      </a:cubicBezTo>
                      <a:close/>
                      <a:moveTo>
                        <a:pt x="2" y="48"/>
                      </a:moveTo>
                      <a:cubicBezTo>
                        <a:pt x="2" y="47"/>
                        <a:pt x="2" y="47"/>
                        <a:pt x="2" y="46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2" y="48"/>
                        <a:pt x="2" y="47"/>
                        <a:pt x="2" y="48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3" name="任意多边形 11292"/>
                <p:cNvSpPr>
                  <a:spLocks noEditPoints="1"/>
                </p:cNvSpPr>
                <p:nvPr/>
              </p:nvSpPr>
              <p:spPr>
                <a:xfrm>
                  <a:off x="5256" y="3726"/>
                  <a:ext cx="78" cy="117"/>
                </a:xfrm>
                <a:custGeom>
                  <a:avLst/>
                  <a:gdLst/>
                  <a:ahLst/>
                  <a:cxnLst/>
                  <a:pathLst>
                    <a:path w="38" h="56">
                      <a:moveTo>
                        <a:pt x="1" y="18"/>
                      </a:moveTo>
                      <a:cubicBezTo>
                        <a:pt x="1" y="20"/>
                        <a:pt x="0" y="21"/>
                        <a:pt x="1" y="22"/>
                      </a:cubicBezTo>
                      <a:cubicBezTo>
                        <a:pt x="1" y="23"/>
                        <a:pt x="1" y="23"/>
                        <a:pt x="1" y="24"/>
                      </a:cubicBezTo>
                      <a:cubicBezTo>
                        <a:pt x="1" y="25"/>
                        <a:pt x="1" y="26"/>
                        <a:pt x="1" y="26"/>
                      </a:cubicBezTo>
                      <a:cubicBezTo>
                        <a:pt x="1" y="30"/>
                        <a:pt x="2" y="34"/>
                        <a:pt x="2" y="37"/>
                      </a:cubicBezTo>
                      <a:cubicBezTo>
                        <a:pt x="2" y="38"/>
                        <a:pt x="2" y="39"/>
                        <a:pt x="2" y="40"/>
                      </a:cubicBezTo>
                      <a:cubicBezTo>
                        <a:pt x="2" y="40"/>
                        <a:pt x="2" y="41"/>
                        <a:pt x="2" y="41"/>
                      </a:cubicBezTo>
                      <a:cubicBezTo>
                        <a:pt x="2" y="46"/>
                        <a:pt x="2" y="51"/>
                        <a:pt x="3" y="56"/>
                      </a:cubicBezTo>
                      <a:cubicBezTo>
                        <a:pt x="4" y="55"/>
                        <a:pt x="5" y="55"/>
                        <a:pt x="6" y="54"/>
                      </a:cubicBezTo>
                      <a:cubicBezTo>
                        <a:pt x="6" y="54"/>
                        <a:pt x="6" y="54"/>
                        <a:pt x="7" y="54"/>
                      </a:cubicBezTo>
                      <a:cubicBezTo>
                        <a:pt x="8" y="54"/>
                        <a:pt x="9" y="53"/>
                        <a:pt x="10" y="53"/>
                      </a:cubicBezTo>
                      <a:cubicBezTo>
                        <a:pt x="10" y="53"/>
                        <a:pt x="10" y="52"/>
                        <a:pt x="10" y="52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1" y="52"/>
                        <a:pt x="12" y="52"/>
                        <a:pt x="12" y="52"/>
                      </a:cubicBezTo>
                      <a:cubicBezTo>
                        <a:pt x="12" y="52"/>
                        <a:pt x="12" y="52"/>
                        <a:pt x="13" y="52"/>
                      </a:cubicBezTo>
                      <a:cubicBezTo>
                        <a:pt x="15" y="51"/>
                        <a:pt x="16" y="50"/>
                        <a:pt x="18" y="49"/>
                      </a:cubicBezTo>
                      <a:cubicBezTo>
                        <a:pt x="18" y="48"/>
                        <a:pt x="18" y="48"/>
                        <a:pt x="18" y="47"/>
                      </a:cubicBezTo>
                      <a:cubicBezTo>
                        <a:pt x="18" y="47"/>
                        <a:pt x="18" y="47"/>
                        <a:pt x="18" y="48"/>
                      </a:cubicBezTo>
                      <a:cubicBezTo>
                        <a:pt x="19" y="47"/>
                        <a:pt x="18" y="47"/>
                        <a:pt x="19" y="47"/>
                      </a:cubicBezTo>
                      <a:cubicBezTo>
                        <a:pt x="19" y="47"/>
                        <a:pt x="19" y="47"/>
                        <a:pt x="19" y="48"/>
                      </a:cubicBezTo>
                      <a:cubicBezTo>
                        <a:pt x="20" y="48"/>
                        <a:pt x="19" y="47"/>
                        <a:pt x="20" y="47"/>
                      </a:cubicBezTo>
                      <a:cubicBezTo>
                        <a:pt x="20" y="48"/>
                        <a:pt x="19" y="48"/>
                        <a:pt x="19" y="48"/>
                      </a:cubicBezTo>
                      <a:cubicBezTo>
                        <a:pt x="20" y="49"/>
                        <a:pt x="20" y="48"/>
                        <a:pt x="20" y="48"/>
                      </a:cubicBezTo>
                      <a:cubicBezTo>
                        <a:pt x="20" y="48"/>
                        <a:pt x="21" y="48"/>
                        <a:pt x="21" y="48"/>
                      </a:cubicBezTo>
                      <a:cubicBezTo>
                        <a:pt x="22" y="47"/>
                        <a:pt x="24" y="47"/>
                        <a:pt x="25" y="46"/>
                      </a:cubicBezTo>
                      <a:cubicBezTo>
                        <a:pt x="26" y="46"/>
                        <a:pt x="26" y="46"/>
                        <a:pt x="26" y="46"/>
                      </a:cubicBezTo>
                      <a:cubicBezTo>
                        <a:pt x="30" y="44"/>
                        <a:pt x="33" y="42"/>
                        <a:pt x="37" y="40"/>
                      </a:cubicBezTo>
                      <a:cubicBezTo>
                        <a:pt x="38" y="36"/>
                        <a:pt x="37" y="32"/>
                        <a:pt x="37" y="28"/>
                      </a:cubicBezTo>
                      <a:cubicBezTo>
                        <a:pt x="37" y="27"/>
                        <a:pt x="37" y="27"/>
                        <a:pt x="37" y="27"/>
                      </a:cubicBezTo>
                      <a:cubicBezTo>
                        <a:pt x="36" y="23"/>
                        <a:pt x="37" y="19"/>
                        <a:pt x="37" y="15"/>
                      </a:cubicBezTo>
                      <a:cubicBezTo>
                        <a:pt x="36" y="14"/>
                        <a:pt x="37" y="12"/>
                        <a:pt x="37" y="11"/>
                      </a:cubicBezTo>
                      <a:cubicBezTo>
                        <a:pt x="36" y="11"/>
                        <a:pt x="36" y="9"/>
                        <a:pt x="36" y="8"/>
                      </a:cubicBezTo>
                      <a:cubicBezTo>
                        <a:pt x="36" y="8"/>
                        <a:pt x="36" y="8"/>
                        <a:pt x="36" y="7"/>
                      </a:cubicBezTo>
                      <a:cubicBezTo>
                        <a:pt x="36" y="5"/>
                        <a:pt x="36" y="2"/>
                        <a:pt x="36" y="0"/>
                      </a:cubicBezTo>
                      <a:cubicBezTo>
                        <a:pt x="27" y="3"/>
                        <a:pt x="18" y="7"/>
                        <a:pt x="9" y="10"/>
                      </a:cubicBezTo>
                      <a:cubicBezTo>
                        <a:pt x="9" y="10"/>
                        <a:pt x="9" y="11"/>
                        <a:pt x="8" y="11"/>
                      </a:cubicBezTo>
                      <a:cubicBezTo>
                        <a:pt x="6" y="11"/>
                        <a:pt x="3" y="14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ubicBezTo>
                        <a:pt x="0" y="17"/>
                        <a:pt x="1" y="18"/>
                        <a:pt x="1" y="18"/>
                      </a:cubicBezTo>
                      <a:close/>
                      <a:moveTo>
                        <a:pt x="12" y="13"/>
                      </a:move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3"/>
                      </a:cubicBezTo>
                      <a:cubicBezTo>
                        <a:pt x="11" y="13"/>
                        <a:pt x="11" y="13"/>
                        <a:pt x="12" y="13"/>
                      </a:cubicBezTo>
                      <a:close/>
                      <a:moveTo>
                        <a:pt x="16" y="26"/>
                      </a:moveTo>
                      <a:cubicBezTo>
                        <a:pt x="16" y="31"/>
                        <a:pt x="17" y="36"/>
                        <a:pt x="16" y="41"/>
                      </a:cubicBezTo>
                      <a:cubicBezTo>
                        <a:pt x="16" y="41"/>
                        <a:pt x="15" y="42"/>
                        <a:pt x="14" y="41"/>
                      </a:cubicBezTo>
                      <a:cubicBezTo>
                        <a:pt x="14" y="35"/>
                        <a:pt x="14" y="27"/>
                        <a:pt x="13" y="19"/>
                      </a:cubicBezTo>
                      <a:cubicBezTo>
                        <a:pt x="13" y="19"/>
                        <a:pt x="12" y="19"/>
                        <a:pt x="12" y="19"/>
                      </a:cubicBezTo>
                      <a:cubicBezTo>
                        <a:pt x="12" y="17"/>
                        <a:pt x="13" y="15"/>
                        <a:pt x="13" y="13"/>
                      </a:cubicBezTo>
                      <a:cubicBezTo>
                        <a:pt x="13" y="13"/>
                        <a:pt x="13" y="12"/>
                        <a:pt x="14" y="11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3"/>
                        <a:pt x="16" y="15"/>
                        <a:pt x="17" y="17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20"/>
                        <a:pt x="16" y="22"/>
                        <a:pt x="16" y="23"/>
                      </a:cubicBezTo>
                      <a:cubicBezTo>
                        <a:pt x="16" y="24"/>
                        <a:pt x="16" y="24"/>
                        <a:pt x="16" y="25"/>
                      </a:cubicBezTo>
                      <a:cubicBezTo>
                        <a:pt x="16" y="25"/>
                        <a:pt x="16" y="26"/>
                        <a:pt x="16" y="26"/>
                      </a:cubicBezTo>
                      <a:close/>
                      <a:moveTo>
                        <a:pt x="19" y="18"/>
                      </a:moveTo>
                      <a:cubicBezTo>
                        <a:pt x="19" y="18"/>
                        <a:pt x="19" y="18"/>
                        <a:pt x="18" y="18"/>
                      </a:cubicBezTo>
                      <a:cubicBezTo>
                        <a:pt x="18" y="18"/>
                        <a:pt x="18" y="18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lose/>
                      <a:moveTo>
                        <a:pt x="19" y="13"/>
                      </a:moveTo>
                      <a:cubicBezTo>
                        <a:pt x="19" y="14"/>
                        <a:pt x="20" y="14"/>
                        <a:pt x="20" y="14"/>
                      </a:cubicBezTo>
                      <a:cubicBezTo>
                        <a:pt x="19" y="14"/>
                        <a:pt x="19" y="14"/>
                        <a:pt x="19" y="13"/>
                      </a:cubicBezTo>
                      <a:close/>
                      <a:moveTo>
                        <a:pt x="20" y="11"/>
                      </a:moveTo>
                      <a:cubicBezTo>
                        <a:pt x="20" y="11"/>
                        <a:pt x="19" y="12"/>
                        <a:pt x="19" y="11"/>
                      </a:cubicBezTo>
                      <a:cubicBezTo>
                        <a:pt x="20" y="10"/>
                        <a:pt x="21" y="10"/>
                        <a:pt x="20" y="11"/>
                      </a:cubicBezTo>
                      <a:close/>
                      <a:moveTo>
                        <a:pt x="25" y="14"/>
                      </a:moveTo>
                      <a:cubicBezTo>
                        <a:pt x="25" y="14"/>
                        <a:pt x="24" y="14"/>
                        <a:pt x="24" y="15"/>
                      </a:cubicBezTo>
                      <a:cubicBezTo>
                        <a:pt x="24" y="18"/>
                        <a:pt x="24" y="22"/>
                        <a:pt x="25" y="25"/>
                      </a:cubicBezTo>
                      <a:cubicBezTo>
                        <a:pt x="25" y="26"/>
                        <a:pt x="25" y="28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ubicBezTo>
                        <a:pt x="25" y="32"/>
                        <a:pt x="25" y="34"/>
                        <a:pt x="25" y="37"/>
                      </a:cubicBezTo>
                      <a:cubicBezTo>
                        <a:pt x="25" y="37"/>
                        <a:pt x="24" y="38"/>
                        <a:pt x="23" y="38"/>
                      </a:cubicBezTo>
                      <a:cubicBezTo>
                        <a:pt x="22" y="31"/>
                        <a:pt x="23" y="23"/>
                        <a:pt x="22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5"/>
                        <a:pt x="21" y="14"/>
                        <a:pt x="21" y="13"/>
                      </a:cubicBezTo>
                      <a:cubicBezTo>
                        <a:pt x="21" y="11"/>
                        <a:pt x="22" y="9"/>
                        <a:pt x="23" y="8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10"/>
                        <a:pt x="25" y="11"/>
                        <a:pt x="25" y="14"/>
                      </a:cubicBezTo>
                      <a:close/>
                      <a:moveTo>
                        <a:pt x="28" y="36"/>
                      </a:move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6"/>
                        <a:pt x="28" y="36"/>
                      </a:cubicBezTo>
                      <a:close/>
                      <a:moveTo>
                        <a:pt x="29" y="5"/>
                      </a:moveTo>
                      <a:cubicBezTo>
                        <a:pt x="29" y="5"/>
                        <a:pt x="29" y="4"/>
                        <a:pt x="29" y="3"/>
                      </a:cubicBezTo>
                      <a:cubicBezTo>
                        <a:pt x="29" y="3"/>
                        <a:pt x="30" y="5"/>
                        <a:pt x="29" y="5"/>
                      </a:cubicBezTo>
                      <a:close/>
                      <a:moveTo>
                        <a:pt x="31" y="12"/>
                      </a:moveTo>
                      <a:cubicBezTo>
                        <a:pt x="31" y="12"/>
                        <a:pt x="30" y="13"/>
                        <a:pt x="30" y="12"/>
                      </a:cubicBezTo>
                      <a:cubicBezTo>
                        <a:pt x="30" y="12"/>
                        <a:pt x="31" y="12"/>
                        <a:pt x="31" y="12"/>
                      </a:cubicBezTo>
                      <a:close/>
                      <a:moveTo>
                        <a:pt x="33" y="24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3"/>
                        <a:pt x="33" y="24"/>
                        <a:pt x="33" y="24"/>
                      </a:cubicBezTo>
                      <a:close/>
                      <a:moveTo>
                        <a:pt x="33" y="29"/>
                      </a:move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2" y="30"/>
                        <a:pt x="33" y="29"/>
                        <a:pt x="33" y="29"/>
                      </a:cubicBezTo>
                      <a:close/>
                      <a:moveTo>
                        <a:pt x="33" y="10"/>
                      </a:moveTo>
                      <a:cubicBezTo>
                        <a:pt x="33" y="10"/>
                        <a:pt x="33" y="10"/>
                        <a:pt x="33" y="11"/>
                      </a:cubicBezTo>
                      <a:cubicBezTo>
                        <a:pt x="33" y="11"/>
                        <a:pt x="33" y="11"/>
                        <a:pt x="33" y="10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lose/>
                      <a:moveTo>
                        <a:pt x="33" y="9"/>
                      </a:moveTo>
                      <a:cubicBezTo>
                        <a:pt x="33" y="9"/>
                        <a:pt x="33" y="9"/>
                        <a:pt x="33" y="8"/>
                      </a:cubicBezTo>
                      <a:cubicBezTo>
                        <a:pt x="34" y="9"/>
                        <a:pt x="34" y="9"/>
                        <a:pt x="33" y="9"/>
                      </a:cubicBezTo>
                      <a:close/>
                      <a:moveTo>
                        <a:pt x="34" y="12"/>
                      </a:moveTo>
                      <a:cubicBezTo>
                        <a:pt x="34" y="13"/>
                        <a:pt x="34" y="13"/>
                        <a:pt x="34" y="13"/>
                      </a:cubicBezTo>
                      <a:cubicBezTo>
                        <a:pt x="34" y="13"/>
                        <a:pt x="34" y="13"/>
                        <a:pt x="34" y="12"/>
                      </a:cubicBezTo>
                      <a:close/>
                      <a:moveTo>
                        <a:pt x="34" y="40"/>
                      </a:move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4" y="40"/>
                        <a:pt x="34" y="39"/>
                        <a:pt x="34" y="40"/>
                      </a:cubicBezTo>
                      <a:close/>
                      <a:moveTo>
                        <a:pt x="34" y="12"/>
                      </a:moveTo>
                      <a:cubicBezTo>
                        <a:pt x="34" y="12"/>
                        <a:pt x="34" y="12"/>
                        <a:pt x="34" y="11"/>
                      </a:cubicBezTo>
                      <a:cubicBezTo>
                        <a:pt x="34" y="12"/>
                        <a:pt x="35" y="12"/>
                        <a:pt x="34" y="12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2"/>
                      </a:cubicBezTo>
                      <a:cubicBezTo>
                        <a:pt x="35" y="22"/>
                        <a:pt x="35" y="22"/>
                        <a:pt x="35" y="22"/>
                      </a:cubicBezTo>
                      <a:cubicBezTo>
                        <a:pt x="35" y="22"/>
                        <a:pt x="35" y="22"/>
                        <a:pt x="35" y="21"/>
                      </a:cubicBezTo>
                      <a:close/>
                      <a:moveTo>
                        <a:pt x="35" y="23"/>
                      </a:move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lose/>
                      <a:moveTo>
                        <a:pt x="34" y="8"/>
                      </a:move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4" y="8"/>
                      </a:cubicBezTo>
                      <a:close/>
                      <a:moveTo>
                        <a:pt x="35" y="6"/>
                      </a:moveTo>
                      <a:cubicBezTo>
                        <a:pt x="35" y="5"/>
                        <a:pt x="35" y="5"/>
                        <a:pt x="34" y="5"/>
                      </a:cubicBezTo>
                      <a:cubicBezTo>
                        <a:pt x="34" y="4"/>
                        <a:pt x="36" y="5"/>
                        <a:pt x="35" y="6"/>
                      </a:cubicBezTo>
                      <a:close/>
                      <a:moveTo>
                        <a:pt x="36" y="7"/>
                      </a:moveTo>
                      <a:cubicBezTo>
                        <a:pt x="36" y="8"/>
                        <a:pt x="36" y="8"/>
                        <a:pt x="36" y="9"/>
                      </a:cubicBezTo>
                      <a:cubicBezTo>
                        <a:pt x="35" y="9"/>
                        <a:pt x="35" y="8"/>
                        <a:pt x="35" y="8"/>
                      </a:cubicBezTo>
                      <a:cubicBezTo>
                        <a:pt x="35" y="8"/>
                        <a:pt x="35" y="7"/>
                        <a:pt x="36" y="7"/>
                      </a:cubicBezTo>
                      <a:close/>
                      <a:moveTo>
                        <a:pt x="36" y="29"/>
                      </a:move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8"/>
                        <a:pt x="36" y="28"/>
                      </a:cubicBezTo>
                      <a:cubicBezTo>
                        <a:pt x="36" y="28"/>
                        <a:pt x="36" y="29"/>
                        <a:pt x="36" y="29"/>
                      </a:cubicBezTo>
                      <a:close/>
                      <a:moveTo>
                        <a:pt x="36" y="30"/>
                      </a:moveTo>
                      <a:cubicBezTo>
                        <a:pt x="36" y="30"/>
                        <a:pt x="36" y="31"/>
                        <a:pt x="35" y="31"/>
                      </a:cubicBezTo>
                      <a:cubicBezTo>
                        <a:pt x="35" y="31"/>
                        <a:pt x="35" y="30"/>
                        <a:pt x="35" y="30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lose/>
                      <a:moveTo>
                        <a:pt x="36" y="37"/>
                      </a:move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4" y="37"/>
                        <a:pt x="34" y="37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35" y="36"/>
                        <a:pt x="35" y="36"/>
                        <a:pt x="34" y="36"/>
                      </a:cubicBezTo>
                      <a:cubicBezTo>
                        <a:pt x="34" y="35"/>
                        <a:pt x="36" y="35"/>
                        <a:pt x="36" y="35"/>
                      </a:cubicBezTo>
                      <a:cubicBezTo>
                        <a:pt x="36" y="35"/>
                        <a:pt x="36" y="36"/>
                        <a:pt x="36" y="37"/>
                      </a:cubicBezTo>
                      <a:close/>
                      <a:moveTo>
                        <a:pt x="34" y="39"/>
                      </a:moveTo>
                      <a:cubicBezTo>
                        <a:pt x="34" y="38"/>
                        <a:pt x="34" y="38"/>
                        <a:pt x="35" y="37"/>
                      </a:cubicBezTo>
                      <a:cubicBezTo>
                        <a:pt x="35" y="38"/>
                        <a:pt x="35" y="38"/>
                        <a:pt x="34" y="39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lose/>
                      <a:moveTo>
                        <a:pt x="33" y="38"/>
                      </a:moveTo>
                      <a:cubicBezTo>
                        <a:pt x="34" y="38"/>
                        <a:pt x="34" y="40"/>
                        <a:pt x="33" y="40"/>
                      </a:cubicBezTo>
                      <a:cubicBezTo>
                        <a:pt x="33" y="39"/>
                        <a:pt x="33" y="38"/>
                        <a:pt x="33" y="38"/>
                      </a:cubicBezTo>
                      <a:close/>
                      <a:moveTo>
                        <a:pt x="33" y="35"/>
                      </a:moveTo>
                      <a:cubicBezTo>
                        <a:pt x="33" y="35"/>
                        <a:pt x="33" y="35"/>
                        <a:pt x="33" y="35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lose/>
                      <a:moveTo>
                        <a:pt x="31" y="43"/>
                      </a:moveTo>
                      <a:cubicBezTo>
                        <a:pt x="31" y="42"/>
                        <a:pt x="31" y="42"/>
                        <a:pt x="32" y="42"/>
                      </a:cubicBezTo>
                      <a:cubicBezTo>
                        <a:pt x="32" y="43"/>
                        <a:pt x="31" y="43"/>
                        <a:pt x="31" y="43"/>
                      </a:cubicBezTo>
                      <a:close/>
                      <a:moveTo>
                        <a:pt x="31" y="41"/>
                      </a:move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lose/>
                      <a:moveTo>
                        <a:pt x="31" y="39"/>
                      </a:moveTo>
                      <a:cubicBezTo>
                        <a:pt x="31" y="38"/>
                        <a:pt x="31" y="38"/>
                        <a:pt x="32" y="38"/>
                      </a:cubicBezTo>
                      <a:cubicBezTo>
                        <a:pt x="32" y="38"/>
                        <a:pt x="32" y="38"/>
                        <a:pt x="32" y="39"/>
                      </a:cubicBezTo>
                      <a:cubicBezTo>
                        <a:pt x="32" y="38"/>
                        <a:pt x="33" y="38"/>
                        <a:pt x="33" y="39"/>
                      </a:cubicBezTo>
                      <a:cubicBezTo>
                        <a:pt x="32" y="39"/>
                        <a:pt x="31" y="39"/>
                        <a:pt x="31" y="39"/>
                      </a:cubicBezTo>
                      <a:close/>
                      <a:moveTo>
                        <a:pt x="30" y="39"/>
                      </a:moveTo>
                      <a:cubicBezTo>
                        <a:pt x="30" y="39"/>
                        <a:pt x="30" y="38"/>
                        <a:pt x="30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9"/>
                        <a:pt x="31" y="38"/>
                        <a:pt x="30" y="39"/>
                      </a:cubicBezTo>
                      <a:close/>
                      <a:moveTo>
                        <a:pt x="30" y="42"/>
                      </a:moveTo>
                      <a:cubicBezTo>
                        <a:pt x="30" y="42"/>
                        <a:pt x="31" y="41"/>
                        <a:pt x="31" y="42"/>
                      </a:cubicBezTo>
                      <a:cubicBezTo>
                        <a:pt x="30" y="42"/>
                        <a:pt x="30" y="42"/>
                        <a:pt x="30" y="42"/>
                      </a:cubicBezTo>
                      <a:close/>
                      <a:moveTo>
                        <a:pt x="29" y="40"/>
                      </a:moveTo>
                      <a:cubicBezTo>
                        <a:pt x="29" y="40"/>
                        <a:pt x="29" y="40"/>
                        <a:pt x="30" y="40"/>
                      </a:cubicBezTo>
                      <a:cubicBezTo>
                        <a:pt x="30" y="40"/>
                        <a:pt x="30" y="40"/>
                        <a:pt x="29" y="40"/>
                      </a:cubicBezTo>
                      <a:cubicBezTo>
                        <a:pt x="29" y="40"/>
                        <a:pt x="29" y="40"/>
                        <a:pt x="29" y="40"/>
                      </a:cubicBezTo>
                      <a:close/>
                      <a:moveTo>
                        <a:pt x="29" y="6"/>
                      </a:move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7"/>
                        <a:pt x="29" y="6"/>
                      </a:cubicBezTo>
                      <a:close/>
                      <a:moveTo>
                        <a:pt x="28" y="44"/>
                      </a:moveTo>
                      <a:cubicBezTo>
                        <a:pt x="28" y="43"/>
                        <a:pt x="29" y="43"/>
                        <a:pt x="29" y="44"/>
                      </a:cubicBezTo>
                      <a:cubicBezTo>
                        <a:pt x="29" y="44"/>
                        <a:pt x="28" y="44"/>
                        <a:pt x="28" y="44"/>
                      </a:cubicBezTo>
                      <a:close/>
                      <a:moveTo>
                        <a:pt x="21" y="45"/>
                      </a:moveTo>
                      <a:cubicBezTo>
                        <a:pt x="21" y="45"/>
                        <a:pt x="21" y="45"/>
                        <a:pt x="21" y="46"/>
                      </a:cubicBezTo>
                      <a:cubicBezTo>
                        <a:pt x="21" y="46"/>
                        <a:pt x="21" y="45"/>
                        <a:pt x="21" y="45"/>
                      </a:cubicBezTo>
                      <a:close/>
                      <a:moveTo>
                        <a:pt x="20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lose/>
                      <a:moveTo>
                        <a:pt x="13" y="49"/>
                      </a:moveTo>
                      <a:cubicBezTo>
                        <a:pt x="13" y="48"/>
                        <a:pt x="13" y="49"/>
                        <a:pt x="13" y="49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lose/>
                      <a:moveTo>
                        <a:pt x="11" y="45"/>
                      </a:moveTo>
                      <a:cubicBezTo>
                        <a:pt x="11" y="44"/>
                        <a:pt x="12" y="45"/>
                        <a:pt x="13" y="44"/>
                      </a:cubicBezTo>
                      <a:cubicBezTo>
                        <a:pt x="13" y="44"/>
                        <a:pt x="13" y="43"/>
                        <a:pt x="13" y="43"/>
                      </a:cubicBezTo>
                      <a:cubicBezTo>
                        <a:pt x="14" y="43"/>
                        <a:pt x="14" y="44"/>
                        <a:pt x="14" y="44"/>
                      </a:cubicBezTo>
                      <a:cubicBezTo>
                        <a:pt x="16" y="43"/>
                        <a:pt x="17" y="42"/>
                        <a:pt x="18" y="41"/>
                      </a:cubicBezTo>
                      <a:cubicBezTo>
                        <a:pt x="18" y="41"/>
                        <a:pt x="18" y="42"/>
                        <a:pt x="18" y="42"/>
                      </a:cubicBezTo>
                      <a:cubicBezTo>
                        <a:pt x="21" y="40"/>
                        <a:pt x="25" y="39"/>
                        <a:pt x="28" y="37"/>
                      </a:cubicBezTo>
                      <a:cubicBezTo>
                        <a:pt x="28" y="37"/>
                        <a:pt x="28" y="37"/>
                        <a:pt x="29" y="37"/>
                      </a:cubicBezTo>
                      <a:cubicBezTo>
                        <a:pt x="29" y="38"/>
                        <a:pt x="29" y="39"/>
                        <a:pt x="28" y="40"/>
                      </a:cubicBezTo>
                      <a:cubicBezTo>
                        <a:pt x="25" y="41"/>
                        <a:pt x="22" y="43"/>
                        <a:pt x="19" y="44"/>
                      </a:cubicBezTo>
                      <a:cubicBezTo>
                        <a:pt x="18" y="44"/>
                        <a:pt x="17" y="45"/>
                        <a:pt x="16" y="46"/>
                      </a:cubicBezTo>
                      <a:cubicBezTo>
                        <a:pt x="15" y="46"/>
                        <a:pt x="13" y="47"/>
                        <a:pt x="13" y="47"/>
                      </a:cubicBezTo>
                      <a:cubicBezTo>
                        <a:pt x="12" y="47"/>
                        <a:pt x="11" y="48"/>
                        <a:pt x="11" y="48"/>
                      </a:cubicBezTo>
                      <a:cubicBezTo>
                        <a:pt x="11" y="47"/>
                        <a:pt x="11" y="46"/>
                        <a:pt x="11" y="45"/>
                      </a:cubicBezTo>
                      <a:close/>
                      <a:moveTo>
                        <a:pt x="9" y="12"/>
                      </a:move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10" y="12"/>
                        <a:pt x="9" y="12"/>
                      </a:cubicBezTo>
                      <a:cubicBezTo>
                        <a:pt x="9" y="13"/>
                        <a:pt x="9" y="12"/>
                        <a:pt x="9" y="12"/>
                      </a:cubicBezTo>
                      <a:close/>
                      <a:moveTo>
                        <a:pt x="8" y="51"/>
                      </a:moveTo>
                      <a:cubicBezTo>
                        <a:pt x="8" y="51"/>
                        <a:pt x="9" y="51"/>
                        <a:pt x="9" y="50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8" y="51"/>
                        <a:pt x="8" y="51"/>
                        <a:pt x="8" y="51"/>
                      </a:cubicBezTo>
                      <a:close/>
                      <a:moveTo>
                        <a:pt x="6" y="47"/>
                      </a:moveTo>
                      <a:cubicBezTo>
                        <a:pt x="6" y="47"/>
                        <a:pt x="6" y="46"/>
                        <a:pt x="6" y="46"/>
                      </a:cubicBezTo>
                      <a:cubicBezTo>
                        <a:pt x="6" y="47"/>
                        <a:pt x="6" y="47"/>
                        <a:pt x="6" y="47"/>
                      </a:cubicBezTo>
                      <a:cubicBezTo>
                        <a:pt x="6" y="47"/>
                        <a:pt x="6" y="47"/>
                        <a:pt x="6" y="47"/>
                      </a:cubicBezTo>
                      <a:close/>
                      <a:moveTo>
                        <a:pt x="4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4" y="17"/>
                        <a:pt x="4" y="17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4" y="15"/>
                      </a:cubicBezTo>
                      <a:cubicBezTo>
                        <a:pt x="4" y="14"/>
                        <a:pt x="4" y="14"/>
                        <a:pt x="5" y="14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7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lose/>
                      <a:moveTo>
                        <a:pt x="4" y="53"/>
                      </a:moveTo>
                      <a:cubicBezTo>
                        <a:pt x="4" y="52"/>
                        <a:pt x="4" y="52"/>
                        <a:pt x="5" y="52"/>
                      </a:cubicBezTo>
                      <a:cubicBezTo>
                        <a:pt x="5" y="52"/>
                        <a:pt x="5" y="53"/>
                        <a:pt x="4" y="53"/>
                      </a:cubicBezTo>
                      <a:close/>
                      <a:moveTo>
                        <a:pt x="4" y="50"/>
                      </a:moveTo>
                      <a:cubicBezTo>
                        <a:pt x="4" y="50"/>
                        <a:pt x="4" y="50"/>
                        <a:pt x="4" y="50"/>
                      </a:cubicBezTo>
                      <a:cubicBezTo>
                        <a:pt x="4" y="51"/>
                        <a:pt x="4" y="51"/>
                        <a:pt x="4" y="51"/>
                      </a:cubicBezTo>
                      <a:cubicBezTo>
                        <a:pt x="4" y="51"/>
                        <a:pt x="4" y="51"/>
                        <a:pt x="4" y="50"/>
                      </a:cubicBezTo>
                      <a:close/>
                      <a:moveTo>
                        <a:pt x="4" y="48"/>
                      </a:moveTo>
                      <a:cubicBezTo>
                        <a:pt x="4" y="48"/>
                        <a:pt x="4" y="48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  <a:moveTo>
                        <a:pt x="3" y="26"/>
                      </a:move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6"/>
                        <a:pt x="3" y="27"/>
                        <a:pt x="3" y="27"/>
                      </a:cubicBezTo>
                      <a:cubicBezTo>
                        <a:pt x="3" y="28"/>
                        <a:pt x="3" y="27"/>
                        <a:pt x="3" y="26"/>
                      </a:cubicBezTo>
                      <a:close/>
                      <a:moveTo>
                        <a:pt x="2" y="22"/>
                      </a:moveTo>
                      <a:cubicBezTo>
                        <a:pt x="3" y="22"/>
                        <a:pt x="3" y="22"/>
                        <a:pt x="3" y="23"/>
                      </a:cubicBezTo>
                      <a:cubicBezTo>
                        <a:pt x="3" y="23"/>
                        <a:pt x="2" y="23"/>
                        <a:pt x="2" y="2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294" name="组合 11293"/>
              <p:cNvGrpSpPr/>
              <p:nvPr/>
            </p:nvGrpSpPr>
            <p:grpSpPr>
              <a:xfrm>
                <a:off x="5030" y="2553"/>
                <a:ext cx="644" cy="743"/>
                <a:chOff x="4824" y="2614"/>
                <a:chExt cx="755" cy="871"/>
              </a:xfrm>
            </p:grpSpPr>
            <p:grpSp>
              <p:nvGrpSpPr>
                <p:cNvPr id="11295" name="组合 11294"/>
                <p:cNvGrpSpPr/>
                <p:nvPr/>
              </p:nvGrpSpPr>
              <p:grpSpPr>
                <a:xfrm>
                  <a:off x="4830" y="2624"/>
                  <a:ext cx="749" cy="861"/>
                  <a:chOff x="4830" y="2524"/>
                  <a:chExt cx="749" cy="861"/>
                </a:xfrm>
              </p:grpSpPr>
              <p:sp>
                <p:nvSpPr>
                  <p:cNvPr id="11296" name="任意多边形 11295"/>
                  <p:cNvSpPr/>
                  <p:nvPr/>
                </p:nvSpPr>
                <p:spPr>
                  <a:xfrm>
                    <a:off x="4834" y="2525"/>
                    <a:ext cx="318" cy="738"/>
                  </a:xfrm>
                  <a:custGeom>
                    <a:avLst/>
                    <a:gdLst/>
                    <a:ahLst/>
                    <a:cxnLst/>
                    <a:pathLst>
                      <a:path w="318" h="738">
                        <a:moveTo>
                          <a:pt x="0" y="148"/>
                        </a:moveTo>
                        <a:lnTo>
                          <a:pt x="315" y="0"/>
                        </a:lnTo>
                        <a:lnTo>
                          <a:pt x="318" y="738"/>
                        </a:lnTo>
                        <a:lnTo>
                          <a:pt x="33" y="194"/>
                        </a:lnTo>
                        <a:lnTo>
                          <a:pt x="0" y="148"/>
                        </a:lnTo>
                        <a:close/>
                      </a:path>
                    </a:pathLst>
                  </a:custGeom>
                  <a:solidFill>
                    <a:srgbClr val="866F46">
                      <a:alpha val="100000"/>
                    </a:srgbClr>
                  </a:solidFill>
                  <a:ln w="8001" cap="flat" cmpd="sng">
                    <a:solidFill>
                      <a:srgbClr val="B09668">
                        <a:alpha val="100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1297" name="任意多边形 11296"/>
                  <p:cNvSpPr/>
                  <p:nvPr/>
                </p:nvSpPr>
                <p:spPr>
                  <a:xfrm>
                    <a:off x="5148" y="2524"/>
                    <a:ext cx="431" cy="613"/>
                  </a:xfrm>
                  <a:custGeom>
                    <a:avLst/>
                    <a:gdLst/>
                    <a:ahLst/>
                    <a:cxnLst/>
                    <a:pathLst>
                      <a:path w="431" h="613">
                        <a:moveTo>
                          <a:pt x="4" y="0"/>
                        </a:moveTo>
                        <a:lnTo>
                          <a:pt x="431" y="73"/>
                        </a:lnTo>
                        <a:lnTo>
                          <a:pt x="363" y="613"/>
                        </a:lnTo>
                        <a:lnTo>
                          <a:pt x="0" y="476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866F46">
                      <a:alpha val="100000"/>
                    </a:srgbClr>
                  </a:solidFill>
                  <a:ln w="8001" cap="flat" cmpd="sng">
                    <a:solidFill>
                      <a:srgbClr val="B09668">
                        <a:alpha val="100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grpSp>
                <p:nvGrpSpPr>
                  <p:cNvPr id="11298" name="组合 11297"/>
                  <p:cNvGrpSpPr/>
                  <p:nvPr/>
                </p:nvGrpSpPr>
                <p:grpSpPr>
                  <a:xfrm>
                    <a:off x="4830" y="2596"/>
                    <a:ext cx="749" cy="789"/>
                    <a:chOff x="4830" y="2596"/>
                    <a:chExt cx="749" cy="789"/>
                  </a:xfrm>
                </p:grpSpPr>
                <p:sp>
                  <p:nvSpPr>
                    <p:cNvPr id="11299" name="任意多边形 11298"/>
                    <p:cNvSpPr/>
                    <p:nvPr/>
                  </p:nvSpPr>
                  <p:spPr>
                    <a:xfrm>
                      <a:off x="5282" y="2596"/>
                      <a:ext cx="297" cy="789"/>
                    </a:xfrm>
                    <a:custGeom>
                      <a:avLst/>
                      <a:gdLst/>
                      <a:ahLst/>
                      <a:cxnLst/>
                      <a:pathLst>
                        <a:path w="269" h="718">
                          <a:moveTo>
                            <a:pt x="223" y="463"/>
                          </a:moveTo>
                          <a:lnTo>
                            <a:pt x="0" y="718"/>
                          </a:lnTo>
                          <a:lnTo>
                            <a:pt x="25" y="191"/>
                          </a:lnTo>
                          <a:lnTo>
                            <a:pt x="269" y="0"/>
                          </a:lnTo>
                          <a:lnTo>
                            <a:pt x="223" y="463"/>
                          </a:lnTo>
                          <a:close/>
                        </a:path>
                      </a:pathLst>
                    </a:custGeom>
                    <a:solidFill>
                      <a:srgbClr val="B9A279">
                        <a:alpha val="100000"/>
                      </a:srgbClr>
                    </a:solidFill>
                    <a:ln w="8001" cap="flat" cmpd="sng">
                      <a:solidFill>
                        <a:srgbClr val="A88B58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0" name="任意多边形 11299"/>
                    <p:cNvSpPr/>
                    <p:nvPr/>
                  </p:nvSpPr>
                  <p:spPr>
                    <a:xfrm>
                      <a:off x="4830" y="2676"/>
                      <a:ext cx="480" cy="709"/>
                    </a:xfrm>
                    <a:custGeom>
                      <a:avLst/>
                      <a:gdLst/>
                      <a:ahLst/>
                      <a:cxnLst/>
                      <a:pathLst>
                        <a:path w="437" h="646">
                          <a:moveTo>
                            <a:pt x="36" y="476"/>
                          </a:moveTo>
                          <a:lnTo>
                            <a:pt x="0" y="0"/>
                          </a:lnTo>
                          <a:lnTo>
                            <a:pt x="437" y="119"/>
                          </a:lnTo>
                          <a:lnTo>
                            <a:pt x="412" y="646"/>
                          </a:lnTo>
                          <a:lnTo>
                            <a:pt x="36" y="476"/>
                          </a:lnTo>
                          <a:close/>
                        </a:path>
                      </a:pathLst>
                    </a:custGeom>
                    <a:solidFill>
                      <a:srgbClr val="C3AD88">
                        <a:alpha val="100000"/>
                      </a:srgbClr>
                    </a:solidFill>
                    <a:ln w="8001" cap="flat" cmpd="sng">
                      <a:solidFill>
                        <a:srgbClr val="B09668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1" name="任意多边形 11300"/>
                    <p:cNvSpPr>
                      <a:spLocks noEditPoints="1"/>
                    </p:cNvSpPr>
                    <p:nvPr/>
                  </p:nvSpPr>
                  <p:spPr>
                    <a:xfrm>
                      <a:off x="5179" y="3229"/>
                      <a:ext cx="77" cy="117"/>
                    </a:xfrm>
                    <a:custGeom>
                      <a:avLst/>
                      <a:gdLst/>
                      <a:ahLst/>
                      <a:cxnLst/>
                      <a:pathLst>
                        <a:path w="37" h="56">
                          <a:moveTo>
                            <a:pt x="37" y="17"/>
                          </a:moveTo>
                          <a:cubicBezTo>
                            <a:pt x="37" y="16"/>
                            <a:pt x="37" y="15"/>
                            <a:pt x="37" y="14"/>
                          </a:cubicBezTo>
                          <a:cubicBezTo>
                            <a:pt x="34" y="14"/>
                            <a:pt x="32" y="12"/>
                            <a:pt x="29" y="11"/>
                          </a:cubicBezTo>
                          <a:cubicBezTo>
                            <a:pt x="29" y="11"/>
                            <a:pt x="29" y="11"/>
                            <a:pt x="28" y="11"/>
                          </a:cubicBezTo>
                          <a:cubicBezTo>
                            <a:pt x="20" y="8"/>
                            <a:pt x="11" y="3"/>
                            <a:pt x="2" y="0"/>
                          </a:cubicBezTo>
                          <a:cubicBezTo>
                            <a:pt x="1" y="3"/>
                            <a:pt x="2" y="5"/>
                            <a:pt x="2" y="8"/>
                          </a:cubicBezTo>
                          <a:cubicBezTo>
                            <a:pt x="1" y="8"/>
                            <a:pt x="1" y="8"/>
                            <a:pt x="1" y="9"/>
                          </a:cubicBezTo>
                          <a:cubicBezTo>
                            <a:pt x="1" y="10"/>
                            <a:pt x="1" y="11"/>
                            <a:pt x="1" y="12"/>
                          </a:cubicBezTo>
                          <a:cubicBezTo>
                            <a:pt x="1" y="13"/>
                            <a:pt x="1" y="14"/>
                            <a:pt x="1" y="15"/>
                          </a:cubicBezTo>
                          <a:cubicBezTo>
                            <a:pt x="1" y="19"/>
                            <a:pt x="1" y="23"/>
                            <a:pt x="0" y="27"/>
                          </a:cubicBezTo>
                          <a:cubicBezTo>
                            <a:pt x="0" y="28"/>
                            <a:pt x="1" y="28"/>
                            <a:pt x="1" y="28"/>
                          </a:cubicBezTo>
                          <a:cubicBezTo>
                            <a:pt x="0" y="33"/>
                            <a:pt x="0" y="37"/>
                            <a:pt x="0" y="41"/>
                          </a:cubicBezTo>
                          <a:cubicBezTo>
                            <a:pt x="4" y="43"/>
                            <a:pt x="8" y="44"/>
                            <a:pt x="11" y="46"/>
                          </a:cubicBezTo>
                          <a:cubicBezTo>
                            <a:pt x="12" y="46"/>
                            <a:pt x="12" y="46"/>
                            <a:pt x="12" y="46"/>
                          </a:cubicBezTo>
                          <a:cubicBezTo>
                            <a:pt x="14" y="47"/>
                            <a:pt x="15" y="48"/>
                            <a:pt x="17" y="49"/>
                          </a:cubicBezTo>
                          <a:cubicBezTo>
                            <a:pt x="17" y="49"/>
                            <a:pt x="17" y="48"/>
                            <a:pt x="17" y="48"/>
                          </a:cubicBezTo>
                          <a:cubicBezTo>
                            <a:pt x="17" y="49"/>
                            <a:pt x="18" y="49"/>
                            <a:pt x="18" y="49"/>
                          </a:cubicBezTo>
                          <a:cubicBezTo>
                            <a:pt x="18" y="49"/>
                            <a:pt x="17" y="48"/>
                            <a:pt x="18" y="48"/>
                          </a:cubicBezTo>
                          <a:cubicBezTo>
                            <a:pt x="18" y="48"/>
                            <a:pt x="18" y="48"/>
                            <a:pt x="18" y="48"/>
                          </a:cubicBezTo>
                          <a:cubicBezTo>
                            <a:pt x="18" y="48"/>
                            <a:pt x="18" y="47"/>
                            <a:pt x="19" y="47"/>
                          </a:cubicBezTo>
                          <a:cubicBezTo>
                            <a:pt x="19" y="48"/>
                            <a:pt x="19" y="48"/>
                            <a:pt x="19" y="48"/>
                          </a:cubicBezTo>
                          <a:cubicBezTo>
                            <a:pt x="19" y="48"/>
                            <a:pt x="19" y="47"/>
                            <a:pt x="20" y="48"/>
                          </a:cubicBezTo>
                          <a:cubicBezTo>
                            <a:pt x="19" y="48"/>
                            <a:pt x="19" y="48"/>
                            <a:pt x="19" y="49"/>
                          </a:cubicBezTo>
                          <a:cubicBezTo>
                            <a:pt x="21" y="50"/>
                            <a:pt x="23" y="52"/>
                            <a:pt x="25" y="52"/>
                          </a:cubicBezTo>
                          <a:cubicBezTo>
                            <a:pt x="25" y="52"/>
                            <a:pt x="25" y="52"/>
                            <a:pt x="26" y="52"/>
                          </a:cubicBezTo>
                          <a:cubicBezTo>
                            <a:pt x="26" y="52"/>
                            <a:pt x="26" y="53"/>
                            <a:pt x="26" y="53"/>
                          </a:cubicBezTo>
                          <a:cubicBezTo>
                            <a:pt x="27" y="53"/>
                            <a:pt x="27" y="53"/>
                            <a:pt x="27" y="53"/>
                          </a:cubicBezTo>
                          <a:cubicBezTo>
                            <a:pt x="27" y="53"/>
                            <a:pt x="27" y="53"/>
                            <a:pt x="28" y="53"/>
                          </a:cubicBezTo>
                          <a:cubicBezTo>
                            <a:pt x="29" y="54"/>
                            <a:pt x="30" y="54"/>
                            <a:pt x="31" y="55"/>
                          </a:cubicBezTo>
                          <a:cubicBezTo>
                            <a:pt x="31" y="55"/>
                            <a:pt x="31" y="54"/>
                            <a:pt x="31" y="54"/>
                          </a:cubicBezTo>
                          <a:cubicBezTo>
                            <a:pt x="32" y="56"/>
                            <a:pt x="34" y="56"/>
                            <a:pt x="35" y="56"/>
                          </a:cubicBezTo>
                          <a:cubicBezTo>
                            <a:pt x="35" y="51"/>
                            <a:pt x="35" y="47"/>
                            <a:pt x="36" y="42"/>
                          </a:cubicBezTo>
                          <a:cubicBezTo>
                            <a:pt x="36" y="41"/>
                            <a:pt x="36" y="41"/>
                            <a:pt x="36" y="40"/>
                          </a:cubicBezTo>
                          <a:cubicBezTo>
                            <a:pt x="36" y="40"/>
                            <a:pt x="36" y="39"/>
                            <a:pt x="36" y="38"/>
                          </a:cubicBezTo>
                          <a:cubicBezTo>
                            <a:pt x="36" y="34"/>
                            <a:pt x="37" y="31"/>
                            <a:pt x="37" y="27"/>
                          </a:cubicBezTo>
                          <a:cubicBezTo>
                            <a:pt x="37" y="26"/>
                            <a:pt x="36" y="25"/>
                            <a:pt x="36" y="24"/>
                          </a:cubicBezTo>
                          <a:cubicBezTo>
                            <a:pt x="37" y="24"/>
                            <a:pt x="37" y="23"/>
                            <a:pt x="37" y="23"/>
                          </a:cubicBezTo>
                          <a:cubicBezTo>
                            <a:pt x="37" y="22"/>
                            <a:pt x="37" y="20"/>
                            <a:pt x="37" y="19"/>
                          </a:cubicBezTo>
                          <a:cubicBezTo>
                            <a:pt x="37" y="18"/>
                            <a:pt x="37" y="18"/>
                            <a:pt x="37" y="17"/>
                          </a:cubicBezTo>
                          <a:close/>
                          <a:moveTo>
                            <a:pt x="26" y="14"/>
                          </a:moveTo>
                          <a:cubicBezTo>
                            <a:pt x="26" y="14"/>
                            <a:pt x="26" y="14"/>
                            <a:pt x="26" y="15"/>
                          </a:cubicBezTo>
                          <a:cubicBezTo>
                            <a:pt x="26" y="14"/>
                            <a:pt x="26" y="14"/>
                            <a:pt x="26" y="14"/>
                          </a:cubicBezTo>
                          <a:cubicBezTo>
                            <a:pt x="26" y="14"/>
                            <a:pt x="26" y="14"/>
                            <a:pt x="26" y="14"/>
                          </a:cubicBezTo>
                          <a:close/>
                          <a:moveTo>
                            <a:pt x="21" y="25"/>
                          </a:moveTo>
                          <a:cubicBezTo>
                            <a:pt x="21" y="25"/>
                            <a:pt x="22" y="24"/>
                            <a:pt x="22" y="24"/>
                          </a:cubicBezTo>
                          <a:cubicBezTo>
                            <a:pt x="22" y="22"/>
                            <a:pt x="22" y="20"/>
                            <a:pt x="22" y="19"/>
                          </a:cubicBezTo>
                          <a:cubicBezTo>
                            <a:pt x="22" y="18"/>
                            <a:pt x="21" y="18"/>
                            <a:pt x="21" y="18"/>
                          </a:cubicBezTo>
                          <a:cubicBezTo>
                            <a:pt x="22" y="16"/>
                            <a:pt x="22" y="14"/>
                            <a:pt x="23" y="12"/>
                          </a:cubicBezTo>
                          <a:cubicBezTo>
                            <a:pt x="23" y="12"/>
                            <a:pt x="23" y="12"/>
                            <a:pt x="23" y="12"/>
                          </a:cubicBezTo>
                          <a:cubicBezTo>
                            <a:pt x="24" y="12"/>
                            <a:pt x="24" y="13"/>
                            <a:pt x="24" y="14"/>
                          </a:cubicBezTo>
                          <a:cubicBezTo>
                            <a:pt x="25" y="16"/>
                            <a:pt x="25" y="18"/>
                            <a:pt x="25" y="20"/>
                          </a:cubicBezTo>
                          <a:cubicBezTo>
                            <a:pt x="25" y="20"/>
                            <a:pt x="24" y="19"/>
                            <a:pt x="24" y="20"/>
                          </a:cubicBezTo>
                          <a:cubicBezTo>
                            <a:pt x="24" y="27"/>
                            <a:pt x="24" y="35"/>
                            <a:pt x="23" y="42"/>
                          </a:cubicBezTo>
                          <a:cubicBezTo>
                            <a:pt x="23" y="42"/>
                            <a:pt x="22" y="41"/>
                            <a:pt x="21" y="41"/>
                          </a:cubicBezTo>
                          <a:cubicBezTo>
                            <a:pt x="20" y="36"/>
                            <a:pt x="22" y="32"/>
                            <a:pt x="22" y="27"/>
                          </a:cubicBezTo>
                          <a:cubicBezTo>
                            <a:pt x="22" y="26"/>
                            <a:pt x="21" y="26"/>
                            <a:pt x="21" y="25"/>
                          </a:cubicBezTo>
                          <a:close/>
                          <a:moveTo>
                            <a:pt x="19" y="18"/>
                          </a:moveTo>
                          <a:cubicBezTo>
                            <a:pt x="19" y="18"/>
                            <a:pt x="19" y="18"/>
                            <a:pt x="19" y="19"/>
                          </a:cubicBezTo>
                          <a:cubicBezTo>
                            <a:pt x="19" y="19"/>
                            <a:pt x="19" y="19"/>
                            <a:pt x="19" y="19"/>
                          </a:cubicBezTo>
                          <a:cubicBezTo>
                            <a:pt x="19" y="18"/>
                            <a:pt x="19" y="18"/>
                            <a:pt x="19" y="18"/>
                          </a:cubicBezTo>
                          <a:close/>
                          <a:moveTo>
                            <a:pt x="17" y="15"/>
                          </a:moveTo>
                          <a:cubicBezTo>
                            <a:pt x="18" y="14"/>
                            <a:pt x="18" y="14"/>
                            <a:pt x="18" y="14"/>
                          </a:cubicBezTo>
                          <a:cubicBezTo>
                            <a:pt x="19" y="14"/>
                            <a:pt x="18" y="15"/>
                            <a:pt x="17" y="15"/>
                          </a:cubicBezTo>
                          <a:close/>
                          <a:moveTo>
                            <a:pt x="18" y="11"/>
                          </a:moveTo>
                          <a:cubicBezTo>
                            <a:pt x="18" y="12"/>
                            <a:pt x="17" y="12"/>
                            <a:pt x="17" y="11"/>
                          </a:cubicBezTo>
                          <a:cubicBezTo>
                            <a:pt x="17" y="10"/>
                            <a:pt x="18" y="10"/>
                            <a:pt x="18" y="11"/>
                          </a:cubicBezTo>
                          <a:close/>
                          <a:moveTo>
                            <a:pt x="15" y="8"/>
                          </a:moveTo>
                          <a:cubicBezTo>
                            <a:pt x="15" y="8"/>
                            <a:pt x="15" y="8"/>
                            <a:pt x="15" y="8"/>
                          </a:cubicBezTo>
                          <a:cubicBezTo>
                            <a:pt x="15" y="10"/>
                            <a:pt x="16" y="11"/>
                            <a:pt x="16" y="13"/>
                          </a:cubicBezTo>
                          <a:cubicBezTo>
                            <a:pt x="17" y="14"/>
                            <a:pt x="17" y="15"/>
                            <a:pt x="17" y="17"/>
                          </a:cubicBezTo>
                          <a:cubicBezTo>
                            <a:pt x="17" y="17"/>
                            <a:pt x="16" y="16"/>
                            <a:pt x="16" y="16"/>
                          </a:cubicBezTo>
                          <a:cubicBezTo>
                            <a:pt x="15" y="23"/>
                            <a:pt x="15" y="31"/>
                            <a:pt x="15" y="38"/>
                          </a:cubicBezTo>
                          <a:cubicBezTo>
                            <a:pt x="14" y="38"/>
                            <a:pt x="13" y="37"/>
                            <a:pt x="12" y="37"/>
                          </a:cubicBezTo>
                          <a:cubicBezTo>
                            <a:pt x="12" y="35"/>
                            <a:pt x="13" y="33"/>
                            <a:pt x="12" y="31"/>
                          </a:cubicBezTo>
                          <a:cubicBezTo>
                            <a:pt x="12" y="30"/>
                            <a:pt x="12" y="30"/>
                            <a:pt x="12" y="29"/>
                          </a:cubicBezTo>
                          <a:cubicBezTo>
                            <a:pt x="12" y="28"/>
                            <a:pt x="13" y="27"/>
                            <a:pt x="13" y="26"/>
                          </a:cubicBezTo>
                          <a:cubicBezTo>
                            <a:pt x="13" y="22"/>
                            <a:pt x="13" y="19"/>
                            <a:pt x="13" y="15"/>
                          </a:cubicBezTo>
                          <a:cubicBezTo>
                            <a:pt x="13" y="15"/>
                            <a:pt x="12" y="15"/>
                            <a:pt x="12" y="14"/>
                          </a:cubicBezTo>
                          <a:cubicBezTo>
                            <a:pt x="13" y="12"/>
                            <a:pt x="14" y="10"/>
                            <a:pt x="15" y="8"/>
                          </a:cubicBezTo>
                          <a:close/>
                          <a:moveTo>
                            <a:pt x="9" y="35"/>
                          </a:moveTo>
                          <a:cubicBezTo>
                            <a:pt x="10" y="36"/>
                            <a:pt x="10" y="36"/>
                            <a:pt x="10" y="36"/>
                          </a:cubicBezTo>
                          <a:cubicBezTo>
                            <a:pt x="10" y="36"/>
                            <a:pt x="10" y="36"/>
                            <a:pt x="10" y="36"/>
                          </a:cubicBezTo>
                          <a:cubicBezTo>
                            <a:pt x="9" y="36"/>
                            <a:pt x="9" y="36"/>
                            <a:pt x="9" y="35"/>
                          </a:cubicBezTo>
                          <a:close/>
                          <a:moveTo>
                            <a:pt x="8" y="4"/>
                          </a:moveTo>
                          <a:cubicBezTo>
                            <a:pt x="9" y="4"/>
                            <a:pt x="9" y="5"/>
                            <a:pt x="9" y="6"/>
                          </a:cubicBezTo>
                          <a:cubicBezTo>
                            <a:pt x="8" y="5"/>
                            <a:pt x="8" y="4"/>
                            <a:pt x="8" y="4"/>
                          </a:cubicBezTo>
                          <a:close/>
                          <a:moveTo>
                            <a:pt x="7" y="13"/>
                          </a:moveTo>
                          <a:cubicBezTo>
                            <a:pt x="7" y="13"/>
                            <a:pt x="7" y="13"/>
                            <a:pt x="6" y="13"/>
                          </a:cubicBezTo>
                          <a:cubicBezTo>
                            <a:pt x="7" y="12"/>
                            <a:pt x="7" y="13"/>
                            <a:pt x="7" y="13"/>
                          </a:cubicBezTo>
                          <a:close/>
                          <a:moveTo>
                            <a:pt x="5" y="24"/>
                          </a:moveTo>
                          <a:cubicBezTo>
                            <a:pt x="5" y="24"/>
                            <a:pt x="5" y="25"/>
                            <a:pt x="5" y="24"/>
                          </a:cubicBezTo>
                          <a:cubicBezTo>
                            <a:pt x="5" y="24"/>
                            <a:pt x="5" y="24"/>
                            <a:pt x="5" y="24"/>
                          </a:cubicBezTo>
                          <a:close/>
                          <a:moveTo>
                            <a:pt x="5" y="30"/>
                          </a:moveTo>
                          <a:cubicBezTo>
                            <a:pt x="5" y="30"/>
                            <a:pt x="4" y="30"/>
                            <a:pt x="4" y="30"/>
                          </a:cubicBezTo>
                          <a:cubicBezTo>
                            <a:pt x="5" y="30"/>
                            <a:pt x="5" y="30"/>
                            <a:pt x="5" y="30"/>
                          </a:cubicBezTo>
                          <a:close/>
                          <a:moveTo>
                            <a:pt x="5" y="11"/>
                          </a:moveTo>
                          <a:cubicBezTo>
                            <a:pt x="5" y="11"/>
                            <a:pt x="5" y="11"/>
                            <a:pt x="4" y="11"/>
                          </a:cubicBezTo>
                          <a:cubicBezTo>
                            <a:pt x="4" y="11"/>
                            <a:pt x="4" y="11"/>
                            <a:pt x="4" y="10"/>
                          </a:cubicBezTo>
                          <a:cubicBezTo>
                            <a:pt x="5" y="11"/>
                            <a:pt x="5" y="10"/>
                            <a:pt x="5" y="11"/>
                          </a:cubicBezTo>
                          <a:close/>
                          <a:moveTo>
                            <a:pt x="4" y="9"/>
                          </a:moveTo>
                          <a:cubicBezTo>
                            <a:pt x="5" y="9"/>
                            <a:pt x="5" y="10"/>
                            <a:pt x="4" y="10"/>
                          </a:cubicBezTo>
                          <a:cubicBezTo>
                            <a:pt x="4" y="10"/>
                            <a:pt x="4" y="9"/>
                            <a:pt x="4" y="9"/>
                          </a:cubicBezTo>
                          <a:close/>
                          <a:moveTo>
                            <a:pt x="4" y="14"/>
                          </a:moveTo>
                          <a:cubicBezTo>
                            <a:pt x="3" y="14"/>
                            <a:pt x="3" y="13"/>
                            <a:pt x="3" y="13"/>
                          </a:cubicBezTo>
                          <a:cubicBezTo>
                            <a:pt x="3" y="13"/>
                            <a:pt x="4" y="13"/>
                            <a:pt x="4" y="14"/>
                          </a:cubicBezTo>
                          <a:close/>
                          <a:moveTo>
                            <a:pt x="4" y="40"/>
                          </a:moveTo>
                          <a:cubicBezTo>
                            <a:pt x="4" y="40"/>
                            <a:pt x="4" y="40"/>
                            <a:pt x="4" y="40"/>
                          </a:cubicBezTo>
                          <a:cubicBezTo>
                            <a:pt x="3" y="40"/>
                            <a:pt x="3" y="40"/>
                            <a:pt x="3" y="40"/>
                          </a:cubicBezTo>
                          <a:cubicBezTo>
                            <a:pt x="3" y="40"/>
                            <a:pt x="3" y="40"/>
                            <a:pt x="4" y="40"/>
                          </a:cubicBezTo>
                          <a:close/>
                          <a:moveTo>
                            <a:pt x="3" y="13"/>
                          </a:moveTo>
                          <a:cubicBezTo>
                            <a:pt x="3" y="13"/>
                            <a:pt x="3" y="12"/>
                            <a:pt x="3" y="12"/>
                          </a:cubicBezTo>
                          <a:cubicBezTo>
                            <a:pt x="3" y="12"/>
                            <a:pt x="3" y="12"/>
                            <a:pt x="3" y="12"/>
                          </a:cubicBezTo>
                          <a:cubicBezTo>
                            <a:pt x="4" y="12"/>
                            <a:pt x="4" y="13"/>
                            <a:pt x="3" y="13"/>
                          </a:cubicBezTo>
                          <a:close/>
                          <a:moveTo>
                            <a:pt x="3" y="22"/>
                          </a:moveTo>
                          <a:cubicBezTo>
                            <a:pt x="3" y="22"/>
                            <a:pt x="2" y="22"/>
                            <a:pt x="2" y="22"/>
                          </a:cubicBezTo>
                          <a:cubicBezTo>
                            <a:pt x="2" y="22"/>
                            <a:pt x="3" y="22"/>
                            <a:pt x="3" y="22"/>
                          </a:cubicBezTo>
                          <a:cubicBezTo>
                            <a:pt x="3" y="22"/>
                            <a:pt x="3" y="22"/>
                            <a:pt x="3" y="22"/>
                          </a:cubicBezTo>
                          <a:close/>
                          <a:moveTo>
                            <a:pt x="3" y="24"/>
                          </a:moveTo>
                          <a:cubicBezTo>
                            <a:pt x="3" y="24"/>
                            <a:pt x="3" y="23"/>
                            <a:pt x="3" y="23"/>
                          </a:cubicBezTo>
                          <a:cubicBezTo>
                            <a:pt x="3" y="23"/>
                            <a:pt x="3" y="23"/>
                            <a:pt x="3" y="23"/>
                          </a:cubicBezTo>
                          <a:cubicBezTo>
                            <a:pt x="3" y="24"/>
                            <a:pt x="3" y="24"/>
                            <a:pt x="3" y="24"/>
                          </a:cubicBezTo>
                          <a:close/>
                          <a:moveTo>
                            <a:pt x="3" y="9"/>
                          </a:moveTo>
                          <a:cubicBezTo>
                            <a:pt x="3" y="9"/>
                            <a:pt x="3" y="9"/>
                            <a:pt x="2" y="8"/>
                          </a:cubicBezTo>
                          <a:cubicBezTo>
                            <a:pt x="2" y="8"/>
                            <a:pt x="3" y="8"/>
                            <a:pt x="3" y="8"/>
                          </a:cubicBezTo>
                          <a:cubicBezTo>
                            <a:pt x="3" y="9"/>
                            <a:pt x="3" y="9"/>
                            <a:pt x="3" y="9"/>
                          </a:cubicBezTo>
                          <a:close/>
                          <a:moveTo>
                            <a:pt x="3" y="6"/>
                          </a:moveTo>
                          <a:cubicBezTo>
                            <a:pt x="3" y="5"/>
                            <a:pt x="2" y="6"/>
                            <a:pt x="2" y="6"/>
                          </a:cubicBezTo>
                          <a:cubicBezTo>
                            <a:pt x="1" y="5"/>
                            <a:pt x="3" y="4"/>
                            <a:pt x="3" y="6"/>
                          </a:cubicBezTo>
                          <a:close/>
                          <a:moveTo>
                            <a:pt x="2" y="8"/>
                          </a:moveTo>
                          <a:cubicBezTo>
                            <a:pt x="2" y="9"/>
                            <a:pt x="3" y="10"/>
                            <a:pt x="2" y="9"/>
                          </a:cubicBezTo>
                          <a:cubicBezTo>
                            <a:pt x="2" y="9"/>
                            <a:pt x="2" y="8"/>
                            <a:pt x="2" y="8"/>
                          </a:cubicBezTo>
                          <a:cubicBezTo>
                            <a:pt x="2" y="8"/>
                            <a:pt x="2" y="8"/>
                            <a:pt x="2" y="8"/>
                          </a:cubicBezTo>
                          <a:close/>
                          <a:moveTo>
                            <a:pt x="2" y="28"/>
                          </a:moveTo>
                          <a:cubicBezTo>
                            <a:pt x="2" y="28"/>
                            <a:pt x="2" y="29"/>
                            <a:pt x="2" y="29"/>
                          </a:cubicBezTo>
                          <a:cubicBezTo>
                            <a:pt x="2" y="29"/>
                            <a:pt x="2" y="29"/>
                            <a:pt x="2" y="29"/>
                          </a:cubicBezTo>
                          <a:cubicBezTo>
                            <a:pt x="1" y="29"/>
                            <a:pt x="1" y="29"/>
                            <a:pt x="2" y="28"/>
                          </a:cubicBezTo>
                          <a:close/>
                          <a:moveTo>
                            <a:pt x="2" y="31"/>
                          </a:moveTo>
                          <a:cubicBezTo>
                            <a:pt x="2" y="31"/>
                            <a:pt x="2" y="31"/>
                            <a:pt x="2" y="31"/>
                          </a:cubicBezTo>
                          <a:cubicBezTo>
                            <a:pt x="2" y="31"/>
                            <a:pt x="2" y="31"/>
                            <a:pt x="2" y="31"/>
                          </a:cubicBezTo>
                          <a:cubicBezTo>
                            <a:pt x="2" y="31"/>
                            <a:pt x="2" y="31"/>
                            <a:pt x="2" y="31"/>
                          </a:cubicBezTo>
                          <a:close/>
                          <a:moveTo>
                            <a:pt x="1" y="35"/>
                          </a:moveTo>
                          <a:cubicBezTo>
                            <a:pt x="2" y="35"/>
                            <a:pt x="3" y="36"/>
                            <a:pt x="3" y="36"/>
                          </a:cubicBezTo>
                          <a:cubicBezTo>
                            <a:pt x="3" y="36"/>
                            <a:pt x="3" y="36"/>
                            <a:pt x="2" y="36"/>
                          </a:cubicBezTo>
                          <a:cubicBezTo>
                            <a:pt x="2" y="37"/>
                            <a:pt x="3" y="37"/>
                            <a:pt x="3" y="37"/>
                          </a:cubicBezTo>
                          <a:cubicBezTo>
                            <a:pt x="3" y="37"/>
                            <a:pt x="3" y="38"/>
                            <a:pt x="3" y="38"/>
                          </a:cubicBezTo>
                          <a:cubicBezTo>
                            <a:pt x="3" y="38"/>
                            <a:pt x="2" y="37"/>
                            <a:pt x="2" y="37"/>
                          </a:cubicBezTo>
                          <a:cubicBezTo>
                            <a:pt x="2" y="37"/>
                            <a:pt x="2" y="36"/>
                            <a:pt x="1" y="35"/>
                          </a:cubicBezTo>
                          <a:close/>
                          <a:moveTo>
                            <a:pt x="3" y="38"/>
                          </a:moveTo>
                          <a:cubicBezTo>
                            <a:pt x="3" y="38"/>
                            <a:pt x="3" y="38"/>
                            <a:pt x="3" y="39"/>
                          </a:cubicBezTo>
                          <a:cubicBezTo>
                            <a:pt x="3" y="39"/>
                            <a:pt x="3" y="38"/>
                            <a:pt x="3" y="38"/>
                          </a:cubicBezTo>
                          <a:close/>
                          <a:moveTo>
                            <a:pt x="3" y="42"/>
                          </a:moveTo>
                          <a:cubicBezTo>
                            <a:pt x="3" y="42"/>
                            <a:pt x="3" y="41"/>
                            <a:pt x="3" y="41"/>
                          </a:cubicBezTo>
                          <a:cubicBezTo>
                            <a:pt x="4" y="41"/>
                            <a:pt x="4" y="42"/>
                            <a:pt x="4" y="42"/>
                          </a:cubicBezTo>
                          <a:cubicBezTo>
                            <a:pt x="4" y="42"/>
                            <a:pt x="4" y="42"/>
                            <a:pt x="3" y="42"/>
                          </a:cubicBezTo>
                          <a:close/>
                          <a:moveTo>
                            <a:pt x="4" y="40"/>
                          </a:moveTo>
                          <a:cubicBezTo>
                            <a:pt x="4" y="40"/>
                            <a:pt x="4" y="39"/>
                            <a:pt x="4" y="38"/>
                          </a:cubicBezTo>
                          <a:cubicBezTo>
                            <a:pt x="5" y="39"/>
                            <a:pt x="5" y="40"/>
                            <a:pt x="4" y="40"/>
                          </a:cubicBezTo>
                          <a:close/>
                          <a:moveTo>
                            <a:pt x="4" y="35"/>
                          </a:moveTo>
                          <a:cubicBezTo>
                            <a:pt x="4" y="35"/>
                            <a:pt x="5" y="35"/>
                            <a:pt x="5" y="36"/>
                          </a:cubicBezTo>
                          <a:cubicBezTo>
                            <a:pt x="5" y="36"/>
                            <a:pt x="4" y="36"/>
                            <a:pt x="4" y="35"/>
                          </a:cubicBezTo>
                          <a:close/>
                          <a:moveTo>
                            <a:pt x="6" y="43"/>
                          </a:moveTo>
                          <a:cubicBezTo>
                            <a:pt x="6" y="43"/>
                            <a:pt x="6" y="43"/>
                            <a:pt x="6" y="43"/>
                          </a:cubicBezTo>
                          <a:cubicBezTo>
                            <a:pt x="6" y="44"/>
                            <a:pt x="6" y="43"/>
                            <a:pt x="6" y="43"/>
                          </a:cubicBezTo>
                          <a:close/>
                          <a:moveTo>
                            <a:pt x="6" y="42"/>
                          </a:moveTo>
                          <a:cubicBezTo>
                            <a:pt x="6" y="41"/>
                            <a:pt x="6" y="41"/>
                            <a:pt x="6" y="41"/>
                          </a:cubicBezTo>
                          <a:cubicBezTo>
                            <a:pt x="6" y="41"/>
                            <a:pt x="6" y="41"/>
                            <a:pt x="6" y="42"/>
                          </a:cubicBezTo>
                          <a:cubicBezTo>
                            <a:pt x="6" y="42"/>
                            <a:pt x="6" y="42"/>
                            <a:pt x="6" y="42"/>
                          </a:cubicBezTo>
                          <a:close/>
                          <a:moveTo>
                            <a:pt x="5" y="39"/>
                          </a:moveTo>
                          <a:cubicBezTo>
                            <a:pt x="5" y="39"/>
                            <a:pt x="5" y="39"/>
                            <a:pt x="6" y="39"/>
                          </a:cubicBezTo>
                          <a:cubicBezTo>
                            <a:pt x="6" y="39"/>
                            <a:pt x="6" y="38"/>
                            <a:pt x="6" y="38"/>
                          </a:cubicBezTo>
                          <a:cubicBezTo>
                            <a:pt x="6" y="39"/>
                            <a:pt x="6" y="39"/>
                            <a:pt x="6" y="39"/>
                          </a:cubicBezTo>
                          <a:cubicBezTo>
                            <a:pt x="6" y="39"/>
                            <a:pt x="5" y="40"/>
                            <a:pt x="5" y="39"/>
                          </a:cubicBezTo>
                          <a:close/>
                          <a:moveTo>
                            <a:pt x="6" y="39"/>
                          </a:moveTo>
                          <a:cubicBezTo>
                            <a:pt x="6" y="38"/>
                            <a:pt x="6" y="38"/>
                            <a:pt x="7" y="38"/>
                          </a:cubicBezTo>
                          <a:cubicBezTo>
                            <a:pt x="7" y="38"/>
                            <a:pt x="7" y="38"/>
                            <a:pt x="7" y="39"/>
                          </a:cubicBezTo>
                          <a:cubicBezTo>
                            <a:pt x="7" y="39"/>
                            <a:pt x="7" y="39"/>
                            <a:pt x="7" y="39"/>
                          </a:cubicBezTo>
                          <a:cubicBezTo>
                            <a:pt x="7" y="38"/>
                            <a:pt x="7" y="39"/>
                            <a:pt x="6" y="39"/>
                          </a:cubicBezTo>
                          <a:close/>
                          <a:moveTo>
                            <a:pt x="7" y="42"/>
                          </a:moveTo>
                          <a:cubicBezTo>
                            <a:pt x="7" y="42"/>
                            <a:pt x="8" y="42"/>
                            <a:pt x="8" y="42"/>
                          </a:cubicBezTo>
                          <a:cubicBezTo>
                            <a:pt x="8" y="43"/>
                            <a:pt x="7" y="43"/>
                            <a:pt x="7" y="42"/>
                          </a:cubicBezTo>
                          <a:close/>
                          <a:moveTo>
                            <a:pt x="8" y="41"/>
                          </a:moveTo>
                          <a:cubicBezTo>
                            <a:pt x="8" y="41"/>
                            <a:pt x="8" y="40"/>
                            <a:pt x="8" y="40"/>
                          </a:cubicBezTo>
                          <a:cubicBezTo>
                            <a:pt x="8" y="40"/>
                            <a:pt x="8" y="40"/>
                            <a:pt x="8" y="40"/>
                          </a:cubicBezTo>
                          <a:cubicBezTo>
                            <a:pt x="8" y="41"/>
                            <a:pt x="8" y="40"/>
                            <a:pt x="8" y="41"/>
                          </a:cubicBezTo>
                          <a:close/>
                          <a:moveTo>
                            <a:pt x="8" y="7"/>
                          </a:moveTo>
                          <a:cubicBezTo>
                            <a:pt x="8" y="7"/>
                            <a:pt x="9" y="7"/>
                            <a:pt x="9" y="7"/>
                          </a:cubicBezTo>
                          <a:cubicBezTo>
                            <a:pt x="9" y="7"/>
                            <a:pt x="8" y="7"/>
                            <a:pt x="8" y="7"/>
                          </a:cubicBezTo>
                          <a:close/>
                          <a:moveTo>
                            <a:pt x="9" y="44"/>
                          </a:moveTo>
                          <a:cubicBezTo>
                            <a:pt x="9" y="44"/>
                            <a:pt x="9" y="44"/>
                            <a:pt x="9" y="44"/>
                          </a:cubicBezTo>
                          <a:cubicBezTo>
                            <a:pt x="9" y="44"/>
                            <a:pt x="9" y="44"/>
                            <a:pt x="9" y="44"/>
                          </a:cubicBezTo>
                          <a:close/>
                          <a:moveTo>
                            <a:pt x="16" y="46"/>
                          </a:moveTo>
                          <a:cubicBezTo>
                            <a:pt x="16" y="46"/>
                            <a:pt x="16" y="46"/>
                            <a:pt x="16" y="46"/>
                          </a:cubicBezTo>
                          <a:cubicBezTo>
                            <a:pt x="17" y="46"/>
                            <a:pt x="17" y="47"/>
                            <a:pt x="16" y="46"/>
                          </a:cubicBezTo>
                          <a:close/>
                          <a:moveTo>
                            <a:pt x="17" y="46"/>
                          </a:moveTo>
                          <a:cubicBezTo>
                            <a:pt x="17" y="46"/>
                            <a:pt x="17" y="46"/>
                            <a:pt x="17" y="46"/>
                          </a:cubicBezTo>
                          <a:cubicBezTo>
                            <a:pt x="17" y="46"/>
                            <a:pt x="17" y="46"/>
                            <a:pt x="18" y="46"/>
                          </a:cubicBezTo>
                          <a:cubicBezTo>
                            <a:pt x="18" y="47"/>
                            <a:pt x="17" y="47"/>
                            <a:pt x="17" y="46"/>
                          </a:cubicBezTo>
                          <a:close/>
                          <a:moveTo>
                            <a:pt x="24" y="50"/>
                          </a:moveTo>
                          <a:cubicBezTo>
                            <a:pt x="24" y="49"/>
                            <a:pt x="25" y="49"/>
                            <a:pt x="25" y="49"/>
                          </a:cubicBezTo>
                          <a:cubicBezTo>
                            <a:pt x="25" y="50"/>
                            <a:pt x="25" y="50"/>
                            <a:pt x="24" y="50"/>
                          </a:cubicBezTo>
                          <a:close/>
                          <a:moveTo>
                            <a:pt x="27" y="48"/>
                          </a:moveTo>
                          <a:cubicBezTo>
                            <a:pt x="26" y="48"/>
                            <a:pt x="25" y="48"/>
                            <a:pt x="25" y="48"/>
                          </a:cubicBezTo>
                          <a:cubicBezTo>
                            <a:pt x="24" y="47"/>
                            <a:pt x="23" y="47"/>
                            <a:pt x="21" y="46"/>
                          </a:cubicBezTo>
                          <a:cubicBezTo>
                            <a:pt x="20" y="46"/>
                            <a:pt x="19" y="45"/>
                            <a:pt x="18" y="45"/>
                          </a:cubicBezTo>
                          <a:cubicBezTo>
                            <a:pt x="15" y="43"/>
                            <a:pt x="12" y="42"/>
                            <a:pt x="9" y="41"/>
                          </a:cubicBezTo>
                          <a:cubicBezTo>
                            <a:pt x="9" y="40"/>
                            <a:pt x="9" y="39"/>
                            <a:pt x="9" y="38"/>
                          </a:cubicBezTo>
                          <a:cubicBezTo>
                            <a:pt x="9" y="38"/>
                            <a:pt x="9" y="38"/>
                            <a:pt x="9" y="37"/>
                          </a:cubicBezTo>
                          <a:cubicBezTo>
                            <a:pt x="13" y="40"/>
                            <a:pt x="16" y="41"/>
                            <a:pt x="19" y="42"/>
                          </a:cubicBezTo>
                          <a:cubicBezTo>
                            <a:pt x="20" y="42"/>
                            <a:pt x="19" y="42"/>
                            <a:pt x="20" y="42"/>
                          </a:cubicBezTo>
                          <a:cubicBezTo>
                            <a:pt x="21" y="43"/>
                            <a:pt x="22" y="44"/>
                            <a:pt x="23" y="44"/>
                          </a:cubicBezTo>
                          <a:cubicBezTo>
                            <a:pt x="23" y="44"/>
                            <a:pt x="24" y="44"/>
                            <a:pt x="24" y="44"/>
                          </a:cubicBezTo>
                          <a:cubicBezTo>
                            <a:pt x="24" y="44"/>
                            <a:pt x="24" y="44"/>
                            <a:pt x="24" y="45"/>
                          </a:cubicBezTo>
                          <a:cubicBezTo>
                            <a:pt x="25" y="45"/>
                            <a:pt x="26" y="45"/>
                            <a:pt x="27" y="46"/>
                          </a:cubicBezTo>
                          <a:cubicBezTo>
                            <a:pt x="27" y="46"/>
                            <a:pt x="27" y="47"/>
                            <a:pt x="27" y="48"/>
                          </a:cubicBezTo>
                          <a:close/>
                          <a:moveTo>
                            <a:pt x="28" y="13"/>
                          </a:moveTo>
                          <a:cubicBezTo>
                            <a:pt x="28" y="13"/>
                            <a:pt x="28" y="12"/>
                            <a:pt x="28" y="12"/>
                          </a:cubicBezTo>
                          <a:cubicBezTo>
                            <a:pt x="28" y="12"/>
                            <a:pt x="28" y="12"/>
                            <a:pt x="29" y="12"/>
                          </a:cubicBezTo>
                          <a:cubicBezTo>
                            <a:pt x="28" y="13"/>
                            <a:pt x="29" y="13"/>
                            <a:pt x="29" y="13"/>
                          </a:cubicBezTo>
                          <a:cubicBezTo>
                            <a:pt x="29" y="13"/>
                            <a:pt x="28" y="13"/>
                            <a:pt x="28" y="13"/>
                          </a:cubicBezTo>
                          <a:close/>
                          <a:moveTo>
                            <a:pt x="29" y="52"/>
                          </a:moveTo>
                          <a:cubicBezTo>
                            <a:pt x="29" y="51"/>
                            <a:pt x="29" y="51"/>
                            <a:pt x="29" y="51"/>
                          </a:cubicBezTo>
                          <a:cubicBezTo>
                            <a:pt x="29" y="51"/>
                            <a:pt x="29" y="51"/>
                            <a:pt x="29" y="51"/>
                          </a:cubicBezTo>
                          <a:cubicBezTo>
                            <a:pt x="29" y="52"/>
                            <a:pt x="29" y="52"/>
                            <a:pt x="29" y="52"/>
                          </a:cubicBezTo>
                          <a:close/>
                          <a:moveTo>
                            <a:pt x="31" y="47"/>
                          </a:moveTo>
                          <a:cubicBezTo>
                            <a:pt x="31" y="47"/>
                            <a:pt x="31" y="47"/>
                            <a:pt x="31" y="47"/>
                          </a:cubicBezTo>
                          <a:cubicBezTo>
                            <a:pt x="31" y="47"/>
                            <a:pt x="31" y="47"/>
                            <a:pt x="31" y="47"/>
                          </a:cubicBezTo>
                          <a:cubicBezTo>
                            <a:pt x="32" y="48"/>
                            <a:pt x="31" y="48"/>
                            <a:pt x="31" y="47"/>
                          </a:cubicBezTo>
                          <a:close/>
                          <a:moveTo>
                            <a:pt x="34" y="17"/>
                          </a:moveTo>
                          <a:cubicBezTo>
                            <a:pt x="34" y="17"/>
                            <a:pt x="34" y="17"/>
                            <a:pt x="34" y="18"/>
                          </a:cubicBezTo>
                          <a:cubicBezTo>
                            <a:pt x="34" y="18"/>
                            <a:pt x="34" y="18"/>
                            <a:pt x="34" y="18"/>
                          </a:cubicBezTo>
                          <a:cubicBezTo>
                            <a:pt x="34" y="17"/>
                            <a:pt x="34" y="17"/>
                            <a:pt x="34" y="17"/>
                          </a:cubicBezTo>
                          <a:close/>
                          <a:moveTo>
                            <a:pt x="33" y="15"/>
                          </a:moveTo>
                          <a:cubicBezTo>
                            <a:pt x="33" y="15"/>
                            <a:pt x="33" y="15"/>
                            <a:pt x="33" y="14"/>
                          </a:cubicBezTo>
                          <a:cubicBezTo>
                            <a:pt x="33" y="14"/>
                            <a:pt x="33" y="15"/>
                            <a:pt x="33" y="15"/>
                          </a:cubicBezTo>
                          <a:close/>
                          <a:moveTo>
                            <a:pt x="33" y="16"/>
                          </a:moveTo>
                          <a:cubicBezTo>
                            <a:pt x="34" y="16"/>
                            <a:pt x="33" y="17"/>
                            <a:pt x="33" y="17"/>
                          </a:cubicBezTo>
                          <a:cubicBezTo>
                            <a:pt x="33" y="17"/>
                            <a:pt x="33" y="16"/>
                            <a:pt x="33" y="16"/>
                          </a:cubicBezTo>
                          <a:cubicBezTo>
                            <a:pt x="33" y="16"/>
                            <a:pt x="33" y="16"/>
                            <a:pt x="33" y="16"/>
                          </a:cubicBezTo>
                          <a:close/>
                          <a:moveTo>
                            <a:pt x="33" y="52"/>
                          </a:moveTo>
                          <a:cubicBezTo>
                            <a:pt x="33" y="53"/>
                            <a:pt x="33" y="53"/>
                            <a:pt x="33" y="53"/>
                          </a:cubicBezTo>
                          <a:cubicBezTo>
                            <a:pt x="33" y="53"/>
                            <a:pt x="33" y="53"/>
                            <a:pt x="33" y="52"/>
                          </a:cubicBezTo>
                          <a:close/>
                          <a:moveTo>
                            <a:pt x="33" y="52"/>
                          </a:moveTo>
                          <a:cubicBezTo>
                            <a:pt x="33" y="51"/>
                            <a:pt x="33" y="51"/>
                            <a:pt x="33" y="51"/>
                          </a:cubicBezTo>
                          <a:cubicBezTo>
                            <a:pt x="33" y="51"/>
                            <a:pt x="33" y="51"/>
                            <a:pt x="33" y="51"/>
                          </a:cubicBezTo>
                          <a:cubicBezTo>
                            <a:pt x="33" y="51"/>
                            <a:pt x="34" y="52"/>
                            <a:pt x="33" y="52"/>
                          </a:cubicBezTo>
                          <a:close/>
                          <a:moveTo>
                            <a:pt x="34" y="49"/>
                          </a:moveTo>
                          <a:cubicBezTo>
                            <a:pt x="34" y="49"/>
                            <a:pt x="33" y="48"/>
                            <a:pt x="34" y="48"/>
                          </a:cubicBezTo>
                          <a:cubicBezTo>
                            <a:pt x="34" y="48"/>
                            <a:pt x="34" y="48"/>
                            <a:pt x="34" y="49"/>
                          </a:cubicBezTo>
                          <a:cubicBezTo>
                            <a:pt x="34" y="49"/>
                            <a:pt x="34" y="49"/>
                            <a:pt x="34" y="49"/>
                          </a:cubicBezTo>
                          <a:close/>
                          <a:moveTo>
                            <a:pt x="34" y="28"/>
                          </a:moveTo>
                          <a:cubicBezTo>
                            <a:pt x="34" y="27"/>
                            <a:pt x="34" y="27"/>
                            <a:pt x="34" y="27"/>
                          </a:cubicBezTo>
                          <a:cubicBezTo>
                            <a:pt x="34" y="27"/>
                            <a:pt x="34" y="27"/>
                            <a:pt x="35" y="27"/>
                          </a:cubicBezTo>
                          <a:cubicBezTo>
                            <a:pt x="35" y="27"/>
                            <a:pt x="35" y="28"/>
                            <a:pt x="34" y="28"/>
                          </a:cubicBezTo>
                          <a:close/>
                          <a:moveTo>
                            <a:pt x="34" y="23"/>
                          </a:moveTo>
                          <a:cubicBezTo>
                            <a:pt x="34" y="23"/>
                            <a:pt x="35" y="22"/>
                            <a:pt x="35" y="23"/>
                          </a:cubicBezTo>
                          <a:cubicBezTo>
                            <a:pt x="35" y="23"/>
                            <a:pt x="35" y="23"/>
                            <a:pt x="34" y="23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100000"/>
                      </a:srgbClr>
                    </a:solidFill>
                    <a:ln w="8001">
                      <a:noFill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1302" name="组合 11301"/>
                <p:cNvGrpSpPr/>
                <p:nvPr/>
              </p:nvGrpSpPr>
              <p:grpSpPr>
                <a:xfrm>
                  <a:off x="4824" y="2614"/>
                  <a:ext cx="749" cy="285"/>
                  <a:chOff x="4830" y="2522"/>
                  <a:chExt cx="749" cy="285"/>
                </a:xfrm>
              </p:grpSpPr>
              <p:grpSp>
                <p:nvGrpSpPr>
                  <p:cNvPr id="11303" name="组合 11302"/>
                  <p:cNvGrpSpPr/>
                  <p:nvPr/>
                </p:nvGrpSpPr>
                <p:grpSpPr>
                  <a:xfrm>
                    <a:off x="4830" y="2522"/>
                    <a:ext cx="749" cy="285"/>
                    <a:chOff x="4830" y="2522"/>
                    <a:chExt cx="749" cy="285"/>
                  </a:xfrm>
                </p:grpSpPr>
                <p:sp>
                  <p:nvSpPr>
                    <p:cNvPr id="11304" name="任意多边形 11303"/>
                    <p:cNvSpPr/>
                    <p:nvPr/>
                  </p:nvSpPr>
                  <p:spPr>
                    <a:xfrm>
                      <a:off x="4830" y="2522"/>
                      <a:ext cx="749" cy="285"/>
                    </a:xfrm>
                    <a:custGeom>
                      <a:avLst/>
                      <a:gdLst/>
                      <a:ahLst/>
                      <a:cxnLst/>
                      <a:pathLst>
                        <a:path w="681" h="259">
                          <a:moveTo>
                            <a:pt x="0" y="140"/>
                          </a:moveTo>
                          <a:lnTo>
                            <a:pt x="295" y="0"/>
                          </a:lnTo>
                          <a:lnTo>
                            <a:pt x="681" y="68"/>
                          </a:lnTo>
                          <a:lnTo>
                            <a:pt x="437" y="259"/>
                          </a:lnTo>
                          <a:lnTo>
                            <a:pt x="0" y="140"/>
                          </a:lnTo>
                          <a:close/>
                        </a:path>
                      </a:pathLst>
                    </a:custGeom>
                    <a:solidFill>
                      <a:srgbClr val="C5B293">
                        <a:alpha val="100000"/>
                      </a:srgbClr>
                    </a:solidFill>
                    <a:ln w="8001" cap="flat" cmpd="sng">
                      <a:solidFill>
                        <a:srgbClr val="B9A279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5" name="任意多边形 11304"/>
                    <p:cNvSpPr/>
                    <p:nvPr/>
                  </p:nvSpPr>
                  <p:spPr>
                    <a:xfrm>
                      <a:off x="4977" y="2586"/>
                      <a:ext cx="483" cy="218"/>
                    </a:xfrm>
                    <a:custGeom>
                      <a:avLst/>
                      <a:gdLst/>
                      <a:ahLst/>
                      <a:cxnLst/>
                      <a:pathLst>
                        <a:path w="440" h="199">
                          <a:moveTo>
                            <a:pt x="408" y="199"/>
                          </a:moveTo>
                          <a:lnTo>
                            <a:pt x="408" y="199"/>
                          </a:lnTo>
                          <a:lnTo>
                            <a:pt x="408" y="193"/>
                          </a:lnTo>
                          <a:lnTo>
                            <a:pt x="410" y="195"/>
                          </a:lnTo>
                          <a:lnTo>
                            <a:pt x="410" y="191"/>
                          </a:lnTo>
                          <a:lnTo>
                            <a:pt x="414" y="193"/>
                          </a:lnTo>
                          <a:lnTo>
                            <a:pt x="414" y="187"/>
                          </a:lnTo>
                          <a:lnTo>
                            <a:pt x="415" y="191"/>
                          </a:lnTo>
                          <a:lnTo>
                            <a:pt x="415" y="185"/>
                          </a:lnTo>
                          <a:lnTo>
                            <a:pt x="417" y="187"/>
                          </a:lnTo>
                          <a:lnTo>
                            <a:pt x="417" y="184"/>
                          </a:lnTo>
                          <a:lnTo>
                            <a:pt x="421" y="185"/>
                          </a:lnTo>
                          <a:lnTo>
                            <a:pt x="421" y="180"/>
                          </a:lnTo>
                          <a:lnTo>
                            <a:pt x="423" y="184"/>
                          </a:lnTo>
                          <a:lnTo>
                            <a:pt x="423" y="178"/>
                          </a:lnTo>
                          <a:lnTo>
                            <a:pt x="427" y="182"/>
                          </a:lnTo>
                          <a:lnTo>
                            <a:pt x="427" y="180"/>
                          </a:lnTo>
                          <a:lnTo>
                            <a:pt x="427" y="176"/>
                          </a:lnTo>
                          <a:lnTo>
                            <a:pt x="431" y="178"/>
                          </a:lnTo>
                          <a:lnTo>
                            <a:pt x="431" y="172"/>
                          </a:lnTo>
                          <a:lnTo>
                            <a:pt x="432" y="174"/>
                          </a:lnTo>
                          <a:lnTo>
                            <a:pt x="432" y="170"/>
                          </a:lnTo>
                          <a:lnTo>
                            <a:pt x="434" y="172"/>
                          </a:lnTo>
                          <a:lnTo>
                            <a:pt x="434" y="167"/>
                          </a:lnTo>
                          <a:lnTo>
                            <a:pt x="436" y="170"/>
                          </a:lnTo>
                          <a:lnTo>
                            <a:pt x="436" y="165"/>
                          </a:lnTo>
                          <a:lnTo>
                            <a:pt x="438" y="165"/>
                          </a:lnTo>
                          <a:lnTo>
                            <a:pt x="440" y="95"/>
                          </a:lnTo>
                          <a:lnTo>
                            <a:pt x="37" y="0"/>
                          </a:lnTo>
                          <a:lnTo>
                            <a:pt x="0" y="19"/>
                          </a:lnTo>
                          <a:lnTo>
                            <a:pt x="408" y="119"/>
                          </a:lnTo>
                          <a:lnTo>
                            <a:pt x="408" y="199"/>
                          </a:lnTo>
                          <a:close/>
                        </a:path>
                      </a:pathLst>
                    </a:custGeom>
                    <a:solidFill>
                      <a:srgbClr val="D8C9B3">
                        <a:alpha val="100000"/>
                      </a:srgbClr>
                    </a:solidFill>
                    <a:ln w="8001">
                      <a:noFill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1306" name="任意多边形 11305"/>
                  <p:cNvSpPr/>
                  <p:nvPr/>
                </p:nvSpPr>
                <p:spPr>
                  <a:xfrm>
                    <a:off x="4992" y="2596"/>
                    <a:ext cx="448" cy="109"/>
                  </a:xfrm>
                  <a:custGeom>
                    <a:avLst/>
                    <a:gdLst/>
                    <a:ahLst/>
                    <a:cxnLst/>
                    <a:pathLst>
                      <a:path w="408" h="98">
                        <a:moveTo>
                          <a:pt x="0" y="0"/>
                        </a:moveTo>
                        <a:lnTo>
                          <a:pt x="406" y="98"/>
                        </a:lnTo>
                        <a:lnTo>
                          <a:pt x="408" y="96"/>
                        </a:lnTo>
                        <a:lnTo>
                          <a:pt x="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0C0A8">
                      <a:alpha val="100000"/>
                    </a:srgbClr>
                  </a:solidFill>
                  <a:ln w="8001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1307" name="组合 11306"/>
              <p:cNvGrpSpPr/>
              <p:nvPr/>
            </p:nvGrpSpPr>
            <p:grpSpPr>
              <a:xfrm>
                <a:off x="4740" y="3412"/>
                <a:ext cx="445" cy="426"/>
                <a:chOff x="4432" y="3361"/>
                <a:chExt cx="400" cy="383"/>
              </a:xfrm>
            </p:grpSpPr>
            <p:sp>
              <p:nvSpPr>
                <p:cNvPr id="11308" name="任意多边形 11307"/>
                <p:cNvSpPr/>
                <p:nvPr/>
              </p:nvSpPr>
              <p:spPr>
                <a:xfrm>
                  <a:off x="4635" y="3372"/>
                  <a:ext cx="93" cy="72"/>
                </a:xfrm>
                <a:custGeom>
                  <a:avLst/>
                  <a:gdLst/>
                  <a:ahLst/>
                  <a:cxnLst/>
                  <a:pathLst>
                    <a:path w="111" h="85">
                      <a:moveTo>
                        <a:pt x="0" y="0"/>
                      </a:moveTo>
                      <a:lnTo>
                        <a:pt x="110" y="85"/>
                      </a:lnTo>
                      <a:lnTo>
                        <a:pt x="111" y="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09" name="任意多边形 11308"/>
                <p:cNvSpPr/>
                <p:nvPr/>
              </p:nvSpPr>
              <p:spPr>
                <a:xfrm>
                  <a:off x="4669" y="3388"/>
                  <a:ext cx="11" cy="13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3" y="7"/>
                      </a:moveTo>
                      <a:cubicBezTo>
                        <a:pt x="5" y="8"/>
                        <a:pt x="6" y="7"/>
                        <a:pt x="6" y="7"/>
                      </a:cubicBezTo>
                      <a:cubicBezTo>
                        <a:pt x="7" y="5"/>
                        <a:pt x="6" y="2"/>
                        <a:pt x="4" y="1"/>
                      </a:cubicBezTo>
                      <a:cubicBezTo>
                        <a:pt x="2" y="0"/>
                        <a:pt x="1" y="0"/>
                        <a:pt x="0" y="2"/>
                      </a:cubicBezTo>
                      <a:cubicBezTo>
                        <a:pt x="0" y="3"/>
                        <a:pt x="1" y="6"/>
                        <a:pt x="3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0" name="任意多边形 11309"/>
                <p:cNvSpPr/>
                <p:nvPr/>
              </p:nvSpPr>
              <p:spPr>
                <a:xfrm>
                  <a:off x="4669" y="3399"/>
                  <a:ext cx="11" cy="13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1" y="1"/>
                      </a:moveTo>
                      <a:cubicBezTo>
                        <a:pt x="0" y="2"/>
                        <a:pt x="0" y="5"/>
                        <a:pt x="1" y="6"/>
                      </a:cubicBezTo>
                      <a:cubicBezTo>
                        <a:pt x="3" y="8"/>
                        <a:pt x="6" y="8"/>
                        <a:pt x="7" y="7"/>
                      </a:cubicBezTo>
                      <a:cubicBezTo>
                        <a:pt x="7" y="6"/>
                        <a:pt x="7" y="6"/>
                        <a:pt x="7" y="4"/>
                      </a:cubicBezTo>
                      <a:cubicBezTo>
                        <a:pt x="6" y="2"/>
                        <a:pt x="2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1" name="任意多边形 11310"/>
                <p:cNvSpPr>
                  <a:spLocks noEditPoints="1"/>
                </p:cNvSpPr>
                <p:nvPr/>
              </p:nvSpPr>
              <p:spPr>
                <a:xfrm>
                  <a:off x="4718" y="3396"/>
                  <a:ext cx="57" cy="82"/>
                </a:xfrm>
                <a:custGeom>
                  <a:avLst/>
                  <a:gdLst/>
                  <a:ahLst/>
                  <a:cxnLst/>
                  <a:pathLst>
                    <a:path w="36" h="52">
                      <a:moveTo>
                        <a:pt x="36" y="26"/>
                      </a:moveTo>
                      <a:cubicBezTo>
                        <a:pt x="36" y="22"/>
                        <a:pt x="36" y="18"/>
                        <a:pt x="36" y="15"/>
                      </a:cubicBezTo>
                      <a:cubicBezTo>
                        <a:pt x="33" y="13"/>
                        <a:pt x="29" y="11"/>
                        <a:pt x="25" y="10"/>
                      </a:cubicBezTo>
                      <a:cubicBezTo>
                        <a:pt x="24" y="10"/>
                        <a:pt x="22" y="8"/>
                        <a:pt x="20" y="8"/>
                      </a:cubicBezTo>
                      <a:cubicBezTo>
                        <a:pt x="17" y="7"/>
                        <a:pt x="14" y="5"/>
                        <a:pt x="10" y="4"/>
                      </a:cubicBezTo>
                      <a:cubicBezTo>
                        <a:pt x="10" y="4"/>
                        <a:pt x="9" y="3"/>
                        <a:pt x="9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5" y="2"/>
                        <a:pt x="3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8"/>
                        <a:pt x="2" y="8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6"/>
                        <a:pt x="2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5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8"/>
                        <a:pt x="4" y="8"/>
                        <a:pt x="5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4" y="11"/>
                        <a:pt x="5" y="11"/>
                      </a:cubicBezTo>
                      <a:cubicBezTo>
                        <a:pt x="5" y="11"/>
                        <a:pt x="5" y="11"/>
                        <a:pt x="6" y="10"/>
                      </a:cubicBezTo>
                      <a:cubicBezTo>
                        <a:pt x="6" y="11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3" y="10"/>
                      </a:cubicBezTo>
                      <a:cubicBezTo>
                        <a:pt x="2" y="10"/>
                        <a:pt x="3" y="10"/>
                        <a:pt x="2" y="10"/>
                      </a:cubicBezTo>
                      <a:cubicBezTo>
                        <a:pt x="2" y="11"/>
                        <a:pt x="2" y="11"/>
                        <a:pt x="2" y="12"/>
                      </a:cubicBezTo>
                      <a:cubicBezTo>
                        <a:pt x="2" y="12"/>
                        <a:pt x="2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2" y="13"/>
                        <a:pt x="2" y="12"/>
                        <a:pt x="1" y="12"/>
                      </a:cubicBezTo>
                      <a:cubicBezTo>
                        <a:pt x="1" y="12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1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9"/>
                        <a:pt x="0" y="9"/>
                        <a:pt x="0" y="9"/>
                      </a:cubicBezTo>
                      <a:cubicBezTo>
                        <a:pt x="0" y="10"/>
                        <a:pt x="0" y="13"/>
                        <a:pt x="0" y="15"/>
                      </a:cubicBezTo>
                      <a:cubicBezTo>
                        <a:pt x="0" y="18"/>
                        <a:pt x="1" y="22"/>
                        <a:pt x="0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0" y="32"/>
                        <a:pt x="1" y="35"/>
                        <a:pt x="1" y="36"/>
                      </a:cubicBezTo>
                      <a:cubicBezTo>
                        <a:pt x="1" y="37"/>
                        <a:pt x="1" y="37"/>
                        <a:pt x="2" y="37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1" y="37"/>
                        <a:pt x="1" y="37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4" y="39"/>
                        <a:pt x="4" y="38"/>
                        <a:pt x="4" y="38"/>
                      </a:cubicBezTo>
                      <a:cubicBezTo>
                        <a:pt x="4" y="38"/>
                        <a:pt x="4" y="39"/>
                        <a:pt x="4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40"/>
                        <a:pt x="6" y="39"/>
                        <a:pt x="7" y="40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40"/>
                        <a:pt x="9" y="39"/>
                        <a:pt x="9" y="40"/>
                      </a:cubicBezTo>
                      <a:cubicBezTo>
                        <a:pt x="9" y="40"/>
                        <a:pt x="8" y="40"/>
                        <a:pt x="9" y="41"/>
                      </a:cubicBezTo>
                      <a:cubicBezTo>
                        <a:pt x="10" y="42"/>
                        <a:pt x="13" y="43"/>
                        <a:pt x="14" y="43"/>
                      </a:cubicBezTo>
                      <a:cubicBezTo>
                        <a:pt x="14" y="43"/>
                        <a:pt x="14" y="43"/>
                        <a:pt x="15" y="43"/>
                      </a:cubicBezTo>
                      <a:cubicBezTo>
                        <a:pt x="15" y="43"/>
                        <a:pt x="14" y="43"/>
                        <a:pt x="15" y="43"/>
                      </a:cubicBezTo>
                      <a:cubicBezTo>
                        <a:pt x="15" y="44"/>
                        <a:pt x="16" y="44"/>
                        <a:pt x="17" y="44"/>
                      </a:cubicBezTo>
                      <a:cubicBezTo>
                        <a:pt x="17" y="44"/>
                        <a:pt x="16" y="44"/>
                        <a:pt x="16" y="44"/>
                      </a:cubicBezTo>
                      <a:cubicBezTo>
                        <a:pt x="16" y="43"/>
                        <a:pt x="16" y="44"/>
                        <a:pt x="16" y="44"/>
                      </a:cubicBezTo>
                      <a:cubicBezTo>
                        <a:pt x="16" y="43"/>
                        <a:pt x="15" y="43"/>
                        <a:pt x="15" y="43"/>
                      </a:cubicBezTo>
                      <a:cubicBezTo>
                        <a:pt x="16" y="43"/>
                        <a:pt x="18" y="44"/>
                        <a:pt x="19" y="44"/>
                      </a:cubicBezTo>
                      <a:cubicBezTo>
                        <a:pt x="19" y="44"/>
                        <a:pt x="19" y="45"/>
                        <a:pt x="20" y="45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20" y="46"/>
                        <a:pt x="20" y="45"/>
                        <a:pt x="20" y="46"/>
                      </a:cubicBezTo>
                      <a:cubicBezTo>
                        <a:pt x="21" y="46"/>
                        <a:pt x="22" y="47"/>
                        <a:pt x="23" y="47"/>
                      </a:cubicBezTo>
                      <a:cubicBezTo>
                        <a:pt x="23" y="46"/>
                        <a:pt x="23" y="47"/>
                        <a:pt x="22" y="46"/>
                      </a:cubicBezTo>
                      <a:cubicBezTo>
                        <a:pt x="23" y="46"/>
                        <a:pt x="23" y="45"/>
                        <a:pt x="23" y="45"/>
                      </a:cubicBezTo>
                      <a:cubicBezTo>
                        <a:pt x="24" y="46"/>
                        <a:pt x="24" y="46"/>
                        <a:pt x="24" y="45"/>
                      </a:cubicBezTo>
                      <a:cubicBezTo>
                        <a:pt x="24" y="45"/>
                        <a:pt x="24" y="45"/>
                        <a:pt x="23" y="45"/>
                      </a:cubicBezTo>
                      <a:cubicBezTo>
                        <a:pt x="23" y="44"/>
                        <a:pt x="23" y="44"/>
                        <a:pt x="23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4" y="42"/>
                        <a:pt x="22" y="39"/>
                        <a:pt x="23" y="39"/>
                      </a:cubicBezTo>
                      <a:cubicBezTo>
                        <a:pt x="23" y="39"/>
                        <a:pt x="23" y="38"/>
                        <a:pt x="23" y="38"/>
                      </a:cubicBezTo>
                      <a:cubicBezTo>
                        <a:pt x="23" y="39"/>
                        <a:pt x="24" y="38"/>
                        <a:pt x="24" y="39"/>
                      </a:cubicBezTo>
                      <a:cubicBezTo>
                        <a:pt x="24" y="39"/>
                        <a:pt x="24" y="39"/>
                        <a:pt x="24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4" y="40"/>
                        <a:pt x="24" y="41"/>
                        <a:pt x="24" y="41"/>
                      </a:cubicBezTo>
                      <a:cubicBezTo>
                        <a:pt x="24" y="41"/>
                        <a:pt x="24" y="42"/>
                        <a:pt x="25" y="42"/>
                      </a:cubicBezTo>
                      <a:cubicBezTo>
                        <a:pt x="25" y="42"/>
                        <a:pt x="25" y="41"/>
                        <a:pt x="26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2"/>
                        <a:pt x="24" y="42"/>
                        <a:pt x="24" y="42"/>
                      </a:cubicBezTo>
                      <a:cubicBezTo>
                        <a:pt x="24" y="42"/>
                        <a:pt x="24" y="42"/>
                        <a:pt x="24" y="43"/>
                      </a:cubicBezTo>
                      <a:cubicBezTo>
                        <a:pt x="24" y="43"/>
                        <a:pt x="24" y="43"/>
                        <a:pt x="24" y="44"/>
                      </a:cubicBezTo>
                      <a:cubicBezTo>
                        <a:pt x="24" y="44"/>
                        <a:pt x="25" y="44"/>
                        <a:pt x="25" y="45"/>
                      </a:cubicBezTo>
                      <a:cubicBezTo>
                        <a:pt x="25" y="46"/>
                        <a:pt x="25" y="46"/>
                        <a:pt x="25" y="47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8"/>
                        <a:pt x="24" y="47"/>
                        <a:pt x="24" y="47"/>
                      </a:cubicBezTo>
                      <a:cubicBezTo>
                        <a:pt x="25" y="48"/>
                        <a:pt x="26" y="48"/>
                        <a:pt x="27" y="49"/>
                      </a:cubicBezTo>
                      <a:cubicBezTo>
                        <a:pt x="27" y="49"/>
                        <a:pt x="27" y="48"/>
                        <a:pt x="27" y="48"/>
                      </a:cubicBezTo>
                      <a:cubicBezTo>
                        <a:pt x="28" y="49"/>
                        <a:pt x="27" y="49"/>
                        <a:pt x="28" y="49"/>
                      </a:cubicBezTo>
                      <a:cubicBezTo>
                        <a:pt x="29" y="50"/>
                        <a:pt x="31" y="51"/>
                        <a:pt x="32" y="51"/>
                      </a:cubicBezTo>
                      <a:cubicBezTo>
                        <a:pt x="32" y="51"/>
                        <a:pt x="32" y="50"/>
                        <a:pt x="32" y="50"/>
                      </a:cubicBezTo>
                      <a:cubicBezTo>
                        <a:pt x="33" y="50"/>
                        <a:pt x="34" y="51"/>
                        <a:pt x="33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2"/>
                        <a:pt x="34" y="52"/>
                        <a:pt x="35" y="52"/>
                      </a:cubicBezTo>
                      <a:cubicBezTo>
                        <a:pt x="36" y="51"/>
                        <a:pt x="36" y="49"/>
                        <a:pt x="35" y="47"/>
                      </a:cubicBezTo>
                      <a:cubicBezTo>
                        <a:pt x="35" y="45"/>
                        <a:pt x="36" y="44"/>
                        <a:pt x="36" y="41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38"/>
                        <a:pt x="36" y="34"/>
                        <a:pt x="36" y="31"/>
                      </a:cubicBezTo>
                      <a:cubicBezTo>
                        <a:pt x="36" y="31"/>
                        <a:pt x="35" y="30"/>
                        <a:pt x="36" y="30"/>
                      </a:cubicBez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6"/>
                        <a:pt x="36" y="26"/>
                      </a:cubicBezTo>
                      <a:close/>
                      <a:moveTo>
                        <a:pt x="1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lose/>
                      <a:moveTo>
                        <a:pt x="4" y="6"/>
                      </a:moveTo>
                      <a:cubicBezTo>
                        <a:pt x="3" y="6"/>
                        <a:pt x="3" y="5"/>
                        <a:pt x="4" y="5"/>
                      </a:cubicBezTo>
                      <a:cubicBezTo>
                        <a:pt x="4" y="5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lose/>
                      <a:moveTo>
                        <a:pt x="5" y="4"/>
                      </a:moveTo>
                      <a:cubicBezTo>
                        <a:pt x="5" y="3"/>
                        <a:pt x="6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lose/>
                      <a:moveTo>
                        <a:pt x="5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lose/>
                      <a:moveTo>
                        <a:pt x="25" y="44"/>
                      </a:moveTo>
                      <a:cubicBezTo>
                        <a:pt x="25" y="44"/>
                        <a:pt x="25" y="43"/>
                        <a:pt x="25" y="43"/>
                      </a:cubicBezTo>
                      <a:cubicBezTo>
                        <a:pt x="25" y="43"/>
                        <a:pt x="25" y="44"/>
                        <a:pt x="25" y="44"/>
                      </a:cubicBezTo>
                      <a:cubicBezTo>
                        <a:pt x="25" y="44"/>
                        <a:pt x="25" y="44"/>
                        <a:pt x="25" y="4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5" y="18"/>
                      </a:cubicBezTo>
                      <a:close/>
                      <a:moveTo>
                        <a:pt x="34" y="20"/>
                      </a:moveTo>
                      <a:cubicBezTo>
                        <a:pt x="35" y="20"/>
                        <a:pt x="34" y="20"/>
                        <a:pt x="34" y="21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lose/>
                      <a:moveTo>
                        <a:pt x="34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2"/>
                      </a:cubicBezTo>
                      <a:close/>
                      <a:moveTo>
                        <a:pt x="34" y="35"/>
                      </a:moveTo>
                      <a:cubicBezTo>
                        <a:pt x="34" y="35"/>
                        <a:pt x="34" y="35"/>
                        <a:pt x="35" y="34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5" y="36"/>
                        <a:pt x="34" y="35"/>
                        <a:pt x="34" y="35"/>
                      </a:cubicBezTo>
                      <a:close/>
                      <a:moveTo>
                        <a:pt x="35" y="43"/>
                      </a:moveTo>
                      <a:cubicBezTo>
                        <a:pt x="35" y="43"/>
                        <a:pt x="34" y="43"/>
                        <a:pt x="34" y="42"/>
                      </a:cubicBezTo>
                      <a:cubicBezTo>
                        <a:pt x="34" y="42"/>
                        <a:pt x="35" y="42"/>
                        <a:pt x="35" y="42"/>
                      </a:cubicBezTo>
                      <a:cubicBezTo>
                        <a:pt x="35" y="42"/>
                        <a:pt x="35" y="43"/>
                        <a:pt x="35" y="43"/>
                      </a:cubicBezTo>
                      <a:close/>
                      <a:moveTo>
                        <a:pt x="32" y="26"/>
                      </a:moveTo>
                      <a:cubicBezTo>
                        <a:pt x="32" y="26"/>
                        <a:pt x="32" y="27"/>
                        <a:pt x="33" y="27"/>
                      </a:cubicBezTo>
                      <a:cubicBezTo>
                        <a:pt x="33" y="28"/>
                        <a:pt x="32" y="28"/>
                        <a:pt x="32" y="28"/>
                      </a:cubicBezTo>
                      <a:cubicBezTo>
                        <a:pt x="32" y="27"/>
                        <a:pt x="32" y="27"/>
                        <a:pt x="31" y="27"/>
                      </a:cubicBezTo>
                      <a:cubicBezTo>
                        <a:pt x="32" y="27"/>
                        <a:pt x="32" y="26"/>
                        <a:pt x="32" y="26"/>
                      </a:cubicBezTo>
                      <a:close/>
                      <a:moveTo>
                        <a:pt x="32" y="25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5"/>
                        <a:pt x="32" y="25"/>
                        <a:pt x="32" y="25"/>
                      </a:cubicBezTo>
                      <a:close/>
                      <a:moveTo>
                        <a:pt x="34" y="38"/>
                      </a:move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4" y="38"/>
                        <a:pt x="33" y="38"/>
                        <a:pt x="34" y="38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lose/>
                      <a:moveTo>
                        <a:pt x="33" y="36"/>
                      </a:moveTo>
                      <a:cubicBezTo>
                        <a:pt x="33" y="36"/>
                        <a:pt x="33" y="35"/>
                        <a:pt x="33" y="35"/>
                      </a:cubicBezTo>
                      <a:cubicBezTo>
                        <a:pt x="34" y="35"/>
                        <a:pt x="34" y="36"/>
                        <a:pt x="34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3" y="34"/>
                      </a:moveTo>
                      <a:cubicBezTo>
                        <a:pt x="33" y="34"/>
                        <a:pt x="33" y="34"/>
                        <a:pt x="32" y="34"/>
                      </a:cubicBezTo>
                      <a:cubicBezTo>
                        <a:pt x="32" y="33"/>
                        <a:pt x="33" y="33"/>
                        <a:pt x="33" y="33"/>
                      </a:cubicBezTo>
                      <a:cubicBezTo>
                        <a:pt x="33" y="33"/>
                        <a:pt x="33" y="32"/>
                        <a:pt x="33" y="32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3" y="33"/>
                        <a:pt x="34" y="33"/>
                        <a:pt x="34" y="33"/>
                      </a:cubicBezTo>
                      <a:cubicBezTo>
                        <a:pt x="34" y="34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3" y="34"/>
                      </a:cubicBezTo>
                      <a:close/>
                      <a:moveTo>
                        <a:pt x="32" y="38"/>
                      </a:moveTo>
                      <a:cubicBezTo>
                        <a:pt x="32" y="38"/>
                        <a:pt x="33" y="39"/>
                        <a:pt x="33" y="38"/>
                      </a:cubicBezTo>
                      <a:cubicBezTo>
                        <a:pt x="33" y="39"/>
                        <a:pt x="32" y="39"/>
                        <a:pt x="32" y="38"/>
                      </a:cubicBezTo>
                      <a:close/>
                      <a:moveTo>
                        <a:pt x="32" y="38"/>
                      </a:move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2" y="37"/>
                        <a:pt x="32" y="37"/>
                        <a:pt x="32" y="38"/>
                      </a:cubicBezTo>
                      <a:cubicBezTo>
                        <a:pt x="32" y="37"/>
                        <a:pt x="32" y="38"/>
                        <a:pt x="32" y="38"/>
                      </a:cubicBezTo>
                      <a:close/>
                      <a:moveTo>
                        <a:pt x="33" y="37"/>
                      </a:move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3" y="38"/>
                        <a:pt x="32" y="38"/>
                        <a:pt x="33" y="37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5" y="33"/>
                        <a:pt x="35" y="34"/>
                      </a:cubicBezTo>
                      <a:cubicBezTo>
                        <a:pt x="34" y="33"/>
                        <a:pt x="34" y="33"/>
                        <a:pt x="34" y="32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3"/>
                        <a:pt x="35" y="24"/>
                      </a:cubicBezTo>
                      <a:cubicBezTo>
                        <a:pt x="35" y="24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4" y="24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2" y="32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4" y="31"/>
                        <a:pt x="35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7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1" y="31"/>
                        <a:pt x="31" y="31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lose/>
                      <a:moveTo>
                        <a:pt x="33" y="40"/>
                      </a:moveTo>
                      <a:cubicBezTo>
                        <a:pt x="33" y="40"/>
                        <a:pt x="32" y="40"/>
                        <a:pt x="32" y="40"/>
                      </a:cubicBezTo>
                      <a:cubicBezTo>
                        <a:pt x="32" y="39"/>
                        <a:pt x="33" y="40"/>
                        <a:pt x="33" y="40"/>
                      </a:cubicBezTo>
                      <a:close/>
                      <a:moveTo>
                        <a:pt x="32" y="40"/>
                      </a:moveTo>
                      <a:cubicBezTo>
                        <a:pt x="33" y="40"/>
                        <a:pt x="32" y="41"/>
                        <a:pt x="33" y="41"/>
                      </a:cubicBezTo>
                      <a:cubicBezTo>
                        <a:pt x="33" y="41"/>
                        <a:pt x="33" y="40"/>
                        <a:pt x="33" y="40"/>
                      </a:cubicBezTo>
                      <a:cubicBezTo>
                        <a:pt x="33" y="40"/>
                        <a:pt x="34" y="40"/>
                        <a:pt x="34" y="41"/>
                      </a:cubicBezTo>
                      <a:cubicBezTo>
                        <a:pt x="33" y="41"/>
                        <a:pt x="33" y="41"/>
                        <a:pt x="33" y="42"/>
                      </a:cubicBezTo>
                      <a:cubicBezTo>
                        <a:pt x="33" y="42"/>
                        <a:pt x="33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3" y="41"/>
                        <a:pt x="34" y="41"/>
                        <a:pt x="34" y="41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2"/>
                        <a:pt x="34" y="22"/>
                      </a:cubicBezTo>
                      <a:cubicBezTo>
                        <a:pt x="34" y="23"/>
                        <a:pt x="34" y="22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5" y="25"/>
                        <a:pt x="34" y="25"/>
                      </a:cubicBezTo>
                      <a:cubicBezTo>
                        <a:pt x="33" y="25"/>
                        <a:pt x="33" y="24"/>
                        <a:pt x="32" y="23"/>
                      </a:cubicBezTo>
                      <a:cubicBezTo>
                        <a:pt x="32" y="23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3" y="23"/>
                        <a:pt x="33" y="23"/>
                        <a:pt x="34" y="23"/>
                      </a:cubicBezTo>
                      <a:cubicBezTo>
                        <a:pt x="33" y="24"/>
                        <a:pt x="33" y="23"/>
                        <a:pt x="33" y="24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3" y="23"/>
                      </a:moveTo>
                      <a:cubicBezTo>
                        <a:pt x="33" y="22"/>
                        <a:pt x="33" y="22"/>
                        <a:pt x="34" y="22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33" y="20"/>
                      </a:move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19"/>
                        <a:pt x="32" y="19"/>
                      </a:cubicBezTo>
                      <a:cubicBezTo>
                        <a:pt x="33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3" y="16"/>
                        <a:pt x="32" y="18"/>
                        <a:pt x="33" y="19"/>
                      </a:cubicBezTo>
                      <a:close/>
                      <a:moveTo>
                        <a:pt x="31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1"/>
                        <a:pt x="32" y="21"/>
                      </a:cubicBezTo>
                      <a:cubicBezTo>
                        <a:pt x="31" y="21"/>
                        <a:pt x="31" y="20"/>
                        <a:pt x="31" y="20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ubicBezTo>
                        <a:pt x="30" y="15"/>
                        <a:pt x="30" y="16"/>
                        <a:pt x="31" y="16"/>
                      </a:cubicBezTo>
                      <a:close/>
                      <a:moveTo>
                        <a:pt x="30" y="45"/>
                      </a:moveTo>
                      <a:cubicBezTo>
                        <a:pt x="30" y="45"/>
                        <a:pt x="30" y="46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lose/>
                      <a:moveTo>
                        <a:pt x="30" y="18"/>
                      </a:moveTo>
                      <a:cubicBezTo>
                        <a:pt x="30" y="19"/>
                        <a:pt x="30" y="18"/>
                        <a:pt x="30" y="19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lose/>
                      <a:moveTo>
                        <a:pt x="30" y="41"/>
                      </a:moveTo>
                      <a:cubicBezTo>
                        <a:pt x="30" y="41"/>
                        <a:pt x="30" y="40"/>
                        <a:pt x="29" y="40"/>
                      </a:cubicBezTo>
                      <a:cubicBezTo>
                        <a:pt x="29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1"/>
                      </a:cubicBezTo>
                      <a:close/>
                      <a:moveTo>
                        <a:pt x="27" y="42"/>
                      </a:moveTo>
                      <a:cubicBezTo>
                        <a:pt x="27" y="42"/>
                        <a:pt x="26" y="42"/>
                        <a:pt x="27" y="41"/>
                      </a:cubicBezTo>
                      <a:cubicBezTo>
                        <a:pt x="27" y="41"/>
                        <a:pt x="27" y="42"/>
                        <a:pt x="27" y="42"/>
                      </a:cubicBezTo>
                      <a:close/>
                      <a:moveTo>
                        <a:pt x="27" y="23"/>
                      </a:moveTo>
                      <a:cubicBezTo>
                        <a:pt x="27" y="23"/>
                        <a:pt x="27" y="23"/>
                        <a:pt x="27" y="24"/>
                      </a:cubicBezTo>
                      <a:cubicBezTo>
                        <a:pt x="27" y="24"/>
                        <a:pt x="27" y="23"/>
                        <a:pt x="27" y="23"/>
                      </a:cubicBezTo>
                      <a:close/>
                      <a:moveTo>
                        <a:pt x="28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8" y="34"/>
                        <a:pt x="28" y="34"/>
                      </a:cubicBezTo>
                      <a:close/>
                      <a:moveTo>
                        <a:pt x="28" y="43"/>
                      </a:moveTo>
                      <a:cubicBezTo>
                        <a:pt x="28" y="43"/>
                        <a:pt x="28" y="43"/>
                        <a:pt x="28" y="44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7" y="43"/>
                        <a:pt x="27" y="43"/>
                        <a:pt x="28" y="43"/>
                      </a:cubicBezTo>
                      <a:close/>
                      <a:moveTo>
                        <a:pt x="28" y="22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2"/>
                        <a:pt x="28" y="22"/>
                      </a:cubicBezTo>
                      <a:close/>
                      <a:moveTo>
                        <a:pt x="28" y="22"/>
                      </a:moveTo>
                      <a:cubicBezTo>
                        <a:pt x="28" y="22"/>
                        <a:pt x="29" y="22"/>
                        <a:pt x="29" y="21"/>
                      </a:cubicBezTo>
                      <a:cubicBezTo>
                        <a:pt x="29" y="21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8" y="22"/>
                      </a:cubicBezTo>
                      <a:close/>
                      <a:moveTo>
                        <a:pt x="29" y="23"/>
                      </a:moveTo>
                      <a:cubicBezTo>
                        <a:pt x="29" y="23"/>
                        <a:pt x="30" y="23"/>
                        <a:pt x="30" y="24"/>
                      </a:cubicBezTo>
                      <a:cubicBezTo>
                        <a:pt x="29" y="24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3"/>
                      </a:cubicBezTo>
                      <a:close/>
                      <a:moveTo>
                        <a:pt x="30" y="19"/>
                      </a:move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lose/>
                      <a:moveTo>
                        <a:pt x="29" y="13"/>
                      </a:moveTo>
                      <a:cubicBezTo>
                        <a:pt x="29" y="13"/>
                        <a:pt x="29" y="14"/>
                        <a:pt x="29" y="14"/>
                      </a:cubicBezTo>
                      <a:cubicBezTo>
                        <a:pt x="29" y="14"/>
                        <a:pt x="29" y="13"/>
                        <a:pt x="29" y="13"/>
                      </a:cubicBezTo>
                      <a:close/>
                      <a:moveTo>
                        <a:pt x="29" y="18"/>
                      </a:move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17"/>
                        <a:pt x="29" y="18"/>
                        <a:pt x="29" y="18"/>
                      </a:cubicBezTo>
                      <a:close/>
                      <a:moveTo>
                        <a:pt x="27" y="12"/>
                      </a:move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7" y="13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lose/>
                      <a:moveTo>
                        <a:pt x="27" y="13"/>
                      </a:moveTo>
                      <a:cubicBezTo>
                        <a:pt x="27" y="13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lose/>
                      <a:moveTo>
                        <a:pt x="24" y="16"/>
                      </a:moveTo>
                      <a:cubicBezTo>
                        <a:pt x="24" y="15"/>
                        <a:pt x="24" y="15"/>
                        <a:pt x="24" y="14"/>
                      </a:cubicBezTo>
                      <a:cubicBezTo>
                        <a:pt x="24" y="14"/>
                        <a:pt x="23" y="13"/>
                        <a:pt x="23" y="13"/>
                      </a:cubicBezTo>
                      <a:cubicBezTo>
                        <a:pt x="24" y="13"/>
                        <a:pt x="24" y="12"/>
                        <a:pt x="24" y="11"/>
                      </a:cubicBezTo>
                      <a:cubicBezTo>
                        <a:pt x="24" y="11"/>
                        <a:pt x="25" y="11"/>
                        <a:pt x="25" y="11"/>
                      </a:cubicBezTo>
                      <a:cubicBezTo>
                        <a:pt x="25" y="12"/>
                        <a:pt x="25" y="12"/>
                        <a:pt x="24" y="12"/>
                      </a:cubicBezTo>
                      <a:cubicBezTo>
                        <a:pt x="25" y="12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4"/>
                        <a:pt x="25" y="14"/>
                        <a:pt x="26" y="14"/>
                      </a:cubicBezTo>
                      <a:cubicBezTo>
                        <a:pt x="26" y="14"/>
                        <a:pt x="26" y="13"/>
                        <a:pt x="26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7" y="14"/>
                        <a:pt x="27" y="14"/>
                        <a:pt x="28" y="15"/>
                      </a:cubicBezTo>
                      <a:cubicBezTo>
                        <a:pt x="28" y="16"/>
                        <a:pt x="27" y="15"/>
                        <a:pt x="28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8" y="17"/>
                        <a:pt x="28" y="18"/>
                        <a:pt x="28" y="17"/>
                      </a:cubicBezTo>
                      <a:cubicBezTo>
                        <a:pt x="29" y="18"/>
                        <a:pt x="28" y="18"/>
                        <a:pt x="28" y="19"/>
                      </a:cubicBezTo>
                      <a:cubicBezTo>
                        <a:pt x="28" y="19"/>
                        <a:pt x="28" y="19"/>
                        <a:pt x="28" y="20"/>
                      </a:cubicBezTo>
                      <a:cubicBezTo>
                        <a:pt x="29" y="20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20"/>
                      </a:cubicBezTo>
                      <a:cubicBezTo>
                        <a:pt x="29" y="20"/>
                        <a:pt x="29" y="20"/>
                        <a:pt x="29" y="21"/>
                      </a:cubicBezTo>
                      <a:cubicBezTo>
                        <a:pt x="29" y="21"/>
                        <a:pt x="29" y="20"/>
                        <a:pt x="29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19"/>
                        <a:pt x="27" y="19"/>
                      </a:cubicBezTo>
                      <a:cubicBezTo>
                        <a:pt x="27" y="19"/>
                        <a:pt x="27" y="19"/>
                        <a:pt x="26" y="19"/>
                      </a:cubicBezTo>
                      <a:cubicBezTo>
                        <a:pt x="26" y="19"/>
                        <a:pt x="26" y="19"/>
                        <a:pt x="26" y="18"/>
                      </a:cubicBezTo>
                      <a:cubicBezTo>
                        <a:pt x="26" y="18"/>
                        <a:pt x="26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4" y="18"/>
                        <a:pt x="25" y="18"/>
                        <a:pt x="25" y="17"/>
                      </a:cubicBezTo>
                      <a:cubicBezTo>
                        <a:pt x="25" y="17"/>
                        <a:pt x="25" y="18"/>
                        <a:pt x="26" y="18"/>
                      </a:cubicBezTo>
                      <a:cubicBezTo>
                        <a:pt x="26" y="18"/>
                        <a:pt x="25" y="16"/>
                        <a:pt x="25" y="16"/>
                      </a:cubicBezTo>
                      <a:cubicBezTo>
                        <a:pt x="24" y="16"/>
                        <a:pt x="23" y="19"/>
                        <a:pt x="25" y="21"/>
                      </a:cubicBezTo>
                      <a:cubicBezTo>
                        <a:pt x="24" y="21"/>
                        <a:pt x="24" y="20"/>
                        <a:pt x="24" y="20"/>
                      </a:cubicBezTo>
                      <a:cubicBezTo>
                        <a:pt x="24" y="20"/>
                        <a:pt x="24" y="21"/>
                        <a:pt x="23" y="21"/>
                      </a:cubicBezTo>
                      <a:cubicBezTo>
                        <a:pt x="23" y="20"/>
                        <a:pt x="23" y="19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4" y="19"/>
                        <a:pt x="23" y="16"/>
                        <a:pt x="24" y="16"/>
                      </a:cubicBezTo>
                      <a:close/>
                      <a:moveTo>
                        <a:pt x="25" y="20"/>
                      </a:move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0"/>
                        <a:pt x="25" y="21"/>
                        <a:pt x="25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lose/>
                      <a:moveTo>
                        <a:pt x="25" y="22"/>
                      </a:move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4" y="22"/>
                        <a:pt x="24" y="21"/>
                        <a:pt x="24" y="21"/>
                      </a:cubicBezTo>
                      <a:cubicBezTo>
                        <a:pt x="25" y="21"/>
                        <a:pt x="25" y="22"/>
                        <a:pt x="25" y="22"/>
                      </a:cubicBezTo>
                      <a:close/>
                      <a:moveTo>
                        <a:pt x="26" y="24"/>
                      </a:moveTo>
                      <a:cubicBezTo>
                        <a:pt x="26" y="24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4"/>
                      </a:cubicBezTo>
                      <a:close/>
                      <a:moveTo>
                        <a:pt x="23" y="17"/>
                      </a:moveTo>
                      <a:cubicBezTo>
                        <a:pt x="23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3" y="17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0" y="10"/>
                      </a:move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0" y="12"/>
                        <a:pt x="21" y="12"/>
                        <a:pt x="21" y="12"/>
                      </a:cubicBezTo>
                      <a:cubicBezTo>
                        <a:pt x="22" y="12"/>
                        <a:pt x="22" y="12"/>
                        <a:pt x="23" y="13"/>
                      </a:cubicBezTo>
                      <a:cubicBezTo>
                        <a:pt x="23" y="14"/>
                        <a:pt x="22" y="13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1" y="13"/>
                        <a:pt x="21" y="13"/>
                      </a:cubicBezTo>
                      <a:cubicBezTo>
                        <a:pt x="21" y="12"/>
                        <a:pt x="20" y="13"/>
                        <a:pt x="20" y="12"/>
                      </a:cubicBezTo>
                      <a:cubicBezTo>
                        <a:pt x="20" y="12"/>
                        <a:pt x="20" y="13"/>
                        <a:pt x="19" y="13"/>
                      </a:cubicBezTo>
                      <a:cubicBezTo>
                        <a:pt x="19" y="12"/>
                        <a:pt x="20" y="11"/>
                        <a:pt x="19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lose/>
                      <a:moveTo>
                        <a:pt x="20" y="17"/>
                      </a:move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7"/>
                        <a:pt x="20" y="18"/>
                        <a:pt x="20" y="17"/>
                      </a:cubicBezTo>
                      <a:close/>
                      <a:moveTo>
                        <a:pt x="20" y="17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9" y="15"/>
                        <a:pt x="20" y="15"/>
                        <a:pt x="21" y="16"/>
                      </a:cubicBezTo>
                      <a:cubicBezTo>
                        <a:pt x="21" y="16"/>
                        <a:pt x="20" y="16"/>
                        <a:pt x="20" y="17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1" y="15"/>
                        <a:pt x="20" y="14"/>
                      </a:cubicBezTo>
                      <a:close/>
                      <a:moveTo>
                        <a:pt x="19" y="15"/>
                      </a:move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lose/>
                      <a:moveTo>
                        <a:pt x="18" y="9"/>
                      </a:moveTo>
                      <a:cubicBezTo>
                        <a:pt x="19" y="9"/>
                        <a:pt x="19" y="9"/>
                        <a:pt x="20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9"/>
                        <a:pt x="18" y="9"/>
                        <a:pt x="18" y="9"/>
                      </a:cubicBezTo>
                      <a:close/>
                      <a:moveTo>
                        <a:pt x="18" y="9"/>
                      </a:move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9"/>
                        <a:pt x="17" y="9"/>
                        <a:pt x="17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7" y="13"/>
                      </a:move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8" y="12"/>
                        <a:pt x="19" y="12"/>
                        <a:pt x="19" y="13"/>
                      </a:cubicBezTo>
                      <a:cubicBezTo>
                        <a:pt x="18" y="13"/>
                        <a:pt x="18" y="14"/>
                        <a:pt x="18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lose/>
                      <a:moveTo>
                        <a:pt x="17" y="13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7" y="14"/>
                        <a:pt x="17" y="15"/>
                      </a:cubicBezTo>
                      <a:cubicBezTo>
                        <a:pt x="16" y="14"/>
                        <a:pt x="16" y="14"/>
                        <a:pt x="17" y="13"/>
                      </a:cubicBezTo>
                      <a:close/>
                      <a:moveTo>
                        <a:pt x="14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lose/>
                      <a:moveTo>
                        <a:pt x="14" y="15"/>
                      </a:move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3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3" y="11"/>
                        <a:pt x="14" y="10"/>
                        <a:pt x="14" y="12"/>
                      </a:cubicBezTo>
                      <a:close/>
                      <a:moveTo>
                        <a:pt x="13" y="13"/>
                      </a:moveTo>
                      <a:cubicBezTo>
                        <a:pt x="14" y="14"/>
                        <a:pt x="13" y="14"/>
                        <a:pt x="13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7"/>
                        <a:pt x="12" y="16"/>
                      </a:cubicBezTo>
                      <a:close/>
                      <a:moveTo>
                        <a:pt x="12" y="9"/>
                      </a:moveTo>
                      <a:cubicBezTo>
                        <a:pt x="12" y="10"/>
                        <a:pt x="12" y="9"/>
                        <a:pt x="12" y="10"/>
                      </a:cubicBezTo>
                      <a:cubicBezTo>
                        <a:pt x="10" y="9"/>
                        <a:pt x="11" y="8"/>
                        <a:pt x="12" y="9"/>
                      </a:cubicBezTo>
                      <a:close/>
                      <a:moveTo>
                        <a:pt x="11" y="12"/>
                      </a:moveTo>
                      <a:cubicBezTo>
                        <a:pt x="12" y="12"/>
                        <a:pt x="12" y="13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lose/>
                      <a:moveTo>
                        <a:pt x="11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2" y="16"/>
                        <a:pt x="11" y="16"/>
                      </a:cubicBezTo>
                      <a:close/>
                      <a:moveTo>
                        <a:pt x="8" y="4"/>
                      </a:moveTo>
                      <a:cubicBezTo>
                        <a:pt x="8" y="4"/>
                        <a:pt x="8" y="5"/>
                        <a:pt x="8" y="5"/>
                      </a:cubicBezTo>
                      <a:cubicBezTo>
                        <a:pt x="8" y="5"/>
                        <a:pt x="7" y="5"/>
                        <a:pt x="8" y="4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ubicBezTo>
                        <a:pt x="8" y="5"/>
                        <a:pt x="8" y="6"/>
                        <a:pt x="8" y="5"/>
                      </a:cubicBezTo>
                      <a:cubicBezTo>
                        <a:pt x="8" y="5"/>
                        <a:pt x="8" y="5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9" y="6"/>
                        <a:pt x="9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1" y="5"/>
                      </a:cubicBezTo>
                      <a:cubicBezTo>
                        <a:pt x="11" y="6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9" y="7"/>
                        <a:pt x="10" y="7"/>
                      </a:cubicBezTo>
                      <a:cubicBezTo>
                        <a:pt x="10" y="8"/>
                        <a:pt x="10" y="8"/>
                        <a:pt x="11" y="9"/>
                      </a:cubicBezTo>
                      <a:cubicBezTo>
                        <a:pt x="11" y="10"/>
                        <a:pt x="10" y="10"/>
                        <a:pt x="1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1" y="13"/>
                        <a:pt x="10" y="13"/>
                        <a:pt x="10" y="14"/>
                      </a:cubicBezTo>
                      <a:cubicBezTo>
                        <a:pt x="10" y="14"/>
                        <a:pt x="10" y="14"/>
                        <a:pt x="10" y="13"/>
                      </a:cubicBezTo>
                      <a:cubicBezTo>
                        <a:pt x="10" y="13"/>
                        <a:pt x="10" y="13"/>
                        <a:pt x="10" y="12"/>
                      </a:cubicBez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10" y="12"/>
                        <a:pt x="10" y="11"/>
                        <a:pt x="10" y="10"/>
                      </a:cubicBezTo>
                      <a:cubicBezTo>
                        <a:pt x="9" y="10"/>
                        <a:pt x="9" y="11"/>
                        <a:pt x="9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7" y="10"/>
                        <a:pt x="8" y="10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7"/>
                        <a:pt x="7" y="6"/>
                        <a:pt x="8" y="6"/>
                      </a:cubicBezTo>
                      <a:close/>
                      <a:moveTo>
                        <a:pt x="8" y="35"/>
                      </a:moveTo>
                      <a:cubicBezTo>
                        <a:pt x="9" y="35"/>
                        <a:pt x="8" y="35"/>
                        <a:pt x="8" y="34"/>
                      </a:cubicBezTo>
                      <a:cubicBezTo>
                        <a:pt x="8" y="34"/>
                        <a:pt x="8" y="34"/>
                        <a:pt x="8" y="35"/>
                      </a:cubicBezTo>
                      <a:close/>
                      <a:moveTo>
                        <a:pt x="8" y="32"/>
                      </a:move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3"/>
                        <a:pt x="8" y="32"/>
                        <a:pt x="8" y="32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10" y="15"/>
                        <a:pt x="9" y="15"/>
                      </a:cubicBezTo>
                      <a:cubicBezTo>
                        <a:pt x="9" y="15"/>
                        <a:pt x="8" y="14"/>
                        <a:pt x="7" y="14"/>
                      </a:cubicBezTo>
                      <a:close/>
                      <a:moveTo>
                        <a:pt x="7" y="11"/>
                      </a:moveTo>
                      <a:cubicBezTo>
                        <a:pt x="6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8" y="12"/>
                      </a:moveTo>
                      <a:cubicBezTo>
                        <a:pt x="9" y="12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3"/>
                        <a:pt x="8" y="12"/>
                        <a:pt x="8" y="12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9" y="16"/>
                        <a:pt x="9" y="16"/>
                        <a:pt x="9" y="15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lose/>
                      <a:moveTo>
                        <a:pt x="10" y="15"/>
                      </a:moveTo>
                      <a:cubicBezTo>
                        <a:pt x="10" y="16"/>
                        <a:pt x="10" y="16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0" y="38"/>
                      </a:moveTo>
                      <a:cubicBezTo>
                        <a:pt x="10" y="39"/>
                        <a:pt x="9" y="38"/>
                        <a:pt x="9" y="39"/>
                      </a:cubicBezTo>
                      <a:cubicBezTo>
                        <a:pt x="9" y="39"/>
                        <a:pt x="9" y="38"/>
                        <a:pt x="9" y="38"/>
                      </a:cubicBezTo>
                      <a:cubicBezTo>
                        <a:pt x="9" y="38"/>
                        <a:pt x="10" y="38"/>
                        <a:pt x="10" y="38"/>
                      </a:cubicBezTo>
                      <a:close/>
                      <a:moveTo>
                        <a:pt x="7" y="9"/>
                      </a:moveTo>
                      <a:cubicBezTo>
                        <a:pt x="7" y="9"/>
                        <a:pt x="7" y="10"/>
                        <a:pt x="7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0"/>
                        <a:pt x="6" y="10"/>
                        <a:pt x="7" y="10"/>
                      </a:cubicBezTo>
                      <a:cubicBezTo>
                        <a:pt x="6" y="9"/>
                        <a:pt x="7" y="9"/>
                        <a:pt x="7" y="9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6" y="12"/>
                        <a:pt x="6" y="11"/>
                      </a:cubicBezTo>
                      <a:cubicBezTo>
                        <a:pt x="6" y="10"/>
                        <a:pt x="7" y="11"/>
                        <a:pt x="7" y="12"/>
                      </a:cubicBezTo>
                      <a:close/>
                      <a:moveTo>
                        <a:pt x="6" y="12"/>
                      </a:moveTo>
                      <a:cubicBezTo>
                        <a:pt x="6" y="13"/>
                        <a:pt x="5" y="13"/>
                        <a:pt x="4" y="13"/>
                      </a:cubicBezTo>
                      <a:cubicBezTo>
                        <a:pt x="5" y="12"/>
                        <a:pt x="5" y="12"/>
                        <a:pt x="6" y="12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4" y="23"/>
                      </a:moveTo>
                      <a:cubicBezTo>
                        <a:pt x="5" y="23"/>
                        <a:pt x="5" y="23"/>
                        <a:pt x="4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lose/>
                      <a:moveTo>
                        <a:pt x="5" y="24"/>
                      </a:move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4"/>
                        <a:pt x="5" y="24"/>
                        <a:pt x="5" y="24"/>
                      </a:cubicBezTo>
                      <a:close/>
                      <a:moveTo>
                        <a:pt x="3" y="33"/>
                      </a:move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2"/>
                        <a:pt x="2" y="32"/>
                        <a:pt x="2" y="32"/>
                      </a:cubicBezTo>
                      <a:cubicBezTo>
                        <a:pt x="3" y="31"/>
                        <a:pt x="2" y="30"/>
                        <a:pt x="2" y="30"/>
                      </a:cubicBezTo>
                      <a:cubicBezTo>
                        <a:pt x="3" y="30"/>
                        <a:pt x="3" y="30"/>
                        <a:pt x="3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3" y="31"/>
                        <a:pt x="3" y="32"/>
                        <a:pt x="3" y="32"/>
                      </a:cubicBezTo>
                      <a:cubicBezTo>
                        <a:pt x="3" y="32"/>
                        <a:pt x="3" y="31"/>
                        <a:pt x="4" y="32"/>
                      </a:cubicBezTo>
                      <a:cubicBezTo>
                        <a:pt x="4" y="32"/>
                        <a:pt x="3" y="33"/>
                        <a:pt x="3" y="33"/>
                      </a:cubicBezTo>
                      <a:close/>
                      <a:moveTo>
                        <a:pt x="3" y="29"/>
                      </a:move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29"/>
                        <a:pt x="3" y="30"/>
                        <a:pt x="3" y="30"/>
                      </a:cubicBezTo>
                      <a:cubicBezTo>
                        <a:pt x="3" y="30"/>
                        <a:pt x="3" y="29"/>
                        <a:pt x="3" y="29"/>
                      </a:cubicBezTo>
                      <a:close/>
                      <a:moveTo>
                        <a:pt x="4" y="33"/>
                      </a:moveTo>
                      <a:cubicBezTo>
                        <a:pt x="4" y="33"/>
                        <a:pt x="4" y="33"/>
                        <a:pt x="4" y="34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4" y="33"/>
                        <a:pt x="4" y="33"/>
                        <a:pt x="4" y="33"/>
                      </a:cubicBezTo>
                      <a:close/>
                      <a:moveTo>
                        <a:pt x="4" y="31"/>
                      </a:move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lose/>
                      <a:moveTo>
                        <a:pt x="5" y="32"/>
                      </a:moveTo>
                      <a:cubicBezTo>
                        <a:pt x="5" y="32"/>
                        <a:pt x="4" y="32"/>
                        <a:pt x="4" y="32"/>
                      </a:cubicBezTo>
                      <a:cubicBezTo>
                        <a:pt x="4" y="32"/>
                        <a:pt x="4" y="32"/>
                        <a:pt x="5" y="32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20"/>
                        <a:pt x="4" y="21"/>
                        <a:pt x="4" y="20"/>
                      </a:cubicBezTo>
                      <a:close/>
                      <a:moveTo>
                        <a:pt x="4" y="25"/>
                      </a:move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4"/>
                        <a:pt x="4" y="25"/>
                        <a:pt x="4" y="25"/>
                      </a:cubicBezTo>
                      <a:close/>
                      <a:moveTo>
                        <a:pt x="4" y="23"/>
                      </a:moveTo>
                      <a:cubicBezTo>
                        <a:pt x="3" y="23"/>
                        <a:pt x="3" y="22"/>
                        <a:pt x="3" y="22"/>
                      </a:cubicBezTo>
                      <a:cubicBezTo>
                        <a:pt x="3" y="22"/>
                        <a:pt x="4" y="23"/>
                        <a:pt x="4" y="23"/>
                      </a:cubicBezTo>
                      <a:close/>
                      <a:moveTo>
                        <a:pt x="2" y="27"/>
                      </a:moveTo>
                      <a:cubicBezTo>
                        <a:pt x="2" y="27"/>
                        <a:pt x="2" y="26"/>
                        <a:pt x="2" y="26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2" y="27"/>
                      </a:cubicBezTo>
                      <a:close/>
                      <a:moveTo>
                        <a:pt x="3" y="21"/>
                      </a:moveTo>
                      <a:cubicBezTo>
                        <a:pt x="3" y="21"/>
                        <a:pt x="2" y="21"/>
                        <a:pt x="2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lose/>
                      <a:moveTo>
                        <a:pt x="3" y="18"/>
                      </a:moveTo>
                      <a:cubicBezTo>
                        <a:pt x="2" y="18"/>
                        <a:pt x="2" y="17"/>
                        <a:pt x="3" y="17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lose/>
                      <a:moveTo>
                        <a:pt x="3" y="14"/>
                      </a:move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2" y="15"/>
                        <a:pt x="2" y="14"/>
                        <a:pt x="3" y="14"/>
                      </a:cubicBezTo>
                      <a:close/>
                      <a:moveTo>
                        <a:pt x="3" y="16"/>
                      </a:moveTo>
                      <a:cubicBezTo>
                        <a:pt x="3" y="17"/>
                        <a:pt x="2" y="16"/>
                        <a:pt x="2" y="16"/>
                      </a:cubicBezTo>
                      <a:cubicBezTo>
                        <a:pt x="2" y="16"/>
                        <a:pt x="3" y="16"/>
                        <a:pt x="3" y="16"/>
                      </a:cubicBez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cubicBezTo>
                        <a:pt x="2" y="14"/>
                        <a:pt x="2" y="13"/>
                        <a:pt x="2" y="13"/>
                      </a:cubicBezTo>
                      <a:close/>
                      <a:moveTo>
                        <a:pt x="1" y="12"/>
                      </a:moveTo>
                      <a:cubicBezTo>
                        <a:pt x="1" y="13"/>
                        <a:pt x="2" y="14"/>
                        <a:pt x="1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2"/>
                        <a:pt x="1" y="12"/>
                      </a:cubicBezTo>
                      <a:close/>
                      <a:moveTo>
                        <a:pt x="1" y="14"/>
                      </a:moveTo>
                      <a:cubicBezTo>
                        <a:pt x="1" y="14"/>
                        <a:pt x="2" y="15"/>
                        <a:pt x="2" y="14"/>
                      </a:cubicBezTo>
                      <a:cubicBezTo>
                        <a:pt x="2" y="15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1" y="18"/>
                        <a:pt x="1" y="19"/>
                      </a:cubicBezTo>
                      <a:cubicBezTo>
                        <a:pt x="1" y="19"/>
                        <a:pt x="1" y="18"/>
                        <a:pt x="1" y="18"/>
                      </a:cubicBezTo>
                      <a:close/>
                      <a:moveTo>
                        <a:pt x="1" y="19"/>
                      </a:moveTo>
                      <a:cubicBezTo>
                        <a:pt x="1" y="19"/>
                        <a:pt x="2" y="19"/>
                        <a:pt x="2" y="20"/>
                      </a:cubicBezTo>
                      <a:cubicBezTo>
                        <a:pt x="2" y="20"/>
                        <a:pt x="1" y="20"/>
                        <a:pt x="1" y="20"/>
                      </a:cubicBezTo>
                      <a:cubicBezTo>
                        <a:pt x="1" y="19"/>
                        <a:pt x="1" y="19"/>
                        <a:pt x="1" y="19"/>
                      </a:cubicBezTo>
                      <a:close/>
                      <a:moveTo>
                        <a:pt x="1" y="29"/>
                      </a:moveTo>
                      <a:cubicBezTo>
                        <a:pt x="1" y="29"/>
                        <a:pt x="1" y="28"/>
                        <a:pt x="2" y="29"/>
                      </a:cubicBezTo>
                      <a:cubicBezTo>
                        <a:pt x="2" y="29"/>
                        <a:pt x="2" y="29"/>
                        <a:pt x="2" y="30"/>
                      </a:cubicBezTo>
                      <a:cubicBezTo>
                        <a:pt x="2" y="29"/>
                        <a:pt x="2" y="30"/>
                        <a:pt x="1" y="29"/>
                      </a:cubicBezTo>
                      <a:close/>
                      <a:moveTo>
                        <a:pt x="4" y="36"/>
                      </a:moveTo>
                      <a:cubicBezTo>
                        <a:pt x="3" y="36"/>
                        <a:pt x="3" y="36"/>
                        <a:pt x="2" y="35"/>
                      </a:cubicBezTo>
                      <a:cubicBezTo>
                        <a:pt x="2" y="35"/>
                        <a:pt x="3" y="35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34"/>
                        <a:pt x="2" y="34"/>
                        <a:pt x="2" y="35"/>
                      </a:cubicBezTo>
                      <a:cubicBezTo>
                        <a:pt x="2" y="34"/>
                        <a:pt x="2" y="33"/>
                        <a:pt x="2" y="32"/>
                      </a:cubicBezTo>
                      <a:cubicBezTo>
                        <a:pt x="3" y="32"/>
                        <a:pt x="2" y="33"/>
                        <a:pt x="2" y="33"/>
                      </a:cubicBezTo>
                      <a:cubicBezTo>
                        <a:pt x="3" y="34"/>
                        <a:pt x="3" y="34"/>
                        <a:pt x="4" y="35"/>
                      </a:cubicBezTo>
                      <a:cubicBezTo>
                        <a:pt x="3" y="35"/>
                        <a:pt x="3" y="35"/>
                        <a:pt x="4" y="36"/>
                      </a:cubicBezTo>
                      <a:close/>
                      <a:moveTo>
                        <a:pt x="4" y="37"/>
                      </a:moveTo>
                      <a:cubicBezTo>
                        <a:pt x="4" y="36"/>
                        <a:pt x="4" y="35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3"/>
                        <a:pt x="4" y="33"/>
                        <a:pt x="5" y="33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7"/>
                        <a:pt x="5" y="37"/>
                        <a:pt x="4" y="37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4" y="18"/>
                        <a:pt x="4" y="18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5" y="16"/>
                        <a:pt x="5" y="15"/>
                        <a:pt x="6" y="15"/>
                      </a:cubicBezTo>
                      <a:cubicBezTo>
                        <a:pt x="6" y="16"/>
                        <a:pt x="5" y="16"/>
                        <a:pt x="6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4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6" y="18"/>
                      </a:cubicBezTo>
                      <a:cubicBezTo>
                        <a:pt x="6" y="19"/>
                        <a:pt x="5" y="19"/>
                        <a:pt x="5" y="19"/>
                      </a:cubicBezTo>
                      <a:close/>
                      <a:moveTo>
                        <a:pt x="5" y="26"/>
                      </a:move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7"/>
                        <a:pt x="5" y="27"/>
                        <a:pt x="5" y="26"/>
                      </a:cubicBezTo>
                      <a:close/>
                      <a:moveTo>
                        <a:pt x="5" y="6"/>
                      </a:moveTo>
                      <a:cubicBezTo>
                        <a:pt x="6" y="6"/>
                        <a:pt x="6" y="6"/>
                        <a:pt x="6" y="7"/>
                      </a:cubicBezTo>
                      <a:cubicBezTo>
                        <a:pt x="5" y="6"/>
                        <a:pt x="6" y="6"/>
                        <a:pt x="5" y="6"/>
                      </a:cubicBezTo>
                      <a:close/>
                      <a:moveTo>
                        <a:pt x="6" y="36"/>
                      </a:moveTo>
                      <a:cubicBezTo>
                        <a:pt x="6" y="35"/>
                        <a:pt x="6" y="35"/>
                        <a:pt x="6" y="34"/>
                      </a:cubicBezTo>
                      <a:cubicBezTo>
                        <a:pt x="6" y="35"/>
                        <a:pt x="7" y="35"/>
                        <a:pt x="7" y="35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8" y="34"/>
                        <a:pt x="7" y="34"/>
                        <a:pt x="7" y="35"/>
                      </a:cubicBezTo>
                      <a:cubicBezTo>
                        <a:pt x="8" y="35"/>
                        <a:pt x="8" y="35"/>
                        <a:pt x="9" y="35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8" y="36"/>
                        <a:pt x="8" y="36"/>
                        <a:pt x="8" y="35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7" y="36"/>
                        <a:pt x="8" y="37"/>
                        <a:pt x="7" y="37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7" y="35"/>
                        <a:pt x="6" y="35"/>
                        <a:pt x="6" y="36"/>
                      </a:cubicBezTo>
                      <a:close/>
                      <a:moveTo>
                        <a:pt x="8" y="39"/>
                      </a:moveTo>
                      <a:cubicBezTo>
                        <a:pt x="8" y="39"/>
                        <a:pt x="8" y="39"/>
                        <a:pt x="8" y="38"/>
                      </a:cubicBezTo>
                      <a:cubicBezTo>
                        <a:pt x="8" y="38"/>
                        <a:pt x="8" y="39"/>
                        <a:pt x="7" y="39"/>
                      </a:cubicBezTo>
                      <a:cubicBezTo>
                        <a:pt x="7" y="38"/>
                        <a:pt x="7" y="37"/>
                        <a:pt x="8" y="38"/>
                      </a:cubicBezTo>
                      <a:cubicBezTo>
                        <a:pt x="8" y="37"/>
                        <a:pt x="8" y="37"/>
                        <a:pt x="9" y="37"/>
                      </a:cubicBezTo>
                      <a:cubicBezTo>
                        <a:pt x="8" y="38"/>
                        <a:pt x="9" y="39"/>
                        <a:pt x="8" y="39"/>
                      </a:cubicBezTo>
                      <a:close/>
                      <a:moveTo>
                        <a:pt x="10" y="36"/>
                      </a:move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5"/>
                        <a:pt x="10" y="36"/>
                        <a:pt x="10" y="36"/>
                      </a:cubicBezTo>
                      <a:close/>
                      <a:moveTo>
                        <a:pt x="9" y="40"/>
                      </a:moveTo>
                      <a:cubicBezTo>
                        <a:pt x="9" y="40"/>
                        <a:pt x="10" y="41"/>
                        <a:pt x="10" y="41"/>
                      </a:cubicBezTo>
                      <a:cubicBezTo>
                        <a:pt x="10" y="41"/>
                        <a:pt x="9" y="41"/>
                        <a:pt x="9" y="40"/>
                      </a:cubicBezTo>
                      <a:close/>
                      <a:moveTo>
                        <a:pt x="10" y="36"/>
                      </a:moveTo>
                      <a:cubicBezTo>
                        <a:pt x="10" y="36"/>
                        <a:pt x="11" y="37"/>
                        <a:pt x="11" y="37"/>
                      </a:cubicBezTo>
                      <a:cubicBezTo>
                        <a:pt x="11" y="37"/>
                        <a:pt x="11" y="37"/>
                        <a:pt x="10" y="37"/>
                      </a:cubicBezTo>
                      <a:cubicBezTo>
                        <a:pt x="10" y="37"/>
                        <a:pt x="10" y="37"/>
                        <a:pt x="10" y="36"/>
                      </a:cubicBezTo>
                      <a:close/>
                      <a:moveTo>
                        <a:pt x="11" y="41"/>
                      </a:move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2"/>
                        <a:pt x="11" y="41"/>
                        <a:pt x="11" y="41"/>
                      </a:cubicBezTo>
                      <a:close/>
                      <a:moveTo>
                        <a:pt x="11" y="35"/>
                      </a:moveTo>
                      <a:cubicBezTo>
                        <a:pt x="11" y="35"/>
                        <a:pt x="12" y="35"/>
                        <a:pt x="12" y="35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lose/>
                      <a:moveTo>
                        <a:pt x="11" y="39"/>
                      </a:move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2" y="39"/>
                        <a:pt x="12" y="39"/>
                        <a:pt x="11" y="39"/>
                      </a:cubicBezTo>
                      <a:close/>
                      <a:moveTo>
                        <a:pt x="12" y="38"/>
                      </a:moveTo>
                      <a:cubicBezTo>
                        <a:pt x="11" y="38"/>
                        <a:pt x="11" y="37"/>
                        <a:pt x="12" y="37"/>
                      </a:cubicBezTo>
                      <a:cubicBezTo>
                        <a:pt x="12" y="37"/>
                        <a:pt x="12" y="38"/>
                        <a:pt x="12" y="38"/>
                      </a:cubicBezTo>
                      <a:close/>
                      <a:moveTo>
                        <a:pt x="12" y="42"/>
                      </a:moveTo>
                      <a:cubicBezTo>
                        <a:pt x="12" y="42"/>
                        <a:pt x="13" y="42"/>
                        <a:pt x="13" y="42"/>
                      </a:cubicBezTo>
                      <a:cubicBezTo>
                        <a:pt x="13" y="42"/>
                        <a:pt x="13" y="42"/>
                        <a:pt x="12" y="42"/>
                      </a:cubicBezTo>
                      <a:close/>
                      <a:moveTo>
                        <a:pt x="14" y="43"/>
                      </a:moveTo>
                      <a:cubicBezTo>
                        <a:pt x="14" y="43"/>
                        <a:pt x="14" y="42"/>
                        <a:pt x="13" y="42"/>
                      </a:cubicBezTo>
                      <a:cubicBezTo>
                        <a:pt x="13" y="42"/>
                        <a:pt x="14" y="42"/>
                        <a:pt x="14" y="42"/>
                      </a:cubicBezTo>
                      <a:cubicBezTo>
                        <a:pt x="14" y="43"/>
                        <a:pt x="14" y="43"/>
                        <a:pt x="14" y="43"/>
                      </a:cubicBezTo>
                      <a:close/>
                      <a:moveTo>
                        <a:pt x="19" y="43"/>
                      </a:move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8" y="43"/>
                        <a:pt x="18" y="43"/>
                        <a:pt x="19" y="43"/>
                      </a:cubicBezTo>
                      <a:close/>
                      <a:moveTo>
                        <a:pt x="20" y="26"/>
                      </a:moveTo>
                      <a:cubicBezTo>
                        <a:pt x="20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lose/>
                      <a:moveTo>
                        <a:pt x="20" y="42"/>
                      </a:moveTo>
                      <a:cubicBezTo>
                        <a:pt x="21" y="42"/>
                        <a:pt x="21" y="43"/>
                        <a:pt x="21" y="43"/>
                      </a:cubicBezTo>
                      <a:cubicBezTo>
                        <a:pt x="20" y="43"/>
                        <a:pt x="20" y="42"/>
                        <a:pt x="20" y="42"/>
                      </a:cubicBezTo>
                      <a:close/>
                      <a:moveTo>
                        <a:pt x="20" y="38"/>
                      </a:moveTo>
                      <a:cubicBezTo>
                        <a:pt x="21" y="38"/>
                        <a:pt x="21" y="39"/>
                        <a:pt x="21" y="39"/>
                      </a:cubicBezTo>
                      <a:cubicBezTo>
                        <a:pt x="21" y="39"/>
                        <a:pt x="21" y="39"/>
                        <a:pt x="21" y="39"/>
                      </a:cubicBezTo>
                      <a:cubicBezTo>
                        <a:pt x="20" y="39"/>
                        <a:pt x="20" y="39"/>
                        <a:pt x="20" y="38"/>
                      </a:cubicBezTo>
                      <a:close/>
                      <a:moveTo>
                        <a:pt x="20" y="44"/>
                      </a:moveTo>
                      <a:cubicBezTo>
                        <a:pt x="21" y="44"/>
                        <a:pt x="21" y="44"/>
                        <a:pt x="21" y="44"/>
                      </a:cubicBezTo>
                      <a:cubicBezTo>
                        <a:pt x="21" y="45"/>
                        <a:pt x="20" y="44"/>
                        <a:pt x="20" y="44"/>
                      </a:cubicBezTo>
                      <a:close/>
                      <a:moveTo>
                        <a:pt x="21" y="46"/>
                      </a:moveTo>
                      <a:cubicBezTo>
                        <a:pt x="21" y="46"/>
                        <a:pt x="21" y="46"/>
                        <a:pt x="21" y="46"/>
                      </a:cubicBezTo>
                      <a:cubicBezTo>
                        <a:pt x="21" y="46"/>
                        <a:pt x="21" y="46"/>
                        <a:pt x="21" y="46"/>
                      </a:cubicBezTo>
                      <a:close/>
                      <a:moveTo>
                        <a:pt x="22" y="40"/>
                      </a:moveTo>
                      <a:cubicBezTo>
                        <a:pt x="21" y="40"/>
                        <a:pt x="21" y="39"/>
                        <a:pt x="21" y="39"/>
                      </a:cubicBezTo>
                      <a:cubicBezTo>
                        <a:pt x="22" y="39"/>
                        <a:pt x="22" y="40"/>
                        <a:pt x="22" y="40"/>
                      </a:cubicBezTo>
                      <a:close/>
                      <a:moveTo>
                        <a:pt x="23" y="37"/>
                      </a:moveTo>
                      <a:cubicBezTo>
                        <a:pt x="23" y="36"/>
                        <a:pt x="24" y="36"/>
                        <a:pt x="24" y="37"/>
                      </a:cubicBezTo>
                      <a:cubicBezTo>
                        <a:pt x="24" y="37"/>
                        <a:pt x="24" y="37"/>
                        <a:pt x="23" y="37"/>
                      </a:cubicBezTo>
                      <a:close/>
                      <a:moveTo>
                        <a:pt x="24" y="35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4" y="34"/>
                        <a:pt x="24" y="35"/>
                        <a:pt x="24" y="35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3" y="36"/>
                        <a:pt x="23" y="35"/>
                      </a:cubicBezTo>
                      <a:cubicBezTo>
                        <a:pt x="24" y="35"/>
                        <a:pt x="24" y="35"/>
                        <a:pt x="24" y="36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lose/>
                      <a:moveTo>
                        <a:pt x="23" y="26"/>
                      </a:moveTo>
                      <a:cubicBezTo>
                        <a:pt x="23" y="26"/>
                        <a:pt x="23" y="25"/>
                        <a:pt x="22" y="25"/>
                      </a:cubicBezTo>
                      <a:cubicBezTo>
                        <a:pt x="21" y="24"/>
                        <a:pt x="20" y="24"/>
                        <a:pt x="19" y="24"/>
                      </a:cubicBezTo>
                      <a:cubicBezTo>
                        <a:pt x="19" y="24"/>
                        <a:pt x="19" y="24"/>
                        <a:pt x="19" y="23"/>
                      </a:cubicBezTo>
                      <a:cubicBezTo>
                        <a:pt x="18" y="23"/>
                        <a:pt x="19" y="24"/>
                        <a:pt x="19" y="25"/>
                      </a:cubicBezTo>
                      <a:cubicBezTo>
                        <a:pt x="19" y="27"/>
                        <a:pt x="18" y="29"/>
                        <a:pt x="19" y="31"/>
                      </a:cubicBezTo>
                      <a:cubicBezTo>
                        <a:pt x="18" y="31"/>
                        <a:pt x="19" y="32"/>
                        <a:pt x="18" y="33"/>
                      </a:cubicBezTo>
                      <a:cubicBezTo>
                        <a:pt x="19" y="33"/>
                        <a:pt x="19" y="34"/>
                        <a:pt x="19" y="34"/>
                      </a:cubicBezTo>
                      <a:cubicBezTo>
                        <a:pt x="18" y="36"/>
                        <a:pt x="19" y="40"/>
                        <a:pt x="18" y="41"/>
                      </a:cubicBezTo>
                      <a:cubicBezTo>
                        <a:pt x="18" y="42"/>
                        <a:pt x="17" y="43"/>
                        <a:pt x="16" y="42"/>
                      </a:cubicBezTo>
                      <a:cubicBezTo>
                        <a:pt x="14" y="42"/>
                        <a:pt x="12" y="40"/>
                        <a:pt x="12" y="37"/>
                      </a:cubicBezTo>
                      <a:cubicBezTo>
                        <a:pt x="13" y="37"/>
                        <a:pt x="14" y="39"/>
                        <a:pt x="14" y="40"/>
                      </a:cubicBezTo>
                      <a:cubicBezTo>
                        <a:pt x="16" y="41"/>
                        <a:pt x="18" y="41"/>
                        <a:pt x="17" y="39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7" y="36"/>
                        <a:pt x="17" y="33"/>
                        <a:pt x="17" y="30"/>
                      </a:cubicBezTo>
                      <a:cubicBezTo>
                        <a:pt x="17" y="28"/>
                        <a:pt x="17" y="25"/>
                        <a:pt x="17" y="23"/>
                      </a:cubicBezTo>
                      <a:cubicBezTo>
                        <a:pt x="17" y="22"/>
                        <a:pt x="17" y="23"/>
                        <a:pt x="16" y="23"/>
                      </a:cubicBezTo>
                      <a:cubicBezTo>
                        <a:pt x="16" y="22"/>
                        <a:pt x="13" y="21"/>
                        <a:pt x="13" y="22"/>
                      </a:cubicBezTo>
                      <a:cubicBezTo>
                        <a:pt x="12" y="21"/>
                        <a:pt x="11" y="20"/>
                        <a:pt x="10" y="20"/>
                      </a:cubicBezTo>
                      <a:cubicBezTo>
                        <a:pt x="11" y="18"/>
                        <a:pt x="13" y="18"/>
                        <a:pt x="15" y="17"/>
                      </a:cubicBezTo>
                      <a:cubicBezTo>
                        <a:pt x="16" y="18"/>
                        <a:pt x="17" y="18"/>
                        <a:pt x="17" y="18"/>
                      </a:cubicBezTo>
                      <a:cubicBezTo>
                        <a:pt x="17" y="18"/>
                        <a:pt x="17" y="18"/>
                        <a:pt x="17" y="17"/>
                      </a:cubicBezTo>
                      <a:cubicBezTo>
                        <a:pt x="18" y="17"/>
                        <a:pt x="18" y="17"/>
                        <a:pt x="19" y="18"/>
                      </a:cubicBezTo>
                      <a:cubicBezTo>
                        <a:pt x="19" y="18"/>
                        <a:pt x="18" y="18"/>
                        <a:pt x="18" y="18"/>
                      </a:cubicBezTo>
                      <a:cubicBezTo>
                        <a:pt x="19" y="19"/>
                        <a:pt x="21" y="20"/>
                        <a:pt x="23" y="22"/>
                      </a:cubicBezTo>
                      <a:cubicBezTo>
                        <a:pt x="23" y="22"/>
                        <a:pt x="23" y="22"/>
                        <a:pt x="24" y="22"/>
                      </a:cubicBezTo>
                      <a:cubicBezTo>
                        <a:pt x="24" y="23"/>
                        <a:pt x="25" y="24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7" y="26"/>
                        <a:pt x="26" y="26"/>
                        <a:pt x="26" y="27"/>
                      </a:cubicBezTo>
                      <a:cubicBezTo>
                        <a:pt x="25" y="26"/>
                        <a:pt x="24" y="25"/>
                        <a:pt x="23" y="2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4" y="34"/>
                        <a:pt x="14" y="34"/>
                      </a:cubicBezTo>
                      <a:cubicBezTo>
                        <a:pt x="14" y="35"/>
                        <a:pt x="14" y="35"/>
                        <a:pt x="13" y="35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6" y="35"/>
                      </a:moveTo>
                      <a:cubicBezTo>
                        <a:pt x="16" y="35"/>
                        <a:pt x="17" y="36"/>
                        <a:pt x="17" y="36"/>
                      </a:cubicBezTo>
                      <a:cubicBezTo>
                        <a:pt x="17" y="36"/>
                        <a:pt x="16" y="36"/>
                        <a:pt x="16" y="35"/>
                      </a:cubicBezTo>
                      <a:close/>
                      <a:moveTo>
                        <a:pt x="26" y="43"/>
                      </a:moveTo>
                      <a:cubicBezTo>
                        <a:pt x="26" y="43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lose/>
                      <a:moveTo>
                        <a:pt x="27" y="48"/>
                      </a:moveTo>
                      <a:cubicBezTo>
                        <a:pt x="27" y="48"/>
                        <a:pt x="27" y="47"/>
                        <a:pt x="27" y="47"/>
                      </a:cubicBezTo>
                      <a:cubicBezTo>
                        <a:pt x="27" y="47"/>
                        <a:pt x="27" y="47"/>
                        <a:pt x="28" y="47"/>
                      </a:cubicBezTo>
                      <a:cubicBezTo>
                        <a:pt x="28" y="48"/>
                        <a:pt x="27" y="48"/>
                        <a:pt x="27" y="48"/>
                      </a:cubicBezTo>
                      <a:close/>
                      <a:moveTo>
                        <a:pt x="28" y="46"/>
                      </a:move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28" y="46"/>
                        <a:pt x="28" y="46"/>
                        <a:pt x="28" y="46"/>
                      </a:cubicBezTo>
                      <a:close/>
                      <a:moveTo>
                        <a:pt x="28" y="46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7" y="45"/>
                        <a:pt x="27" y="45"/>
                        <a:pt x="27" y="46"/>
                      </a:cubicBezTo>
                      <a:cubicBezTo>
                        <a:pt x="26" y="45"/>
                        <a:pt x="27" y="46"/>
                        <a:pt x="26" y="46"/>
                      </a:cubicBezTo>
                      <a:cubicBezTo>
                        <a:pt x="26" y="45"/>
                        <a:pt x="26" y="45"/>
                        <a:pt x="26" y="4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7" y="44"/>
                        <a:pt x="27" y="45"/>
                        <a:pt x="27" y="44"/>
                      </a:cubicBezTo>
                      <a:cubicBezTo>
                        <a:pt x="27" y="44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9" y="45"/>
                        <a:pt x="29" y="45"/>
                      </a:cubicBezTo>
                      <a:cubicBezTo>
                        <a:pt x="29" y="45"/>
                        <a:pt x="28" y="46"/>
                        <a:pt x="28" y="46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4"/>
                        <a:pt x="29" y="44"/>
                      </a:cubicBezTo>
                      <a:cubicBezTo>
                        <a:pt x="29" y="44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29" y="45"/>
                      </a:cubicBezTo>
                      <a:close/>
                      <a:moveTo>
                        <a:pt x="30" y="46"/>
                      </a:moveTo>
                      <a:cubicBezTo>
                        <a:pt x="30" y="47"/>
                        <a:pt x="31" y="47"/>
                        <a:pt x="31" y="48"/>
                      </a:cubicBezTo>
                      <a:cubicBezTo>
                        <a:pt x="30" y="48"/>
                        <a:pt x="29" y="46"/>
                        <a:pt x="30" y="46"/>
                      </a:cubicBezTo>
                      <a:close/>
                      <a:moveTo>
                        <a:pt x="31" y="37"/>
                      </a:moveTo>
                      <a:cubicBezTo>
                        <a:pt x="31" y="37"/>
                        <a:pt x="31" y="38"/>
                        <a:pt x="32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7"/>
                      </a:cubicBezTo>
                      <a:close/>
                      <a:moveTo>
                        <a:pt x="34" y="48"/>
                      </a:move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4" y="49"/>
                        <a:pt x="34" y="48"/>
                        <a:pt x="34" y="48"/>
                      </a:cubicBezTo>
                      <a:close/>
                      <a:moveTo>
                        <a:pt x="34" y="50"/>
                      </a:moveTo>
                      <a:cubicBezTo>
                        <a:pt x="34" y="50"/>
                        <a:pt x="34" y="50"/>
                        <a:pt x="34" y="50"/>
                      </a:cubicBezTo>
                      <a:cubicBezTo>
                        <a:pt x="35" y="50"/>
                        <a:pt x="35" y="50"/>
                        <a:pt x="34" y="50"/>
                      </a:cubicBezTo>
                      <a:close/>
                      <a:moveTo>
                        <a:pt x="35" y="49"/>
                      </a:moveTo>
                      <a:cubicBezTo>
                        <a:pt x="34" y="48"/>
                        <a:pt x="34" y="48"/>
                        <a:pt x="34" y="48"/>
                      </a:cubicBezTo>
                      <a:cubicBezTo>
                        <a:pt x="34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7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2" y="50"/>
                        <a:pt x="32" y="49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1" y="47"/>
                      </a:cubicBezTo>
                      <a:cubicBezTo>
                        <a:pt x="32" y="47"/>
                        <a:pt x="32" y="48"/>
                        <a:pt x="32" y="47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2" y="47"/>
                        <a:pt x="32" y="47"/>
                        <a:pt x="31" y="47"/>
                      </a:cubicBezTo>
                      <a:cubicBezTo>
                        <a:pt x="31" y="46"/>
                        <a:pt x="31" y="46"/>
                        <a:pt x="31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2" y="45"/>
                        <a:pt x="32" y="44"/>
                        <a:pt x="32" y="44"/>
                      </a:cubicBezTo>
                      <a:cubicBezTo>
                        <a:pt x="32" y="44"/>
                        <a:pt x="32" y="44"/>
                        <a:pt x="33" y="45"/>
                      </a:cubicBezTo>
                      <a:cubicBezTo>
                        <a:pt x="33" y="44"/>
                        <a:pt x="32" y="44"/>
                        <a:pt x="32" y="43"/>
                      </a:cubicBezTo>
                      <a:cubicBezTo>
                        <a:pt x="32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4"/>
                        <a:pt x="33" y="43"/>
                        <a:pt x="33" y="44"/>
                      </a:cubicBezTo>
                      <a:cubicBezTo>
                        <a:pt x="34" y="44"/>
                        <a:pt x="33" y="43"/>
                        <a:pt x="34" y="43"/>
                      </a:cubicBezTo>
                      <a:cubicBezTo>
                        <a:pt x="34" y="43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5" y="44"/>
                      </a:cubicBezTo>
                      <a:cubicBezTo>
                        <a:pt x="35" y="45"/>
                        <a:pt x="35" y="45"/>
                        <a:pt x="35" y="46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7"/>
                        <a:pt x="35" y="48"/>
                        <a:pt x="35" y="49"/>
                      </a:cubicBezTo>
                      <a:close/>
                      <a:moveTo>
                        <a:pt x="35" y="22"/>
                      </a:moveTo>
                      <a:cubicBezTo>
                        <a:pt x="35" y="22"/>
                        <a:pt x="35" y="21"/>
                        <a:pt x="34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0"/>
                        <a:pt x="35" y="21"/>
                        <a:pt x="35" y="22"/>
                      </a:cubicBezTo>
                      <a:cubicBezTo>
                        <a:pt x="35" y="22"/>
                        <a:pt x="35" y="23"/>
                        <a:pt x="35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2" name="任意多边形 11311"/>
                <p:cNvSpPr>
                  <a:spLocks noEditPoints="1"/>
                </p:cNvSpPr>
                <p:nvPr/>
              </p:nvSpPr>
              <p:spPr>
                <a:xfrm>
                  <a:off x="4643" y="3366"/>
                  <a:ext cx="59" cy="81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37" y="43"/>
                      </a:moveTo>
                      <a:cubicBezTo>
                        <a:pt x="37" y="42"/>
                        <a:pt x="37" y="42"/>
                        <a:pt x="37" y="41"/>
                      </a:cubicBezTo>
                      <a:cubicBezTo>
                        <a:pt x="37" y="39"/>
                        <a:pt x="37" y="37"/>
                        <a:pt x="36" y="35"/>
                      </a:cubicBezTo>
                      <a:cubicBezTo>
                        <a:pt x="37" y="33"/>
                        <a:pt x="37" y="31"/>
                        <a:pt x="37" y="28"/>
                      </a:cubicBezTo>
                      <a:cubicBezTo>
                        <a:pt x="37" y="27"/>
                        <a:pt x="36" y="25"/>
                        <a:pt x="36" y="23"/>
                      </a:cubicBezTo>
                      <a:cubicBezTo>
                        <a:pt x="36" y="21"/>
                        <a:pt x="37" y="19"/>
                        <a:pt x="36" y="17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4" y="13"/>
                        <a:pt x="32" y="13"/>
                        <a:pt x="31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29" y="11"/>
                        <a:pt x="28" y="12"/>
                      </a:cubicBezTo>
                      <a:cubicBezTo>
                        <a:pt x="27" y="10"/>
                        <a:pt x="25" y="10"/>
                        <a:pt x="23" y="9"/>
                      </a:cubicBezTo>
                      <a:cubicBezTo>
                        <a:pt x="23" y="9"/>
                        <a:pt x="22" y="9"/>
                        <a:pt x="21" y="8"/>
                      </a:cubicBezTo>
                      <a:cubicBezTo>
                        <a:pt x="18" y="7"/>
                        <a:pt x="16" y="6"/>
                        <a:pt x="13" y="5"/>
                      </a:cubicBezTo>
                      <a:cubicBezTo>
                        <a:pt x="11" y="4"/>
                        <a:pt x="8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1"/>
                        <a:pt x="2" y="1"/>
                        <a:pt x="1" y="1"/>
                      </a:cubicBezTo>
                      <a:cubicBezTo>
                        <a:pt x="0" y="0"/>
                        <a:pt x="0" y="3"/>
                        <a:pt x="0" y="4"/>
                      </a:cubicBezTo>
                      <a:cubicBezTo>
                        <a:pt x="0" y="8"/>
                        <a:pt x="1" y="12"/>
                        <a:pt x="1" y="17"/>
                      </a:cubicBezTo>
                      <a:cubicBezTo>
                        <a:pt x="1" y="20"/>
                        <a:pt x="1" y="23"/>
                        <a:pt x="1" y="26"/>
                      </a:cubicBezTo>
                      <a:cubicBezTo>
                        <a:pt x="1" y="26"/>
                        <a:pt x="1" y="27"/>
                        <a:pt x="2" y="27"/>
                      </a:cubicBezTo>
                      <a:cubicBezTo>
                        <a:pt x="2" y="30"/>
                        <a:pt x="2" y="32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4" y="37"/>
                        <a:pt x="7" y="38"/>
                        <a:pt x="9" y="39"/>
                      </a:cubicBezTo>
                      <a:cubicBezTo>
                        <a:pt x="10" y="39"/>
                        <a:pt x="10" y="40"/>
                        <a:pt x="10" y="40"/>
                      </a:cubicBezTo>
                      <a:cubicBezTo>
                        <a:pt x="11" y="40"/>
                        <a:pt x="13" y="41"/>
                        <a:pt x="14" y="41"/>
                      </a:cubicBezTo>
                      <a:cubicBezTo>
                        <a:pt x="14" y="41"/>
                        <a:pt x="13" y="41"/>
                        <a:pt x="14" y="40"/>
                      </a:cubicBezTo>
                      <a:cubicBezTo>
                        <a:pt x="14" y="41"/>
                        <a:pt x="14" y="40"/>
                        <a:pt x="15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41"/>
                        <a:pt x="14" y="40"/>
                        <a:pt x="14" y="41"/>
                      </a:cubicBezTo>
                      <a:cubicBezTo>
                        <a:pt x="15" y="41"/>
                        <a:pt x="15" y="41"/>
                        <a:pt x="15" y="42"/>
                      </a:cubicBezTo>
                      <a:cubicBezTo>
                        <a:pt x="18" y="43"/>
                        <a:pt x="21" y="44"/>
                        <a:pt x="23" y="45"/>
                      </a:cubicBezTo>
                      <a:cubicBezTo>
                        <a:pt x="26" y="46"/>
                        <a:pt x="28" y="48"/>
                        <a:pt x="31" y="48"/>
                      </a:cubicBezTo>
                      <a:cubicBezTo>
                        <a:pt x="30" y="48"/>
                        <a:pt x="30" y="47"/>
                        <a:pt x="29" y="46"/>
                      </a:cubicBezTo>
                      <a:cubicBezTo>
                        <a:pt x="30" y="46"/>
                        <a:pt x="30" y="46"/>
                        <a:pt x="30" y="45"/>
                      </a:cubicBezTo>
                      <a:cubicBezTo>
                        <a:pt x="30" y="45"/>
                        <a:pt x="30" y="44"/>
                        <a:pt x="30" y="44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1" y="43"/>
                        <a:pt x="31" y="43"/>
                        <a:pt x="31" y="43"/>
                      </a:cubicBezTo>
                      <a:cubicBezTo>
                        <a:pt x="31" y="44"/>
                        <a:pt x="32" y="45"/>
                        <a:pt x="32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3" y="46"/>
                        <a:pt x="32" y="46"/>
                        <a:pt x="32" y="46"/>
                      </a:cubicBezTo>
                      <a:cubicBezTo>
                        <a:pt x="32" y="47"/>
                        <a:pt x="32" y="46"/>
                        <a:pt x="33" y="46"/>
                      </a:cubicBezTo>
                      <a:cubicBezTo>
                        <a:pt x="33" y="47"/>
                        <a:pt x="33" y="47"/>
                        <a:pt x="32" y="47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1" y="47"/>
                        <a:pt x="31" y="48"/>
                      </a:cubicBezTo>
                      <a:cubicBezTo>
                        <a:pt x="32" y="48"/>
                        <a:pt x="32" y="49"/>
                        <a:pt x="32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4" y="50"/>
                        <a:pt x="36" y="51"/>
                        <a:pt x="37" y="51"/>
                      </a:cubicBezTo>
                      <a:cubicBezTo>
                        <a:pt x="37" y="51"/>
                        <a:pt x="37" y="50"/>
                        <a:pt x="37" y="49"/>
                      </a:cubicBezTo>
                      <a:cubicBezTo>
                        <a:pt x="37" y="47"/>
                        <a:pt x="37" y="45"/>
                        <a:pt x="37" y="43"/>
                      </a:cubicBezTo>
                      <a:close/>
                      <a:moveTo>
                        <a:pt x="6" y="8"/>
                      </a:move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7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lose/>
                      <a:moveTo>
                        <a:pt x="5" y="9"/>
                      </a:moveTo>
                      <a:cubicBezTo>
                        <a:pt x="6" y="9"/>
                        <a:pt x="5" y="9"/>
                        <a:pt x="6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lose/>
                      <a:moveTo>
                        <a:pt x="5" y="12"/>
                      </a:move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5" y="12"/>
                      </a:cubicBezTo>
                      <a:close/>
                      <a:moveTo>
                        <a:pt x="6" y="11"/>
                      </a:moveTo>
                      <a:cubicBezTo>
                        <a:pt x="7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8" y="11"/>
                      </a:cubicBezTo>
                      <a:cubicBezTo>
                        <a:pt x="8" y="12"/>
                        <a:pt x="7" y="12"/>
                        <a:pt x="6" y="11"/>
                      </a:cubicBezTo>
                      <a:close/>
                      <a:moveTo>
                        <a:pt x="8" y="6"/>
                      </a:move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25" y="30"/>
                      </a:moveTo>
                      <a:cubicBezTo>
                        <a:pt x="25" y="30"/>
                        <a:pt x="25" y="30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lose/>
                      <a:moveTo>
                        <a:pt x="22" y="15"/>
                      </a:moveTo>
                      <a:cubicBezTo>
                        <a:pt x="23" y="17"/>
                        <a:pt x="24" y="18"/>
                        <a:pt x="24" y="20"/>
                      </a:cubicBezTo>
                      <a:cubicBezTo>
                        <a:pt x="24" y="21"/>
                        <a:pt x="22" y="22"/>
                        <a:pt x="21" y="22"/>
                      </a:cubicBezTo>
                      <a:cubicBezTo>
                        <a:pt x="22" y="23"/>
                        <a:pt x="23" y="24"/>
                        <a:pt x="23" y="25"/>
                      </a:cubicBezTo>
                      <a:cubicBezTo>
                        <a:pt x="24" y="25"/>
                        <a:pt x="24" y="26"/>
                        <a:pt x="24" y="26"/>
                      </a:cubicBezTo>
                      <a:cubicBezTo>
                        <a:pt x="25" y="28"/>
                        <a:pt x="24" y="29"/>
                        <a:pt x="23" y="30"/>
                      </a:cubicBezTo>
                      <a:cubicBezTo>
                        <a:pt x="22" y="30"/>
                        <a:pt x="20" y="30"/>
                        <a:pt x="18" y="29"/>
                      </a:cubicBezTo>
                      <a:cubicBezTo>
                        <a:pt x="18" y="28"/>
                        <a:pt x="17" y="27"/>
                        <a:pt x="16" y="27"/>
                      </a:cubicBezTo>
                      <a:cubicBezTo>
                        <a:pt x="15" y="25"/>
                        <a:pt x="14" y="22"/>
                        <a:pt x="16" y="21"/>
                      </a:cubicBezTo>
                      <a:cubicBezTo>
                        <a:pt x="17" y="21"/>
                        <a:pt x="17" y="21"/>
                        <a:pt x="18" y="21"/>
                      </a:cubicBezTo>
                      <a:cubicBezTo>
                        <a:pt x="17" y="20"/>
                        <a:pt x="16" y="20"/>
                        <a:pt x="16" y="19"/>
                      </a:cubicBezTo>
                      <a:cubicBezTo>
                        <a:pt x="15" y="18"/>
                        <a:pt x="15" y="15"/>
                        <a:pt x="15" y="14"/>
                      </a:cubicBezTo>
                      <a:cubicBezTo>
                        <a:pt x="15" y="14"/>
                        <a:pt x="17" y="13"/>
                        <a:pt x="17" y="13"/>
                      </a:cubicBezTo>
                      <a:cubicBezTo>
                        <a:pt x="18" y="13"/>
                        <a:pt x="20" y="14"/>
                        <a:pt x="22" y="15"/>
                      </a:cubicBezTo>
                      <a:close/>
                      <a:moveTo>
                        <a:pt x="24" y="35"/>
                      </a:moveTo>
                      <a:cubicBezTo>
                        <a:pt x="24" y="35"/>
                        <a:pt x="24" y="35"/>
                        <a:pt x="24" y="35"/>
                      </a:cubicBezTo>
                      <a:cubicBezTo>
                        <a:pt x="24" y="35"/>
                        <a:pt x="24" y="35"/>
                        <a:pt x="24" y="35"/>
                      </a:cubicBezTo>
                      <a:close/>
                      <a:moveTo>
                        <a:pt x="15" y="12"/>
                      </a:moveTo>
                      <a:cubicBezTo>
                        <a:pt x="16" y="11"/>
                        <a:pt x="16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lose/>
                      <a:moveTo>
                        <a:pt x="14" y="11"/>
                      </a:move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1"/>
                        <a:pt x="14" y="11"/>
                        <a:pt x="14" y="10"/>
                      </a:cubicBezTo>
                      <a:cubicBezTo>
                        <a:pt x="14" y="10"/>
                        <a:pt x="14" y="10"/>
                        <a:pt x="14" y="11"/>
                      </a:cubicBezTo>
                      <a:close/>
                      <a:moveTo>
                        <a:pt x="13" y="8"/>
                      </a:move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lose/>
                      <a:moveTo>
                        <a:pt x="11" y="30"/>
                      </a:moveTo>
                      <a:cubicBezTo>
                        <a:pt x="17" y="33"/>
                        <a:pt x="23" y="35"/>
                        <a:pt x="28" y="37"/>
                      </a:cubicBezTo>
                      <a:cubicBezTo>
                        <a:pt x="28" y="38"/>
                        <a:pt x="28" y="39"/>
                        <a:pt x="28" y="39"/>
                      </a:cubicBezTo>
                      <a:cubicBezTo>
                        <a:pt x="28" y="40"/>
                        <a:pt x="27" y="39"/>
                        <a:pt x="27" y="39"/>
                      </a:cubicBezTo>
                      <a:cubicBezTo>
                        <a:pt x="23" y="37"/>
                        <a:pt x="20" y="36"/>
                        <a:pt x="17" y="34"/>
                      </a:cubicBezTo>
                      <a:cubicBezTo>
                        <a:pt x="15" y="34"/>
                        <a:pt x="13" y="33"/>
                        <a:pt x="11" y="32"/>
                      </a:cubicBezTo>
                      <a:cubicBezTo>
                        <a:pt x="11" y="31"/>
                        <a:pt x="11" y="30"/>
                        <a:pt x="11" y="30"/>
                      </a:cubicBezTo>
                      <a:close/>
                      <a:moveTo>
                        <a:pt x="28" y="45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lose/>
                      <a:moveTo>
                        <a:pt x="28" y="44"/>
                      </a:moveTo>
                      <a:cubicBezTo>
                        <a:pt x="28" y="44"/>
                        <a:pt x="27" y="44"/>
                        <a:pt x="27" y="44"/>
                      </a:cubicBezTo>
                      <a:cubicBezTo>
                        <a:pt x="27" y="44"/>
                        <a:pt x="27" y="44"/>
                        <a:pt x="27" y="44"/>
                      </a:cubicBezTo>
                      <a:cubicBezTo>
                        <a:pt x="22" y="42"/>
                        <a:pt x="16" y="39"/>
                        <a:pt x="11" y="37"/>
                      </a:cubicBezTo>
                      <a:cubicBezTo>
                        <a:pt x="11" y="36"/>
                        <a:pt x="11" y="35"/>
                        <a:pt x="11" y="35"/>
                      </a:cubicBezTo>
                      <a:cubicBezTo>
                        <a:pt x="14" y="36"/>
                        <a:pt x="17" y="37"/>
                        <a:pt x="20" y="38"/>
                      </a:cubicBezTo>
                      <a:cubicBezTo>
                        <a:pt x="20" y="39"/>
                        <a:pt x="21" y="39"/>
                        <a:pt x="21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4" y="40"/>
                        <a:pt x="25" y="41"/>
                        <a:pt x="26" y="41"/>
                      </a:cubicBezTo>
                      <a:cubicBezTo>
                        <a:pt x="27" y="42"/>
                        <a:pt x="27" y="41"/>
                        <a:pt x="28" y="42"/>
                      </a:cubicBezTo>
                      <a:cubicBezTo>
                        <a:pt x="28" y="42"/>
                        <a:pt x="28" y="44"/>
                        <a:pt x="28" y="44"/>
                      </a:cubicBezTo>
                      <a:close/>
                      <a:moveTo>
                        <a:pt x="32" y="49"/>
                      </a:move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3" y="48"/>
                      </a:cubicBezTo>
                      <a:cubicBezTo>
                        <a:pt x="33" y="48"/>
                        <a:pt x="33" y="49"/>
                        <a:pt x="32" y="49"/>
                      </a:cubicBezTo>
                      <a:close/>
                      <a:moveTo>
                        <a:pt x="33" y="36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1" y="35"/>
                        <a:pt x="32" y="35"/>
                        <a:pt x="33" y="36"/>
                      </a:cubicBezTo>
                      <a:cubicBezTo>
                        <a:pt x="33" y="36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2" y="36"/>
                        <a:pt x="32" y="36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1" y="38"/>
                      </a:moveTo>
                      <a:cubicBezTo>
                        <a:pt x="31" y="38"/>
                        <a:pt x="32" y="38"/>
                        <a:pt x="32" y="38"/>
                      </a:cubicBezTo>
                      <a:cubicBezTo>
                        <a:pt x="32" y="38"/>
                        <a:pt x="32" y="38"/>
                        <a:pt x="31" y="38"/>
                      </a:cubicBezTo>
                      <a:close/>
                      <a:moveTo>
                        <a:pt x="32" y="17"/>
                      </a:moveTo>
                      <a:cubicBezTo>
                        <a:pt x="32" y="17"/>
                        <a:pt x="32" y="17"/>
                        <a:pt x="33" y="18"/>
                      </a:cubicBezTo>
                      <a:cubicBezTo>
                        <a:pt x="33" y="18"/>
                        <a:pt x="33" y="18"/>
                        <a:pt x="33" y="19"/>
                      </a:cubicBezTo>
                      <a:cubicBezTo>
                        <a:pt x="33" y="18"/>
                        <a:pt x="32" y="18"/>
                        <a:pt x="32" y="17"/>
                      </a:cubicBezTo>
                      <a:close/>
                      <a:moveTo>
                        <a:pt x="33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19"/>
                        <a:pt x="32" y="19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9"/>
                        <a:pt x="33" y="19"/>
                        <a:pt x="33" y="20"/>
                      </a:cubicBezTo>
                      <a:close/>
                      <a:moveTo>
                        <a:pt x="33" y="29"/>
                      </a:move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3" y="29"/>
                        <a:pt x="33" y="29"/>
                        <a:pt x="34" y="30"/>
                      </a:cubicBezTo>
                      <a:cubicBezTo>
                        <a:pt x="34" y="30"/>
                        <a:pt x="33" y="30"/>
                        <a:pt x="33" y="30"/>
                      </a:cubicBezTo>
                      <a:cubicBezTo>
                        <a:pt x="33" y="30"/>
                        <a:pt x="33" y="29"/>
                        <a:pt x="33" y="29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7"/>
                        <a:pt x="34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lose/>
                      <a:moveTo>
                        <a:pt x="33" y="14"/>
                      </a:moveTo>
                      <a:cubicBezTo>
                        <a:pt x="33" y="15"/>
                        <a:pt x="33" y="14"/>
                        <a:pt x="32" y="14"/>
                      </a:cubicBezTo>
                      <a:cubicBezTo>
                        <a:pt x="32" y="14"/>
                        <a:pt x="33" y="14"/>
                        <a:pt x="33" y="14"/>
                      </a:cubicBezTo>
                      <a:close/>
                      <a:moveTo>
                        <a:pt x="32" y="16"/>
                      </a:moveTo>
                      <a:cubicBezTo>
                        <a:pt x="32" y="16"/>
                        <a:pt x="33" y="16"/>
                        <a:pt x="33" y="17"/>
                      </a:cubicBezTo>
                      <a:cubicBezTo>
                        <a:pt x="33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2" y="18"/>
                        <a:pt x="31" y="18"/>
                      </a:cubicBezTo>
                      <a:close/>
                      <a:moveTo>
                        <a:pt x="30" y="18"/>
                      </a:moveTo>
                      <a:cubicBezTo>
                        <a:pt x="31" y="18"/>
                        <a:pt x="31" y="19"/>
                        <a:pt x="30" y="19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lose/>
                      <a:moveTo>
                        <a:pt x="30" y="14"/>
                      </a:move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lose/>
                      <a:moveTo>
                        <a:pt x="30" y="21"/>
                      </a:moveTo>
                      <a:cubicBezTo>
                        <a:pt x="30" y="21"/>
                        <a:pt x="30" y="22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29" y="18"/>
                        <a:pt x="30" y="18"/>
                        <a:pt x="30" y="17"/>
                      </a:cubicBezTo>
                      <a:close/>
                      <a:moveTo>
                        <a:pt x="29" y="45"/>
                      </a:moveTo>
                      <a:cubicBezTo>
                        <a:pt x="30" y="45"/>
                        <a:pt x="30" y="46"/>
                        <a:pt x="30" y="46"/>
                      </a:cubicBezTo>
                      <a:cubicBezTo>
                        <a:pt x="29" y="46"/>
                        <a:pt x="29" y="46"/>
                        <a:pt x="29" y="45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5"/>
                        <a:pt x="29" y="44"/>
                      </a:cubicBezTo>
                      <a:cubicBezTo>
                        <a:pt x="29" y="45"/>
                        <a:pt x="30" y="45"/>
                        <a:pt x="30" y="45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lose/>
                      <a:moveTo>
                        <a:pt x="29" y="43"/>
                      </a:moveTo>
                      <a:cubicBezTo>
                        <a:pt x="29" y="43"/>
                        <a:pt x="29" y="43"/>
                        <a:pt x="30" y="43"/>
                      </a:cubicBezTo>
                      <a:cubicBezTo>
                        <a:pt x="30" y="43"/>
                        <a:pt x="30" y="44"/>
                        <a:pt x="30" y="44"/>
                      </a:cubicBezTo>
                      <a:cubicBezTo>
                        <a:pt x="29" y="44"/>
                        <a:pt x="30" y="43"/>
                        <a:pt x="29" y="43"/>
                      </a:cubicBezTo>
                      <a:close/>
                      <a:moveTo>
                        <a:pt x="30" y="33"/>
                      </a:moveTo>
                      <a:cubicBezTo>
                        <a:pt x="30" y="32"/>
                        <a:pt x="30" y="33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lose/>
                      <a:moveTo>
                        <a:pt x="30" y="19"/>
                      </a:move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30" y="20"/>
                        <a:pt x="30" y="19"/>
                      </a:cubicBezTo>
                      <a:close/>
                      <a:moveTo>
                        <a:pt x="31" y="42"/>
                      </a:moveTo>
                      <a:cubicBezTo>
                        <a:pt x="31" y="42"/>
                        <a:pt x="31" y="42"/>
                        <a:pt x="31" y="43"/>
                      </a:cubicBezTo>
                      <a:cubicBezTo>
                        <a:pt x="31" y="43"/>
                        <a:pt x="31" y="42"/>
                        <a:pt x="31" y="42"/>
                      </a:cubicBezTo>
                      <a:cubicBezTo>
                        <a:pt x="31" y="41"/>
                        <a:pt x="31" y="41"/>
                        <a:pt x="31" y="40"/>
                      </a:cubicBezTo>
                      <a:cubicBezTo>
                        <a:pt x="31" y="40"/>
                        <a:pt x="31" y="40"/>
                        <a:pt x="31" y="39"/>
                      </a:cubicBezTo>
                      <a:cubicBezTo>
                        <a:pt x="31" y="39"/>
                        <a:pt x="31" y="40"/>
                        <a:pt x="32" y="40"/>
                      </a:cubicBezTo>
                      <a:cubicBezTo>
                        <a:pt x="32" y="40"/>
                        <a:pt x="31" y="40"/>
                        <a:pt x="31" y="40"/>
                      </a:cubicBezTo>
                      <a:cubicBezTo>
                        <a:pt x="31" y="41"/>
                        <a:pt x="31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ubicBezTo>
                        <a:pt x="32" y="41"/>
                        <a:pt x="32" y="40"/>
                        <a:pt x="32" y="40"/>
                      </a:cubicBezTo>
                      <a:cubicBezTo>
                        <a:pt x="33" y="41"/>
                        <a:pt x="33" y="42"/>
                        <a:pt x="33" y="42"/>
                      </a:cubicBezTo>
                      <a:cubicBezTo>
                        <a:pt x="32" y="42"/>
                        <a:pt x="33" y="41"/>
                        <a:pt x="32" y="41"/>
                      </a:cubicBezTo>
                      <a:cubicBezTo>
                        <a:pt x="32" y="41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1" y="42"/>
                      </a:cubicBezTo>
                      <a:close/>
                      <a:moveTo>
                        <a:pt x="33" y="46"/>
                      </a:move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4"/>
                        <a:pt x="32" y="44"/>
                        <a:pt x="32" y="44"/>
                      </a:cubicBezTo>
                      <a:cubicBezTo>
                        <a:pt x="32" y="44"/>
                        <a:pt x="32" y="43"/>
                        <a:pt x="32" y="43"/>
                      </a:cubicBezTo>
                      <a:cubicBezTo>
                        <a:pt x="32" y="44"/>
                        <a:pt x="33" y="44"/>
                        <a:pt x="33" y="44"/>
                      </a:cubicBezTo>
                      <a:cubicBezTo>
                        <a:pt x="33" y="44"/>
                        <a:pt x="34" y="44"/>
                        <a:pt x="34" y="45"/>
                      </a:cubicBez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5"/>
                        <a:pt x="33" y="46"/>
                        <a:pt x="33" y="46"/>
                      </a:cubicBezTo>
                      <a:close/>
                      <a:moveTo>
                        <a:pt x="32" y="40"/>
                      </a:moveTo>
                      <a:cubicBezTo>
                        <a:pt x="32" y="40"/>
                        <a:pt x="32" y="39"/>
                        <a:pt x="32" y="39"/>
                      </a:cubicBezTo>
                      <a:cubicBezTo>
                        <a:pt x="32" y="39"/>
                        <a:pt x="32" y="39"/>
                        <a:pt x="33" y="39"/>
                      </a:cubicBezTo>
                      <a:cubicBezTo>
                        <a:pt x="33" y="39"/>
                        <a:pt x="33" y="38"/>
                        <a:pt x="33" y="39"/>
                      </a:cubicBezTo>
                      <a:cubicBezTo>
                        <a:pt x="34" y="39"/>
                        <a:pt x="33" y="40"/>
                        <a:pt x="34" y="40"/>
                      </a:cubicBezTo>
                      <a:cubicBezTo>
                        <a:pt x="34" y="41"/>
                        <a:pt x="34" y="40"/>
                        <a:pt x="34" y="40"/>
                      </a:cubicBezTo>
                      <a:cubicBezTo>
                        <a:pt x="34" y="41"/>
                        <a:pt x="33" y="40"/>
                        <a:pt x="32" y="40"/>
                      </a:cubicBezTo>
                      <a:close/>
                      <a:moveTo>
                        <a:pt x="35" y="44"/>
                      </a:move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5"/>
                        <a:pt x="35" y="45"/>
                        <a:pt x="35" y="44"/>
                      </a:cubicBezTo>
                      <a:close/>
                      <a:moveTo>
                        <a:pt x="35" y="48"/>
                      </a:moveTo>
                      <a:cubicBezTo>
                        <a:pt x="35" y="48"/>
                        <a:pt x="35" y="47"/>
                        <a:pt x="35" y="47"/>
                      </a:cubicBezTo>
                      <a:cubicBezTo>
                        <a:pt x="35" y="47"/>
                        <a:pt x="36" y="48"/>
                        <a:pt x="36" y="48"/>
                      </a:cubicBezTo>
                      <a:cubicBezTo>
                        <a:pt x="35" y="48"/>
                        <a:pt x="35" y="48"/>
                        <a:pt x="35" y="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3" name="任意多边形 11312"/>
                <p:cNvSpPr/>
                <p:nvPr/>
              </p:nvSpPr>
              <p:spPr>
                <a:xfrm>
                  <a:off x="4432" y="3437"/>
                  <a:ext cx="237" cy="307"/>
                </a:xfrm>
                <a:custGeom>
                  <a:avLst/>
                  <a:gdLst/>
                  <a:ahLst/>
                  <a:cxnLst/>
                  <a:pathLst>
                    <a:path w="282" h="365">
                      <a:moveTo>
                        <a:pt x="45" y="219"/>
                      </a:moveTo>
                      <a:lnTo>
                        <a:pt x="278" y="365"/>
                      </a:lnTo>
                      <a:lnTo>
                        <a:pt x="282" y="131"/>
                      </a:lnTo>
                      <a:lnTo>
                        <a:pt x="0" y="0"/>
                      </a:lnTo>
                      <a:lnTo>
                        <a:pt x="45" y="21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4" name="任意多边形 11313"/>
                <p:cNvSpPr/>
                <p:nvPr/>
              </p:nvSpPr>
              <p:spPr>
                <a:xfrm>
                  <a:off x="4665" y="3423"/>
                  <a:ext cx="167" cy="321"/>
                </a:xfrm>
                <a:custGeom>
                  <a:avLst/>
                  <a:gdLst/>
                  <a:ahLst/>
                  <a:cxnLst/>
                  <a:pathLst>
                    <a:path w="198" h="382">
                      <a:moveTo>
                        <a:pt x="198" y="0"/>
                      </a:moveTo>
                      <a:lnTo>
                        <a:pt x="4" y="148"/>
                      </a:lnTo>
                      <a:lnTo>
                        <a:pt x="0" y="382"/>
                      </a:lnTo>
                      <a:lnTo>
                        <a:pt x="164" y="214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5" name="任意多边形 11314"/>
                <p:cNvSpPr/>
                <p:nvPr/>
              </p:nvSpPr>
              <p:spPr>
                <a:xfrm>
                  <a:off x="4432" y="3361"/>
                  <a:ext cx="400" cy="186"/>
                </a:xfrm>
                <a:custGeom>
                  <a:avLst/>
                  <a:gdLst/>
                  <a:ahLst/>
                  <a:cxnLst/>
                  <a:pathLst>
                    <a:path w="476" h="221">
                      <a:moveTo>
                        <a:pt x="0" y="90"/>
                      </a:moveTo>
                      <a:lnTo>
                        <a:pt x="244" y="0"/>
                      </a:lnTo>
                      <a:lnTo>
                        <a:pt x="476" y="73"/>
                      </a:lnTo>
                      <a:lnTo>
                        <a:pt x="282" y="221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6" name="任意多边形 11315"/>
                <p:cNvSpPr/>
                <p:nvPr/>
              </p:nvSpPr>
              <p:spPr>
                <a:xfrm>
                  <a:off x="4460" y="3371"/>
                  <a:ext cx="178" cy="71"/>
                </a:xfrm>
                <a:custGeom>
                  <a:avLst/>
                  <a:gdLst/>
                  <a:ahLst/>
                  <a:cxnLst/>
                  <a:pathLst>
                    <a:path w="212" h="85">
                      <a:moveTo>
                        <a:pt x="0" y="81"/>
                      </a:moveTo>
                      <a:lnTo>
                        <a:pt x="212" y="0"/>
                      </a:lnTo>
                      <a:lnTo>
                        <a:pt x="210" y="6"/>
                      </a:lnTo>
                      <a:lnTo>
                        <a:pt x="9" y="85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555248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7" name="任意多边形 11316"/>
                <p:cNvSpPr/>
                <p:nvPr/>
              </p:nvSpPr>
              <p:spPr>
                <a:xfrm>
                  <a:off x="4637" y="3371"/>
                  <a:ext cx="170" cy="59"/>
                </a:xfrm>
                <a:custGeom>
                  <a:avLst/>
                  <a:gdLst/>
                  <a:ahLst/>
                  <a:cxnLst/>
                  <a:pathLst>
                    <a:path w="202" h="70">
                      <a:moveTo>
                        <a:pt x="2" y="0"/>
                      </a:moveTo>
                      <a:lnTo>
                        <a:pt x="202" y="66"/>
                      </a:lnTo>
                      <a:lnTo>
                        <a:pt x="196" y="70"/>
                      </a:lnTo>
                      <a:lnTo>
                        <a:pt x="0" y="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8" name="任意多边形 11317"/>
                <p:cNvSpPr/>
                <p:nvPr/>
              </p:nvSpPr>
              <p:spPr>
                <a:xfrm>
                  <a:off x="4468" y="3430"/>
                  <a:ext cx="334" cy="98"/>
                </a:xfrm>
                <a:custGeom>
                  <a:avLst/>
                  <a:gdLst/>
                  <a:ahLst/>
                  <a:cxnLst/>
                  <a:pathLst>
                    <a:path w="397" h="117">
                      <a:moveTo>
                        <a:pt x="0" y="15"/>
                      </a:moveTo>
                      <a:lnTo>
                        <a:pt x="233" y="117"/>
                      </a:lnTo>
                      <a:lnTo>
                        <a:pt x="397" y="0"/>
                      </a:lnTo>
                      <a:lnTo>
                        <a:pt x="397" y="0"/>
                      </a:lnTo>
                      <a:lnTo>
                        <a:pt x="233" y="115"/>
                      </a:lnTo>
                      <a:lnTo>
                        <a:pt x="2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9" name="任意多边形 11318"/>
                <p:cNvSpPr/>
                <p:nvPr/>
              </p:nvSpPr>
              <p:spPr>
                <a:xfrm>
                  <a:off x="4453" y="3460"/>
                  <a:ext cx="34" cy="160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0" y="0"/>
                      </a:moveTo>
                      <a:lnTo>
                        <a:pt x="35" y="191"/>
                      </a:lnTo>
                      <a:lnTo>
                        <a:pt x="41" y="185"/>
                      </a:lnTo>
                      <a:lnTo>
                        <a:pt x="9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0" name="任意多边形 11319"/>
                <p:cNvSpPr/>
                <p:nvPr/>
              </p:nvSpPr>
              <p:spPr>
                <a:xfrm>
                  <a:off x="4482" y="3615"/>
                  <a:ext cx="169" cy="108"/>
                </a:xfrm>
                <a:custGeom>
                  <a:avLst/>
                  <a:gdLst/>
                  <a:ahLst/>
                  <a:cxnLst/>
                  <a:pathLst>
                    <a:path w="201" h="128">
                      <a:moveTo>
                        <a:pt x="201" y="128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201" y="123"/>
                      </a:lnTo>
                      <a:lnTo>
                        <a:pt x="201" y="128"/>
                      </a:lnTo>
                      <a:close/>
                    </a:path>
                  </a:pathLst>
                </a:custGeom>
                <a:solidFill>
                  <a:srgbClr val="E9D9C5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1" name="任意多边形 11320"/>
                <p:cNvSpPr/>
                <p:nvPr/>
              </p:nvSpPr>
              <p:spPr>
                <a:xfrm>
                  <a:off x="4460" y="3464"/>
                  <a:ext cx="193" cy="259"/>
                </a:xfrm>
                <a:custGeom>
                  <a:avLst/>
                  <a:gdLst/>
                  <a:ahLst/>
                  <a:cxnLst/>
                  <a:pathLst>
                    <a:path w="229" h="308">
                      <a:moveTo>
                        <a:pt x="0" y="0"/>
                      </a:moveTo>
                      <a:lnTo>
                        <a:pt x="227" y="110"/>
                      </a:lnTo>
                      <a:lnTo>
                        <a:pt x="229" y="308"/>
                      </a:lnTo>
                      <a:lnTo>
                        <a:pt x="227" y="308"/>
                      </a:lnTo>
                      <a:lnTo>
                        <a:pt x="225" y="1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2" name="任意多边形 11321"/>
                <p:cNvSpPr/>
                <p:nvPr/>
              </p:nvSpPr>
              <p:spPr>
                <a:xfrm>
                  <a:off x="4794" y="3441"/>
                  <a:ext cx="29" cy="157"/>
                </a:xfrm>
                <a:custGeom>
                  <a:avLst/>
                  <a:gdLst/>
                  <a:ahLst/>
                  <a:cxnLst/>
                  <a:pathLst>
                    <a:path w="34" h="187">
                      <a:moveTo>
                        <a:pt x="34" y="0"/>
                      </a:moveTo>
                      <a:lnTo>
                        <a:pt x="6" y="187"/>
                      </a:lnTo>
                      <a:lnTo>
                        <a:pt x="0" y="185"/>
                      </a:lnTo>
                      <a:lnTo>
                        <a:pt x="26" y="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5C5546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3" name="任意多边形 11322"/>
                <p:cNvSpPr/>
                <p:nvPr/>
              </p:nvSpPr>
              <p:spPr>
                <a:xfrm>
                  <a:off x="4676" y="3596"/>
                  <a:ext cx="123" cy="125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0" y="79"/>
                      </a:moveTo>
                      <a:cubicBezTo>
                        <a:pt x="0" y="78"/>
                        <a:pt x="0" y="74"/>
                        <a:pt x="0" y="7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4" name="任意多边形 11323"/>
                <p:cNvSpPr/>
                <p:nvPr/>
              </p:nvSpPr>
              <p:spPr>
                <a:xfrm>
                  <a:off x="4676" y="3441"/>
                  <a:ext cx="147" cy="273"/>
                </a:xfrm>
                <a:custGeom>
                  <a:avLst/>
                  <a:gdLst/>
                  <a:ahLst/>
                  <a:cxnLst/>
                  <a:pathLst>
                    <a:path w="174" h="325">
                      <a:moveTo>
                        <a:pt x="0" y="325"/>
                      </a:moveTo>
                      <a:lnTo>
                        <a:pt x="4" y="132"/>
                      </a:lnTo>
                      <a:lnTo>
                        <a:pt x="174" y="0"/>
                      </a:lnTo>
                      <a:lnTo>
                        <a:pt x="166" y="8"/>
                      </a:lnTo>
                      <a:lnTo>
                        <a:pt x="6" y="134"/>
                      </a:lnTo>
                      <a:lnTo>
                        <a:pt x="0" y="325"/>
                      </a:lnTo>
                      <a:lnTo>
                        <a:pt x="0" y="32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4763" cap="flat" cmpd="sng">
                  <a:solidFill>
                    <a:srgbClr val="231F20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325" name="组合 11324"/>
              <p:cNvGrpSpPr/>
              <p:nvPr/>
            </p:nvGrpSpPr>
            <p:grpSpPr>
              <a:xfrm>
                <a:off x="4700" y="3225"/>
                <a:ext cx="447" cy="429"/>
                <a:chOff x="2622" y="3342"/>
                <a:chExt cx="524" cy="503"/>
              </a:xfrm>
            </p:grpSpPr>
            <p:sp>
              <p:nvSpPr>
                <p:cNvPr id="11326" name="任意多边形 11325"/>
                <p:cNvSpPr/>
                <p:nvPr/>
              </p:nvSpPr>
              <p:spPr>
                <a:xfrm>
                  <a:off x="2836" y="3442"/>
                  <a:ext cx="310" cy="397"/>
                </a:xfrm>
                <a:custGeom>
                  <a:avLst/>
                  <a:gdLst/>
                  <a:ahLst/>
                  <a:cxnLst/>
                  <a:pathLst>
                    <a:path w="282" h="362">
                      <a:moveTo>
                        <a:pt x="237" y="217"/>
                      </a:moveTo>
                      <a:lnTo>
                        <a:pt x="4" y="362"/>
                      </a:lnTo>
                      <a:lnTo>
                        <a:pt x="0" y="128"/>
                      </a:lnTo>
                      <a:lnTo>
                        <a:pt x="282" y="0"/>
                      </a:lnTo>
                      <a:lnTo>
                        <a:pt x="237" y="217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7" name="任意多边形 11326"/>
                <p:cNvSpPr/>
                <p:nvPr/>
              </p:nvSpPr>
              <p:spPr>
                <a:xfrm>
                  <a:off x="2625" y="3427"/>
                  <a:ext cx="218" cy="418"/>
                </a:xfrm>
                <a:custGeom>
                  <a:avLst/>
                  <a:gdLst/>
                  <a:ahLst/>
                  <a:cxnLst/>
                  <a:pathLst>
                    <a:path w="198" h="381">
                      <a:moveTo>
                        <a:pt x="0" y="0"/>
                      </a:moveTo>
                      <a:lnTo>
                        <a:pt x="194" y="147"/>
                      </a:lnTo>
                      <a:lnTo>
                        <a:pt x="198" y="381"/>
                      </a:lnTo>
                      <a:lnTo>
                        <a:pt x="34" y="2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8" name="任意多边形 11327"/>
                <p:cNvSpPr/>
                <p:nvPr/>
              </p:nvSpPr>
              <p:spPr>
                <a:xfrm>
                  <a:off x="2622" y="3342"/>
                  <a:ext cx="524" cy="241"/>
                </a:xfrm>
                <a:custGeom>
                  <a:avLst/>
                  <a:gdLst/>
                  <a:ahLst/>
                  <a:cxnLst/>
                  <a:pathLst>
                    <a:path w="476" h="219">
                      <a:moveTo>
                        <a:pt x="476" y="91"/>
                      </a:moveTo>
                      <a:lnTo>
                        <a:pt x="232" y="0"/>
                      </a:lnTo>
                      <a:lnTo>
                        <a:pt x="0" y="72"/>
                      </a:lnTo>
                      <a:lnTo>
                        <a:pt x="194" y="219"/>
                      </a:lnTo>
                      <a:lnTo>
                        <a:pt x="476" y="9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9" name="任意多边形 11328"/>
                <p:cNvSpPr/>
                <p:nvPr/>
              </p:nvSpPr>
              <p:spPr>
                <a:xfrm>
                  <a:off x="2875" y="3354"/>
                  <a:ext cx="233" cy="93"/>
                </a:xfrm>
                <a:custGeom>
                  <a:avLst/>
                  <a:gdLst/>
                  <a:ahLst/>
                  <a:cxnLst/>
                  <a:pathLst>
                    <a:path w="212" h="84">
                      <a:moveTo>
                        <a:pt x="212" y="80"/>
                      </a:moveTo>
                      <a:lnTo>
                        <a:pt x="0" y="0"/>
                      </a:lnTo>
                      <a:lnTo>
                        <a:pt x="2" y="6"/>
                      </a:lnTo>
                      <a:lnTo>
                        <a:pt x="202" y="84"/>
                      </a:lnTo>
                      <a:lnTo>
                        <a:pt x="212" y="8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0" name="任意多边形 11329"/>
                <p:cNvSpPr/>
                <p:nvPr/>
              </p:nvSpPr>
              <p:spPr>
                <a:xfrm>
                  <a:off x="2656" y="3354"/>
                  <a:ext cx="221" cy="76"/>
                </a:xfrm>
                <a:custGeom>
                  <a:avLst/>
                  <a:gdLst/>
                  <a:ahLst/>
                  <a:cxnLst/>
                  <a:pathLst>
                    <a:path w="202" h="68">
                      <a:moveTo>
                        <a:pt x="200" y="0"/>
                      </a:moveTo>
                      <a:lnTo>
                        <a:pt x="0" y="65"/>
                      </a:lnTo>
                      <a:lnTo>
                        <a:pt x="6" y="68"/>
                      </a:lnTo>
                      <a:lnTo>
                        <a:pt x="202" y="6"/>
                      </a:lnTo>
                      <a:lnTo>
                        <a:pt x="20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1" name="任意多边形 11330"/>
                <p:cNvSpPr/>
                <p:nvPr/>
              </p:nvSpPr>
              <p:spPr>
                <a:xfrm>
                  <a:off x="2662" y="3430"/>
                  <a:ext cx="435" cy="130"/>
                </a:xfrm>
                <a:custGeom>
                  <a:avLst/>
                  <a:gdLst/>
                  <a:ahLst/>
                  <a:cxnLst/>
                  <a:pathLst>
                    <a:path w="396" h="119">
                      <a:moveTo>
                        <a:pt x="396" y="16"/>
                      </a:moveTo>
                      <a:lnTo>
                        <a:pt x="164" y="119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64" y="116"/>
                      </a:lnTo>
                      <a:lnTo>
                        <a:pt x="396" y="16"/>
                      </a:lnTo>
                      <a:lnTo>
                        <a:pt x="396" y="16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2" name="任意多边形 11331"/>
                <p:cNvSpPr/>
                <p:nvPr/>
              </p:nvSpPr>
              <p:spPr>
                <a:xfrm>
                  <a:off x="3072" y="3468"/>
                  <a:ext cx="46" cy="209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41" y="0"/>
                      </a:moveTo>
                      <a:lnTo>
                        <a:pt x="5" y="191"/>
                      </a:lnTo>
                      <a:lnTo>
                        <a:pt x="0" y="185"/>
                      </a:lnTo>
                      <a:lnTo>
                        <a:pt x="32" y="6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6C6452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3" name="任意多边形 11332"/>
                <p:cNvSpPr/>
                <p:nvPr/>
              </p:nvSpPr>
              <p:spPr>
                <a:xfrm>
                  <a:off x="2858" y="3670"/>
                  <a:ext cx="220" cy="145"/>
                </a:xfrm>
                <a:custGeom>
                  <a:avLst/>
                  <a:gdLst/>
                  <a:ahLst/>
                  <a:cxnLst/>
                  <a:pathLst>
                    <a:path w="200" h="131">
                      <a:moveTo>
                        <a:pt x="0" y="131"/>
                      </a:moveTo>
                      <a:lnTo>
                        <a:pt x="200" y="6"/>
                      </a:lnTo>
                      <a:lnTo>
                        <a:pt x="195" y="0"/>
                      </a:lnTo>
                      <a:lnTo>
                        <a:pt x="0" y="123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4" name="任意多边形 11333"/>
                <p:cNvSpPr/>
                <p:nvPr/>
              </p:nvSpPr>
              <p:spPr>
                <a:xfrm>
                  <a:off x="2858" y="3474"/>
                  <a:ext cx="250" cy="341"/>
                </a:xfrm>
                <a:custGeom>
                  <a:avLst/>
                  <a:gdLst/>
                  <a:ahLst/>
                  <a:cxnLst/>
                  <a:pathLst>
                    <a:path w="227" h="310">
                      <a:moveTo>
                        <a:pt x="227" y="0"/>
                      </a:moveTo>
                      <a:lnTo>
                        <a:pt x="0" y="110"/>
                      </a:lnTo>
                      <a:lnTo>
                        <a:pt x="0" y="310"/>
                      </a:lnTo>
                      <a:lnTo>
                        <a:pt x="0" y="310"/>
                      </a:lnTo>
                      <a:lnTo>
                        <a:pt x="2" y="111"/>
                      </a:lnTo>
                      <a:lnTo>
                        <a:pt x="227" y="0"/>
                      </a:lnTo>
                      <a:lnTo>
                        <a:pt x="22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 cap="flat" cmpd="sng">
                  <a:solidFill>
                    <a:srgbClr val="231F2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5" name="任意多边形 11334"/>
                <p:cNvSpPr/>
                <p:nvPr/>
              </p:nvSpPr>
              <p:spPr>
                <a:xfrm>
                  <a:off x="2638" y="3452"/>
                  <a:ext cx="37" cy="203"/>
                </a:xfrm>
                <a:custGeom>
                  <a:avLst/>
                  <a:gdLst/>
                  <a:ahLst/>
                  <a:cxnLst/>
                  <a:pathLst>
                    <a:path w="34" h="185">
                      <a:moveTo>
                        <a:pt x="0" y="0"/>
                      </a:moveTo>
                      <a:lnTo>
                        <a:pt x="28" y="185"/>
                      </a:lnTo>
                      <a:lnTo>
                        <a:pt x="34" y="183"/>
                      </a:lnTo>
                      <a:lnTo>
                        <a:pt x="8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6" name="任意多边形 11335"/>
                <p:cNvSpPr/>
                <p:nvPr/>
              </p:nvSpPr>
              <p:spPr>
                <a:xfrm>
                  <a:off x="2668" y="3653"/>
                  <a:ext cx="161" cy="163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77" y="79"/>
                      </a:moveTo>
                      <a:cubicBezTo>
                        <a:pt x="77" y="79"/>
                        <a:pt x="77" y="74"/>
                        <a:pt x="77" y="74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77" y="79"/>
                      </a:lnTo>
                      <a:close/>
                    </a:path>
                  </a:pathLst>
                </a:custGeom>
                <a:solidFill>
                  <a:srgbClr val="DEC5A7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7" name="任意多边形 11336"/>
                <p:cNvSpPr/>
                <p:nvPr/>
              </p:nvSpPr>
              <p:spPr>
                <a:xfrm>
                  <a:off x="2638" y="3452"/>
                  <a:ext cx="191" cy="355"/>
                </a:xfrm>
                <a:custGeom>
                  <a:avLst/>
                  <a:gdLst/>
                  <a:ahLst/>
                  <a:cxnLst/>
                  <a:pathLst>
                    <a:path w="174" h="323">
                      <a:moveTo>
                        <a:pt x="174" y="323"/>
                      </a:moveTo>
                      <a:lnTo>
                        <a:pt x="170" y="132"/>
                      </a:lnTo>
                      <a:lnTo>
                        <a:pt x="0" y="0"/>
                      </a:lnTo>
                      <a:lnTo>
                        <a:pt x="8" y="7"/>
                      </a:lnTo>
                      <a:lnTo>
                        <a:pt x="168" y="132"/>
                      </a:lnTo>
                      <a:lnTo>
                        <a:pt x="174" y="323"/>
                      </a:lnTo>
                      <a:lnTo>
                        <a:pt x="174" y="323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338" name="组合 11337"/>
              <p:cNvGrpSpPr/>
              <p:nvPr/>
            </p:nvGrpSpPr>
            <p:grpSpPr>
              <a:xfrm>
                <a:off x="4720" y="2994"/>
                <a:ext cx="445" cy="426"/>
                <a:chOff x="3878" y="2568"/>
                <a:chExt cx="522" cy="500"/>
              </a:xfrm>
            </p:grpSpPr>
            <p:sp>
              <p:nvSpPr>
                <p:cNvPr id="11339" name="任意多边形 11338"/>
                <p:cNvSpPr/>
                <p:nvPr/>
              </p:nvSpPr>
              <p:spPr>
                <a:xfrm>
                  <a:off x="4143" y="2582"/>
                  <a:ext cx="122" cy="94"/>
                </a:xfrm>
                <a:custGeom>
                  <a:avLst/>
                  <a:gdLst/>
                  <a:ahLst/>
                  <a:cxnLst/>
                  <a:pathLst>
                    <a:path w="111" h="85">
                      <a:moveTo>
                        <a:pt x="0" y="0"/>
                      </a:moveTo>
                      <a:lnTo>
                        <a:pt x="110" y="85"/>
                      </a:lnTo>
                      <a:lnTo>
                        <a:pt x="111" y="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0"/>
                  </a:srgbClr>
                </a:solidFill>
                <a:ln w="8001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0" name="任意多边形 11339"/>
                <p:cNvSpPr/>
                <p:nvPr/>
              </p:nvSpPr>
              <p:spPr>
                <a:xfrm>
                  <a:off x="4188" y="2603"/>
                  <a:ext cx="14" cy="17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3" y="7"/>
                      </a:moveTo>
                      <a:cubicBezTo>
                        <a:pt x="5" y="8"/>
                        <a:pt x="6" y="7"/>
                        <a:pt x="6" y="7"/>
                      </a:cubicBezTo>
                      <a:cubicBezTo>
                        <a:pt x="7" y="5"/>
                        <a:pt x="6" y="2"/>
                        <a:pt x="4" y="1"/>
                      </a:cubicBezTo>
                      <a:cubicBezTo>
                        <a:pt x="2" y="0"/>
                        <a:pt x="1" y="0"/>
                        <a:pt x="0" y="2"/>
                      </a:cubicBezTo>
                      <a:cubicBezTo>
                        <a:pt x="0" y="3"/>
                        <a:pt x="1" y="6"/>
                        <a:pt x="3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1" name="任意多边形 11340"/>
                <p:cNvSpPr/>
                <p:nvPr/>
              </p:nvSpPr>
              <p:spPr>
                <a:xfrm>
                  <a:off x="4188" y="2617"/>
                  <a:ext cx="14" cy="17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1" y="1"/>
                      </a:moveTo>
                      <a:cubicBezTo>
                        <a:pt x="0" y="2"/>
                        <a:pt x="0" y="5"/>
                        <a:pt x="1" y="6"/>
                      </a:cubicBezTo>
                      <a:cubicBezTo>
                        <a:pt x="3" y="8"/>
                        <a:pt x="6" y="8"/>
                        <a:pt x="7" y="7"/>
                      </a:cubicBezTo>
                      <a:cubicBezTo>
                        <a:pt x="7" y="6"/>
                        <a:pt x="7" y="6"/>
                        <a:pt x="7" y="4"/>
                      </a:cubicBezTo>
                      <a:cubicBezTo>
                        <a:pt x="6" y="2"/>
                        <a:pt x="2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2" name="任意多边形 11341"/>
                <p:cNvSpPr>
                  <a:spLocks noEditPoints="1"/>
                </p:cNvSpPr>
                <p:nvPr/>
              </p:nvSpPr>
              <p:spPr>
                <a:xfrm>
                  <a:off x="4251" y="2613"/>
                  <a:ext cx="75" cy="107"/>
                </a:xfrm>
                <a:custGeom>
                  <a:avLst/>
                  <a:gdLst/>
                  <a:ahLst/>
                  <a:cxnLst/>
                  <a:pathLst>
                    <a:path w="36" h="52">
                      <a:moveTo>
                        <a:pt x="36" y="26"/>
                      </a:moveTo>
                      <a:cubicBezTo>
                        <a:pt x="36" y="22"/>
                        <a:pt x="36" y="18"/>
                        <a:pt x="36" y="15"/>
                      </a:cubicBezTo>
                      <a:cubicBezTo>
                        <a:pt x="33" y="13"/>
                        <a:pt x="29" y="11"/>
                        <a:pt x="25" y="10"/>
                      </a:cubicBezTo>
                      <a:cubicBezTo>
                        <a:pt x="24" y="10"/>
                        <a:pt x="22" y="8"/>
                        <a:pt x="20" y="8"/>
                      </a:cubicBezTo>
                      <a:cubicBezTo>
                        <a:pt x="17" y="7"/>
                        <a:pt x="14" y="5"/>
                        <a:pt x="10" y="4"/>
                      </a:cubicBezTo>
                      <a:cubicBezTo>
                        <a:pt x="10" y="4"/>
                        <a:pt x="9" y="3"/>
                        <a:pt x="9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5" y="2"/>
                        <a:pt x="3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8"/>
                        <a:pt x="2" y="8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6"/>
                        <a:pt x="2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5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8"/>
                        <a:pt x="4" y="8"/>
                        <a:pt x="5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4" y="11"/>
                        <a:pt x="5" y="11"/>
                      </a:cubicBezTo>
                      <a:cubicBezTo>
                        <a:pt x="5" y="11"/>
                        <a:pt x="5" y="11"/>
                        <a:pt x="6" y="10"/>
                      </a:cubicBezTo>
                      <a:cubicBezTo>
                        <a:pt x="6" y="11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3" y="10"/>
                      </a:cubicBezTo>
                      <a:cubicBezTo>
                        <a:pt x="2" y="10"/>
                        <a:pt x="3" y="10"/>
                        <a:pt x="2" y="10"/>
                      </a:cubicBezTo>
                      <a:cubicBezTo>
                        <a:pt x="2" y="11"/>
                        <a:pt x="2" y="11"/>
                        <a:pt x="2" y="12"/>
                      </a:cubicBezTo>
                      <a:cubicBezTo>
                        <a:pt x="2" y="12"/>
                        <a:pt x="2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2" y="13"/>
                        <a:pt x="2" y="12"/>
                        <a:pt x="1" y="12"/>
                      </a:cubicBezTo>
                      <a:cubicBezTo>
                        <a:pt x="1" y="12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1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9"/>
                        <a:pt x="0" y="9"/>
                        <a:pt x="0" y="9"/>
                      </a:cubicBezTo>
                      <a:cubicBezTo>
                        <a:pt x="0" y="10"/>
                        <a:pt x="0" y="13"/>
                        <a:pt x="0" y="15"/>
                      </a:cubicBezTo>
                      <a:cubicBezTo>
                        <a:pt x="0" y="18"/>
                        <a:pt x="1" y="22"/>
                        <a:pt x="0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0" y="32"/>
                        <a:pt x="1" y="35"/>
                        <a:pt x="1" y="36"/>
                      </a:cubicBezTo>
                      <a:cubicBezTo>
                        <a:pt x="1" y="37"/>
                        <a:pt x="1" y="37"/>
                        <a:pt x="2" y="37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1" y="37"/>
                        <a:pt x="1" y="37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4" y="39"/>
                        <a:pt x="4" y="38"/>
                        <a:pt x="4" y="38"/>
                      </a:cubicBezTo>
                      <a:cubicBezTo>
                        <a:pt x="4" y="38"/>
                        <a:pt x="4" y="39"/>
                        <a:pt x="4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40"/>
                        <a:pt x="6" y="39"/>
                        <a:pt x="7" y="40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40"/>
                        <a:pt x="9" y="39"/>
                        <a:pt x="9" y="40"/>
                      </a:cubicBezTo>
                      <a:cubicBezTo>
                        <a:pt x="9" y="40"/>
                        <a:pt x="8" y="40"/>
                        <a:pt x="9" y="41"/>
                      </a:cubicBezTo>
                      <a:cubicBezTo>
                        <a:pt x="10" y="42"/>
                        <a:pt x="13" y="43"/>
                        <a:pt x="14" y="43"/>
                      </a:cubicBezTo>
                      <a:cubicBezTo>
                        <a:pt x="14" y="43"/>
                        <a:pt x="14" y="43"/>
                        <a:pt x="15" y="43"/>
                      </a:cubicBezTo>
                      <a:cubicBezTo>
                        <a:pt x="15" y="43"/>
                        <a:pt x="14" y="43"/>
                        <a:pt x="15" y="43"/>
                      </a:cubicBezTo>
                      <a:cubicBezTo>
                        <a:pt x="15" y="44"/>
                        <a:pt x="16" y="44"/>
                        <a:pt x="17" y="44"/>
                      </a:cubicBezTo>
                      <a:cubicBezTo>
                        <a:pt x="17" y="44"/>
                        <a:pt x="16" y="44"/>
                        <a:pt x="16" y="44"/>
                      </a:cubicBezTo>
                      <a:cubicBezTo>
                        <a:pt x="16" y="43"/>
                        <a:pt x="16" y="44"/>
                        <a:pt x="16" y="44"/>
                      </a:cubicBezTo>
                      <a:cubicBezTo>
                        <a:pt x="16" y="43"/>
                        <a:pt x="15" y="43"/>
                        <a:pt x="15" y="43"/>
                      </a:cubicBezTo>
                      <a:cubicBezTo>
                        <a:pt x="16" y="43"/>
                        <a:pt x="18" y="44"/>
                        <a:pt x="19" y="44"/>
                      </a:cubicBezTo>
                      <a:cubicBezTo>
                        <a:pt x="19" y="44"/>
                        <a:pt x="19" y="45"/>
                        <a:pt x="20" y="45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20" y="46"/>
                        <a:pt x="20" y="45"/>
                        <a:pt x="20" y="46"/>
                      </a:cubicBezTo>
                      <a:cubicBezTo>
                        <a:pt x="21" y="46"/>
                        <a:pt x="22" y="47"/>
                        <a:pt x="23" y="47"/>
                      </a:cubicBezTo>
                      <a:cubicBezTo>
                        <a:pt x="23" y="46"/>
                        <a:pt x="23" y="47"/>
                        <a:pt x="22" y="46"/>
                      </a:cubicBezTo>
                      <a:cubicBezTo>
                        <a:pt x="23" y="46"/>
                        <a:pt x="23" y="45"/>
                        <a:pt x="23" y="45"/>
                      </a:cubicBezTo>
                      <a:cubicBezTo>
                        <a:pt x="24" y="46"/>
                        <a:pt x="24" y="46"/>
                        <a:pt x="24" y="45"/>
                      </a:cubicBezTo>
                      <a:cubicBezTo>
                        <a:pt x="24" y="45"/>
                        <a:pt x="24" y="45"/>
                        <a:pt x="23" y="45"/>
                      </a:cubicBezTo>
                      <a:cubicBezTo>
                        <a:pt x="23" y="44"/>
                        <a:pt x="23" y="44"/>
                        <a:pt x="23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4" y="42"/>
                        <a:pt x="22" y="39"/>
                        <a:pt x="23" y="39"/>
                      </a:cubicBezTo>
                      <a:cubicBezTo>
                        <a:pt x="23" y="39"/>
                        <a:pt x="23" y="38"/>
                        <a:pt x="23" y="38"/>
                      </a:cubicBezTo>
                      <a:cubicBezTo>
                        <a:pt x="23" y="39"/>
                        <a:pt x="24" y="38"/>
                        <a:pt x="24" y="39"/>
                      </a:cubicBezTo>
                      <a:cubicBezTo>
                        <a:pt x="24" y="39"/>
                        <a:pt x="24" y="39"/>
                        <a:pt x="24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4" y="40"/>
                        <a:pt x="24" y="41"/>
                        <a:pt x="24" y="41"/>
                      </a:cubicBezTo>
                      <a:cubicBezTo>
                        <a:pt x="24" y="41"/>
                        <a:pt x="24" y="42"/>
                        <a:pt x="25" y="42"/>
                      </a:cubicBezTo>
                      <a:cubicBezTo>
                        <a:pt x="25" y="42"/>
                        <a:pt x="25" y="41"/>
                        <a:pt x="26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2"/>
                        <a:pt x="24" y="42"/>
                        <a:pt x="24" y="42"/>
                      </a:cubicBezTo>
                      <a:cubicBezTo>
                        <a:pt x="24" y="42"/>
                        <a:pt x="24" y="42"/>
                        <a:pt x="24" y="43"/>
                      </a:cubicBezTo>
                      <a:cubicBezTo>
                        <a:pt x="24" y="43"/>
                        <a:pt x="24" y="43"/>
                        <a:pt x="24" y="44"/>
                      </a:cubicBezTo>
                      <a:cubicBezTo>
                        <a:pt x="24" y="44"/>
                        <a:pt x="25" y="44"/>
                        <a:pt x="25" y="45"/>
                      </a:cubicBezTo>
                      <a:cubicBezTo>
                        <a:pt x="25" y="46"/>
                        <a:pt x="25" y="46"/>
                        <a:pt x="25" y="47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8"/>
                        <a:pt x="24" y="47"/>
                        <a:pt x="24" y="47"/>
                      </a:cubicBezTo>
                      <a:cubicBezTo>
                        <a:pt x="25" y="48"/>
                        <a:pt x="26" y="48"/>
                        <a:pt x="27" y="49"/>
                      </a:cubicBezTo>
                      <a:cubicBezTo>
                        <a:pt x="27" y="49"/>
                        <a:pt x="27" y="48"/>
                        <a:pt x="27" y="48"/>
                      </a:cubicBezTo>
                      <a:cubicBezTo>
                        <a:pt x="28" y="49"/>
                        <a:pt x="27" y="49"/>
                        <a:pt x="28" y="49"/>
                      </a:cubicBezTo>
                      <a:cubicBezTo>
                        <a:pt x="29" y="50"/>
                        <a:pt x="31" y="51"/>
                        <a:pt x="32" y="51"/>
                      </a:cubicBezTo>
                      <a:cubicBezTo>
                        <a:pt x="32" y="51"/>
                        <a:pt x="32" y="50"/>
                        <a:pt x="32" y="50"/>
                      </a:cubicBezTo>
                      <a:cubicBezTo>
                        <a:pt x="33" y="50"/>
                        <a:pt x="34" y="51"/>
                        <a:pt x="33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2"/>
                        <a:pt x="34" y="52"/>
                        <a:pt x="35" y="52"/>
                      </a:cubicBezTo>
                      <a:cubicBezTo>
                        <a:pt x="36" y="51"/>
                        <a:pt x="36" y="49"/>
                        <a:pt x="35" y="47"/>
                      </a:cubicBezTo>
                      <a:cubicBezTo>
                        <a:pt x="35" y="45"/>
                        <a:pt x="36" y="44"/>
                        <a:pt x="36" y="41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38"/>
                        <a:pt x="36" y="34"/>
                        <a:pt x="36" y="31"/>
                      </a:cubicBezTo>
                      <a:cubicBezTo>
                        <a:pt x="36" y="31"/>
                        <a:pt x="35" y="30"/>
                        <a:pt x="36" y="30"/>
                      </a:cubicBez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6"/>
                        <a:pt x="36" y="26"/>
                      </a:cubicBezTo>
                      <a:close/>
                      <a:moveTo>
                        <a:pt x="1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lose/>
                      <a:moveTo>
                        <a:pt x="4" y="6"/>
                      </a:moveTo>
                      <a:cubicBezTo>
                        <a:pt x="3" y="6"/>
                        <a:pt x="3" y="5"/>
                        <a:pt x="4" y="5"/>
                      </a:cubicBezTo>
                      <a:cubicBezTo>
                        <a:pt x="4" y="5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lose/>
                      <a:moveTo>
                        <a:pt x="5" y="4"/>
                      </a:moveTo>
                      <a:cubicBezTo>
                        <a:pt x="5" y="3"/>
                        <a:pt x="6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lose/>
                      <a:moveTo>
                        <a:pt x="5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lose/>
                      <a:moveTo>
                        <a:pt x="25" y="44"/>
                      </a:moveTo>
                      <a:cubicBezTo>
                        <a:pt x="25" y="44"/>
                        <a:pt x="25" y="43"/>
                        <a:pt x="25" y="43"/>
                      </a:cubicBezTo>
                      <a:cubicBezTo>
                        <a:pt x="25" y="43"/>
                        <a:pt x="25" y="44"/>
                        <a:pt x="25" y="44"/>
                      </a:cubicBezTo>
                      <a:cubicBezTo>
                        <a:pt x="25" y="44"/>
                        <a:pt x="25" y="44"/>
                        <a:pt x="25" y="4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5" y="18"/>
                      </a:cubicBezTo>
                      <a:close/>
                      <a:moveTo>
                        <a:pt x="34" y="20"/>
                      </a:moveTo>
                      <a:cubicBezTo>
                        <a:pt x="35" y="20"/>
                        <a:pt x="34" y="20"/>
                        <a:pt x="34" y="21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lose/>
                      <a:moveTo>
                        <a:pt x="34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2"/>
                      </a:cubicBezTo>
                      <a:close/>
                      <a:moveTo>
                        <a:pt x="34" y="35"/>
                      </a:moveTo>
                      <a:cubicBezTo>
                        <a:pt x="34" y="35"/>
                        <a:pt x="34" y="35"/>
                        <a:pt x="35" y="34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5" y="36"/>
                        <a:pt x="34" y="35"/>
                        <a:pt x="34" y="35"/>
                      </a:cubicBezTo>
                      <a:close/>
                      <a:moveTo>
                        <a:pt x="35" y="43"/>
                      </a:moveTo>
                      <a:cubicBezTo>
                        <a:pt x="35" y="43"/>
                        <a:pt x="34" y="43"/>
                        <a:pt x="34" y="42"/>
                      </a:cubicBezTo>
                      <a:cubicBezTo>
                        <a:pt x="34" y="42"/>
                        <a:pt x="35" y="42"/>
                        <a:pt x="35" y="42"/>
                      </a:cubicBezTo>
                      <a:cubicBezTo>
                        <a:pt x="35" y="42"/>
                        <a:pt x="35" y="43"/>
                        <a:pt x="35" y="43"/>
                      </a:cubicBezTo>
                      <a:close/>
                      <a:moveTo>
                        <a:pt x="32" y="26"/>
                      </a:moveTo>
                      <a:cubicBezTo>
                        <a:pt x="32" y="26"/>
                        <a:pt x="32" y="27"/>
                        <a:pt x="33" y="27"/>
                      </a:cubicBezTo>
                      <a:cubicBezTo>
                        <a:pt x="33" y="28"/>
                        <a:pt x="32" y="28"/>
                        <a:pt x="32" y="28"/>
                      </a:cubicBezTo>
                      <a:cubicBezTo>
                        <a:pt x="32" y="27"/>
                        <a:pt x="32" y="27"/>
                        <a:pt x="31" y="27"/>
                      </a:cubicBezTo>
                      <a:cubicBezTo>
                        <a:pt x="32" y="27"/>
                        <a:pt x="32" y="26"/>
                        <a:pt x="32" y="26"/>
                      </a:cubicBezTo>
                      <a:close/>
                      <a:moveTo>
                        <a:pt x="32" y="25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5"/>
                        <a:pt x="32" y="25"/>
                        <a:pt x="32" y="25"/>
                      </a:cubicBezTo>
                      <a:close/>
                      <a:moveTo>
                        <a:pt x="34" y="38"/>
                      </a:move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4" y="38"/>
                        <a:pt x="33" y="38"/>
                        <a:pt x="34" y="38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lose/>
                      <a:moveTo>
                        <a:pt x="33" y="36"/>
                      </a:moveTo>
                      <a:cubicBezTo>
                        <a:pt x="33" y="36"/>
                        <a:pt x="33" y="35"/>
                        <a:pt x="33" y="35"/>
                      </a:cubicBezTo>
                      <a:cubicBezTo>
                        <a:pt x="34" y="35"/>
                        <a:pt x="34" y="36"/>
                        <a:pt x="34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3" y="34"/>
                      </a:moveTo>
                      <a:cubicBezTo>
                        <a:pt x="33" y="34"/>
                        <a:pt x="33" y="34"/>
                        <a:pt x="32" y="34"/>
                      </a:cubicBezTo>
                      <a:cubicBezTo>
                        <a:pt x="32" y="33"/>
                        <a:pt x="33" y="33"/>
                        <a:pt x="33" y="33"/>
                      </a:cubicBezTo>
                      <a:cubicBezTo>
                        <a:pt x="33" y="33"/>
                        <a:pt x="33" y="32"/>
                        <a:pt x="33" y="32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3" y="33"/>
                        <a:pt x="34" y="33"/>
                        <a:pt x="34" y="33"/>
                      </a:cubicBezTo>
                      <a:cubicBezTo>
                        <a:pt x="34" y="34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3" y="34"/>
                      </a:cubicBezTo>
                      <a:close/>
                      <a:moveTo>
                        <a:pt x="32" y="38"/>
                      </a:moveTo>
                      <a:cubicBezTo>
                        <a:pt x="32" y="38"/>
                        <a:pt x="33" y="39"/>
                        <a:pt x="33" y="38"/>
                      </a:cubicBezTo>
                      <a:cubicBezTo>
                        <a:pt x="33" y="39"/>
                        <a:pt x="32" y="39"/>
                        <a:pt x="32" y="38"/>
                      </a:cubicBezTo>
                      <a:close/>
                      <a:moveTo>
                        <a:pt x="32" y="38"/>
                      </a:move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2" y="37"/>
                        <a:pt x="32" y="37"/>
                        <a:pt x="32" y="38"/>
                      </a:cubicBezTo>
                      <a:cubicBezTo>
                        <a:pt x="32" y="37"/>
                        <a:pt x="32" y="38"/>
                        <a:pt x="32" y="38"/>
                      </a:cubicBezTo>
                      <a:close/>
                      <a:moveTo>
                        <a:pt x="33" y="37"/>
                      </a:move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3" y="38"/>
                        <a:pt x="32" y="38"/>
                        <a:pt x="33" y="37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5" y="33"/>
                        <a:pt x="35" y="34"/>
                      </a:cubicBezTo>
                      <a:cubicBezTo>
                        <a:pt x="34" y="33"/>
                        <a:pt x="34" y="33"/>
                        <a:pt x="34" y="32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3"/>
                        <a:pt x="35" y="24"/>
                      </a:cubicBezTo>
                      <a:cubicBezTo>
                        <a:pt x="35" y="24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4" y="24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2" y="32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4" y="31"/>
                        <a:pt x="35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7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1" y="31"/>
                        <a:pt x="31" y="31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lose/>
                      <a:moveTo>
                        <a:pt x="33" y="40"/>
                      </a:moveTo>
                      <a:cubicBezTo>
                        <a:pt x="33" y="40"/>
                        <a:pt x="32" y="40"/>
                        <a:pt x="32" y="40"/>
                      </a:cubicBezTo>
                      <a:cubicBezTo>
                        <a:pt x="32" y="39"/>
                        <a:pt x="33" y="40"/>
                        <a:pt x="33" y="40"/>
                      </a:cubicBezTo>
                      <a:close/>
                      <a:moveTo>
                        <a:pt x="32" y="40"/>
                      </a:moveTo>
                      <a:cubicBezTo>
                        <a:pt x="33" y="40"/>
                        <a:pt x="32" y="41"/>
                        <a:pt x="33" y="41"/>
                      </a:cubicBezTo>
                      <a:cubicBezTo>
                        <a:pt x="33" y="41"/>
                        <a:pt x="33" y="40"/>
                        <a:pt x="33" y="40"/>
                      </a:cubicBezTo>
                      <a:cubicBezTo>
                        <a:pt x="33" y="40"/>
                        <a:pt x="34" y="40"/>
                        <a:pt x="34" y="41"/>
                      </a:cubicBezTo>
                      <a:cubicBezTo>
                        <a:pt x="33" y="41"/>
                        <a:pt x="33" y="41"/>
                        <a:pt x="33" y="42"/>
                      </a:cubicBezTo>
                      <a:cubicBezTo>
                        <a:pt x="33" y="42"/>
                        <a:pt x="33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3" y="41"/>
                        <a:pt x="34" y="41"/>
                        <a:pt x="34" y="41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2"/>
                        <a:pt x="34" y="22"/>
                      </a:cubicBezTo>
                      <a:cubicBezTo>
                        <a:pt x="34" y="23"/>
                        <a:pt x="34" y="22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5" y="25"/>
                        <a:pt x="34" y="25"/>
                      </a:cubicBezTo>
                      <a:cubicBezTo>
                        <a:pt x="33" y="25"/>
                        <a:pt x="33" y="24"/>
                        <a:pt x="32" y="23"/>
                      </a:cubicBezTo>
                      <a:cubicBezTo>
                        <a:pt x="32" y="23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3" y="23"/>
                        <a:pt x="33" y="23"/>
                        <a:pt x="34" y="23"/>
                      </a:cubicBezTo>
                      <a:cubicBezTo>
                        <a:pt x="33" y="24"/>
                        <a:pt x="33" y="23"/>
                        <a:pt x="33" y="24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3" y="23"/>
                      </a:moveTo>
                      <a:cubicBezTo>
                        <a:pt x="33" y="22"/>
                        <a:pt x="33" y="22"/>
                        <a:pt x="34" y="22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33" y="20"/>
                      </a:move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19"/>
                        <a:pt x="32" y="19"/>
                      </a:cubicBezTo>
                      <a:cubicBezTo>
                        <a:pt x="33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3" y="16"/>
                        <a:pt x="32" y="18"/>
                        <a:pt x="33" y="19"/>
                      </a:cubicBezTo>
                      <a:close/>
                      <a:moveTo>
                        <a:pt x="31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1"/>
                        <a:pt x="32" y="21"/>
                      </a:cubicBezTo>
                      <a:cubicBezTo>
                        <a:pt x="31" y="21"/>
                        <a:pt x="31" y="20"/>
                        <a:pt x="31" y="20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ubicBezTo>
                        <a:pt x="30" y="15"/>
                        <a:pt x="30" y="16"/>
                        <a:pt x="31" y="16"/>
                      </a:cubicBezTo>
                      <a:close/>
                      <a:moveTo>
                        <a:pt x="30" y="45"/>
                      </a:moveTo>
                      <a:cubicBezTo>
                        <a:pt x="30" y="45"/>
                        <a:pt x="30" y="46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lose/>
                      <a:moveTo>
                        <a:pt x="30" y="18"/>
                      </a:moveTo>
                      <a:cubicBezTo>
                        <a:pt x="30" y="19"/>
                        <a:pt x="30" y="18"/>
                        <a:pt x="30" y="19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lose/>
                      <a:moveTo>
                        <a:pt x="30" y="41"/>
                      </a:moveTo>
                      <a:cubicBezTo>
                        <a:pt x="30" y="41"/>
                        <a:pt x="30" y="40"/>
                        <a:pt x="29" y="40"/>
                      </a:cubicBezTo>
                      <a:cubicBezTo>
                        <a:pt x="29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1"/>
                      </a:cubicBezTo>
                      <a:close/>
                      <a:moveTo>
                        <a:pt x="27" y="42"/>
                      </a:moveTo>
                      <a:cubicBezTo>
                        <a:pt x="27" y="42"/>
                        <a:pt x="26" y="42"/>
                        <a:pt x="27" y="41"/>
                      </a:cubicBezTo>
                      <a:cubicBezTo>
                        <a:pt x="27" y="41"/>
                        <a:pt x="27" y="42"/>
                        <a:pt x="27" y="42"/>
                      </a:cubicBezTo>
                      <a:close/>
                      <a:moveTo>
                        <a:pt x="27" y="23"/>
                      </a:moveTo>
                      <a:cubicBezTo>
                        <a:pt x="27" y="23"/>
                        <a:pt x="27" y="23"/>
                        <a:pt x="27" y="24"/>
                      </a:cubicBezTo>
                      <a:cubicBezTo>
                        <a:pt x="27" y="24"/>
                        <a:pt x="27" y="23"/>
                        <a:pt x="27" y="23"/>
                      </a:cubicBezTo>
                      <a:close/>
                      <a:moveTo>
                        <a:pt x="28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8" y="34"/>
                        <a:pt x="28" y="34"/>
                      </a:cubicBezTo>
                      <a:close/>
                      <a:moveTo>
                        <a:pt x="28" y="43"/>
                      </a:moveTo>
                      <a:cubicBezTo>
                        <a:pt x="28" y="43"/>
                        <a:pt x="28" y="43"/>
                        <a:pt x="28" y="44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7" y="43"/>
                        <a:pt x="27" y="43"/>
                        <a:pt x="28" y="43"/>
                      </a:cubicBezTo>
                      <a:close/>
                      <a:moveTo>
                        <a:pt x="28" y="22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2"/>
                        <a:pt x="28" y="22"/>
                      </a:cubicBezTo>
                      <a:close/>
                      <a:moveTo>
                        <a:pt x="28" y="22"/>
                      </a:moveTo>
                      <a:cubicBezTo>
                        <a:pt x="28" y="22"/>
                        <a:pt x="29" y="22"/>
                        <a:pt x="29" y="21"/>
                      </a:cubicBezTo>
                      <a:cubicBezTo>
                        <a:pt x="29" y="21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8" y="22"/>
                      </a:cubicBezTo>
                      <a:close/>
                      <a:moveTo>
                        <a:pt x="29" y="23"/>
                      </a:moveTo>
                      <a:cubicBezTo>
                        <a:pt x="29" y="23"/>
                        <a:pt x="30" y="23"/>
                        <a:pt x="30" y="24"/>
                      </a:cubicBezTo>
                      <a:cubicBezTo>
                        <a:pt x="29" y="24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3"/>
                      </a:cubicBezTo>
                      <a:close/>
                      <a:moveTo>
                        <a:pt x="30" y="19"/>
                      </a:move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lose/>
                      <a:moveTo>
                        <a:pt x="29" y="13"/>
                      </a:moveTo>
                      <a:cubicBezTo>
                        <a:pt x="29" y="13"/>
                        <a:pt x="29" y="14"/>
                        <a:pt x="29" y="14"/>
                      </a:cubicBezTo>
                      <a:cubicBezTo>
                        <a:pt x="29" y="14"/>
                        <a:pt x="29" y="13"/>
                        <a:pt x="29" y="13"/>
                      </a:cubicBezTo>
                      <a:close/>
                      <a:moveTo>
                        <a:pt x="29" y="18"/>
                      </a:move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17"/>
                        <a:pt x="29" y="18"/>
                        <a:pt x="29" y="18"/>
                      </a:cubicBezTo>
                      <a:close/>
                      <a:moveTo>
                        <a:pt x="27" y="12"/>
                      </a:move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7" y="13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lose/>
                      <a:moveTo>
                        <a:pt x="27" y="13"/>
                      </a:moveTo>
                      <a:cubicBezTo>
                        <a:pt x="27" y="13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lose/>
                      <a:moveTo>
                        <a:pt x="24" y="16"/>
                      </a:moveTo>
                      <a:cubicBezTo>
                        <a:pt x="24" y="15"/>
                        <a:pt x="24" y="15"/>
                        <a:pt x="24" y="14"/>
                      </a:cubicBezTo>
                      <a:cubicBezTo>
                        <a:pt x="24" y="14"/>
                        <a:pt x="23" y="13"/>
                        <a:pt x="23" y="13"/>
                      </a:cubicBezTo>
                      <a:cubicBezTo>
                        <a:pt x="24" y="13"/>
                        <a:pt x="24" y="12"/>
                        <a:pt x="24" y="11"/>
                      </a:cubicBezTo>
                      <a:cubicBezTo>
                        <a:pt x="24" y="11"/>
                        <a:pt x="25" y="11"/>
                        <a:pt x="25" y="11"/>
                      </a:cubicBezTo>
                      <a:cubicBezTo>
                        <a:pt x="25" y="12"/>
                        <a:pt x="25" y="12"/>
                        <a:pt x="24" y="12"/>
                      </a:cubicBezTo>
                      <a:cubicBezTo>
                        <a:pt x="25" y="12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4"/>
                        <a:pt x="25" y="14"/>
                        <a:pt x="26" y="14"/>
                      </a:cubicBezTo>
                      <a:cubicBezTo>
                        <a:pt x="26" y="14"/>
                        <a:pt x="26" y="13"/>
                        <a:pt x="26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7" y="14"/>
                        <a:pt x="27" y="14"/>
                        <a:pt x="28" y="15"/>
                      </a:cubicBezTo>
                      <a:cubicBezTo>
                        <a:pt x="28" y="16"/>
                        <a:pt x="27" y="15"/>
                        <a:pt x="28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8" y="17"/>
                        <a:pt x="28" y="18"/>
                        <a:pt x="28" y="17"/>
                      </a:cubicBezTo>
                      <a:cubicBezTo>
                        <a:pt x="29" y="18"/>
                        <a:pt x="28" y="18"/>
                        <a:pt x="28" y="19"/>
                      </a:cubicBezTo>
                      <a:cubicBezTo>
                        <a:pt x="28" y="19"/>
                        <a:pt x="28" y="19"/>
                        <a:pt x="28" y="20"/>
                      </a:cubicBezTo>
                      <a:cubicBezTo>
                        <a:pt x="29" y="20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20"/>
                      </a:cubicBezTo>
                      <a:cubicBezTo>
                        <a:pt x="29" y="20"/>
                        <a:pt x="29" y="20"/>
                        <a:pt x="29" y="21"/>
                      </a:cubicBezTo>
                      <a:cubicBezTo>
                        <a:pt x="29" y="21"/>
                        <a:pt x="29" y="20"/>
                        <a:pt x="29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19"/>
                        <a:pt x="27" y="19"/>
                      </a:cubicBezTo>
                      <a:cubicBezTo>
                        <a:pt x="27" y="19"/>
                        <a:pt x="27" y="19"/>
                        <a:pt x="26" y="19"/>
                      </a:cubicBezTo>
                      <a:cubicBezTo>
                        <a:pt x="26" y="19"/>
                        <a:pt x="26" y="19"/>
                        <a:pt x="26" y="18"/>
                      </a:cubicBezTo>
                      <a:cubicBezTo>
                        <a:pt x="26" y="18"/>
                        <a:pt x="26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4" y="18"/>
                        <a:pt x="25" y="18"/>
                        <a:pt x="25" y="17"/>
                      </a:cubicBezTo>
                      <a:cubicBezTo>
                        <a:pt x="25" y="17"/>
                        <a:pt x="25" y="18"/>
                        <a:pt x="26" y="18"/>
                      </a:cubicBezTo>
                      <a:cubicBezTo>
                        <a:pt x="26" y="18"/>
                        <a:pt x="25" y="16"/>
                        <a:pt x="25" y="16"/>
                      </a:cubicBezTo>
                      <a:cubicBezTo>
                        <a:pt x="24" y="16"/>
                        <a:pt x="23" y="19"/>
                        <a:pt x="25" y="21"/>
                      </a:cubicBezTo>
                      <a:cubicBezTo>
                        <a:pt x="24" y="21"/>
                        <a:pt x="24" y="20"/>
                        <a:pt x="24" y="20"/>
                      </a:cubicBezTo>
                      <a:cubicBezTo>
                        <a:pt x="24" y="20"/>
                        <a:pt x="24" y="21"/>
                        <a:pt x="23" y="21"/>
                      </a:cubicBezTo>
                      <a:cubicBezTo>
                        <a:pt x="23" y="20"/>
                        <a:pt x="23" y="19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4" y="19"/>
                        <a:pt x="23" y="16"/>
                        <a:pt x="24" y="16"/>
                      </a:cubicBezTo>
                      <a:close/>
                      <a:moveTo>
                        <a:pt x="25" y="20"/>
                      </a:move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0"/>
                        <a:pt x="25" y="21"/>
                        <a:pt x="25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lose/>
                      <a:moveTo>
                        <a:pt x="25" y="22"/>
                      </a:move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4" y="22"/>
                        <a:pt x="24" y="21"/>
                        <a:pt x="24" y="21"/>
                      </a:cubicBezTo>
                      <a:cubicBezTo>
                        <a:pt x="25" y="21"/>
                        <a:pt x="25" y="22"/>
                        <a:pt x="25" y="22"/>
                      </a:cubicBezTo>
                      <a:close/>
                      <a:moveTo>
                        <a:pt x="26" y="24"/>
                      </a:moveTo>
                      <a:cubicBezTo>
                        <a:pt x="26" y="24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4"/>
                      </a:cubicBezTo>
                      <a:close/>
                      <a:moveTo>
                        <a:pt x="23" y="17"/>
                      </a:moveTo>
                      <a:cubicBezTo>
                        <a:pt x="23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3" y="17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0" y="10"/>
                      </a:move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0" y="12"/>
                        <a:pt x="21" y="12"/>
                        <a:pt x="21" y="12"/>
                      </a:cubicBezTo>
                      <a:cubicBezTo>
                        <a:pt x="22" y="12"/>
                        <a:pt x="22" y="12"/>
                        <a:pt x="23" y="13"/>
                      </a:cubicBezTo>
                      <a:cubicBezTo>
                        <a:pt x="23" y="14"/>
                        <a:pt x="22" y="13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1" y="13"/>
                        <a:pt x="21" y="13"/>
                      </a:cubicBezTo>
                      <a:cubicBezTo>
                        <a:pt x="21" y="12"/>
                        <a:pt x="20" y="13"/>
                        <a:pt x="20" y="12"/>
                      </a:cubicBezTo>
                      <a:cubicBezTo>
                        <a:pt x="20" y="12"/>
                        <a:pt x="20" y="13"/>
                        <a:pt x="19" y="13"/>
                      </a:cubicBezTo>
                      <a:cubicBezTo>
                        <a:pt x="19" y="12"/>
                        <a:pt x="20" y="11"/>
                        <a:pt x="19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lose/>
                      <a:moveTo>
                        <a:pt x="20" y="17"/>
                      </a:move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7"/>
                        <a:pt x="20" y="18"/>
                        <a:pt x="20" y="17"/>
                      </a:cubicBezTo>
                      <a:close/>
                      <a:moveTo>
                        <a:pt x="20" y="17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9" y="15"/>
                        <a:pt x="20" y="15"/>
                        <a:pt x="21" y="16"/>
                      </a:cubicBezTo>
                      <a:cubicBezTo>
                        <a:pt x="21" y="16"/>
                        <a:pt x="20" y="16"/>
                        <a:pt x="20" y="17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1" y="15"/>
                        <a:pt x="20" y="14"/>
                      </a:cubicBezTo>
                      <a:close/>
                      <a:moveTo>
                        <a:pt x="19" y="15"/>
                      </a:move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lose/>
                      <a:moveTo>
                        <a:pt x="18" y="9"/>
                      </a:moveTo>
                      <a:cubicBezTo>
                        <a:pt x="19" y="9"/>
                        <a:pt x="19" y="9"/>
                        <a:pt x="20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9"/>
                        <a:pt x="18" y="9"/>
                        <a:pt x="18" y="9"/>
                      </a:cubicBezTo>
                      <a:close/>
                      <a:moveTo>
                        <a:pt x="18" y="9"/>
                      </a:move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9"/>
                        <a:pt x="17" y="9"/>
                        <a:pt x="17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7" y="13"/>
                      </a:move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8" y="12"/>
                        <a:pt x="19" y="12"/>
                        <a:pt x="19" y="13"/>
                      </a:cubicBezTo>
                      <a:cubicBezTo>
                        <a:pt x="18" y="13"/>
                        <a:pt x="18" y="14"/>
                        <a:pt x="18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lose/>
                      <a:moveTo>
                        <a:pt x="17" y="13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7" y="14"/>
                        <a:pt x="17" y="15"/>
                      </a:cubicBezTo>
                      <a:cubicBezTo>
                        <a:pt x="16" y="14"/>
                        <a:pt x="16" y="14"/>
                        <a:pt x="17" y="13"/>
                      </a:cubicBezTo>
                      <a:close/>
                      <a:moveTo>
                        <a:pt x="14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lose/>
                      <a:moveTo>
                        <a:pt x="14" y="15"/>
                      </a:move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3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3" y="11"/>
                        <a:pt x="14" y="10"/>
                        <a:pt x="14" y="12"/>
                      </a:cubicBezTo>
                      <a:close/>
                      <a:moveTo>
                        <a:pt x="13" y="13"/>
                      </a:moveTo>
                      <a:cubicBezTo>
                        <a:pt x="14" y="14"/>
                        <a:pt x="13" y="14"/>
                        <a:pt x="13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7"/>
                        <a:pt x="12" y="16"/>
                      </a:cubicBezTo>
                      <a:close/>
                      <a:moveTo>
                        <a:pt x="12" y="9"/>
                      </a:moveTo>
                      <a:cubicBezTo>
                        <a:pt x="12" y="10"/>
                        <a:pt x="12" y="9"/>
                        <a:pt x="12" y="10"/>
                      </a:cubicBezTo>
                      <a:cubicBezTo>
                        <a:pt x="10" y="9"/>
                        <a:pt x="11" y="8"/>
                        <a:pt x="12" y="9"/>
                      </a:cubicBezTo>
                      <a:close/>
                      <a:moveTo>
                        <a:pt x="11" y="12"/>
                      </a:moveTo>
                      <a:cubicBezTo>
                        <a:pt x="12" y="12"/>
                        <a:pt x="12" y="13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lose/>
                      <a:moveTo>
                        <a:pt x="11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2" y="16"/>
                        <a:pt x="11" y="16"/>
                      </a:cubicBezTo>
                      <a:close/>
                      <a:moveTo>
                        <a:pt x="8" y="4"/>
                      </a:moveTo>
                      <a:cubicBezTo>
                        <a:pt x="8" y="4"/>
                        <a:pt x="8" y="5"/>
                        <a:pt x="8" y="5"/>
                      </a:cubicBezTo>
                      <a:cubicBezTo>
                        <a:pt x="8" y="5"/>
                        <a:pt x="7" y="5"/>
                        <a:pt x="8" y="4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ubicBezTo>
                        <a:pt x="8" y="5"/>
                        <a:pt x="8" y="6"/>
                        <a:pt x="8" y="5"/>
                      </a:cubicBezTo>
                      <a:cubicBezTo>
                        <a:pt x="8" y="5"/>
                        <a:pt x="8" y="5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9" y="6"/>
                        <a:pt x="9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1" y="5"/>
                      </a:cubicBezTo>
                      <a:cubicBezTo>
                        <a:pt x="11" y="6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9" y="7"/>
                        <a:pt x="10" y="7"/>
                      </a:cubicBezTo>
                      <a:cubicBezTo>
                        <a:pt x="10" y="8"/>
                        <a:pt x="10" y="8"/>
                        <a:pt x="11" y="9"/>
                      </a:cubicBezTo>
                      <a:cubicBezTo>
                        <a:pt x="11" y="10"/>
                        <a:pt x="10" y="10"/>
                        <a:pt x="1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1" y="13"/>
                        <a:pt x="10" y="13"/>
                        <a:pt x="10" y="14"/>
                      </a:cubicBezTo>
                      <a:cubicBezTo>
                        <a:pt x="10" y="14"/>
                        <a:pt x="10" y="14"/>
                        <a:pt x="10" y="13"/>
                      </a:cubicBezTo>
                      <a:cubicBezTo>
                        <a:pt x="10" y="13"/>
                        <a:pt x="10" y="13"/>
                        <a:pt x="10" y="12"/>
                      </a:cubicBez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10" y="12"/>
                        <a:pt x="10" y="11"/>
                        <a:pt x="10" y="10"/>
                      </a:cubicBezTo>
                      <a:cubicBezTo>
                        <a:pt x="9" y="10"/>
                        <a:pt x="9" y="11"/>
                        <a:pt x="9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7" y="10"/>
                        <a:pt x="8" y="10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7"/>
                        <a:pt x="7" y="6"/>
                        <a:pt x="8" y="6"/>
                      </a:cubicBezTo>
                      <a:close/>
                      <a:moveTo>
                        <a:pt x="8" y="35"/>
                      </a:moveTo>
                      <a:cubicBezTo>
                        <a:pt x="9" y="35"/>
                        <a:pt x="8" y="35"/>
                        <a:pt x="8" y="34"/>
                      </a:cubicBezTo>
                      <a:cubicBezTo>
                        <a:pt x="8" y="34"/>
                        <a:pt x="8" y="34"/>
                        <a:pt x="8" y="35"/>
                      </a:cubicBezTo>
                      <a:close/>
                      <a:moveTo>
                        <a:pt x="8" y="32"/>
                      </a:move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3"/>
                        <a:pt x="8" y="32"/>
                        <a:pt x="8" y="32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10" y="15"/>
                        <a:pt x="9" y="15"/>
                      </a:cubicBezTo>
                      <a:cubicBezTo>
                        <a:pt x="9" y="15"/>
                        <a:pt x="8" y="14"/>
                        <a:pt x="7" y="14"/>
                      </a:cubicBezTo>
                      <a:close/>
                      <a:moveTo>
                        <a:pt x="7" y="11"/>
                      </a:moveTo>
                      <a:cubicBezTo>
                        <a:pt x="6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8" y="12"/>
                      </a:moveTo>
                      <a:cubicBezTo>
                        <a:pt x="9" y="12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3"/>
                        <a:pt x="8" y="12"/>
                        <a:pt x="8" y="12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9" y="16"/>
                        <a:pt x="9" y="16"/>
                        <a:pt x="9" y="15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lose/>
                      <a:moveTo>
                        <a:pt x="10" y="15"/>
                      </a:moveTo>
                      <a:cubicBezTo>
                        <a:pt x="10" y="16"/>
                        <a:pt x="10" y="16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0" y="38"/>
                      </a:moveTo>
                      <a:cubicBezTo>
                        <a:pt x="10" y="39"/>
                        <a:pt x="9" y="38"/>
                        <a:pt x="9" y="39"/>
                      </a:cubicBezTo>
                      <a:cubicBezTo>
                        <a:pt x="9" y="39"/>
                        <a:pt x="9" y="38"/>
                        <a:pt x="9" y="38"/>
                      </a:cubicBezTo>
                      <a:cubicBezTo>
                        <a:pt x="9" y="38"/>
                        <a:pt x="10" y="38"/>
                        <a:pt x="10" y="38"/>
                      </a:cubicBezTo>
                      <a:close/>
                      <a:moveTo>
                        <a:pt x="7" y="9"/>
                      </a:moveTo>
                      <a:cubicBezTo>
                        <a:pt x="7" y="9"/>
                        <a:pt x="7" y="10"/>
                        <a:pt x="7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0"/>
                        <a:pt x="6" y="10"/>
                        <a:pt x="7" y="10"/>
                      </a:cubicBezTo>
                      <a:cubicBezTo>
                        <a:pt x="6" y="9"/>
                        <a:pt x="7" y="9"/>
                        <a:pt x="7" y="9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6" y="12"/>
                        <a:pt x="6" y="11"/>
                      </a:cubicBezTo>
                      <a:cubicBezTo>
                        <a:pt x="6" y="10"/>
                        <a:pt x="7" y="11"/>
                        <a:pt x="7" y="12"/>
                      </a:cubicBezTo>
                      <a:close/>
                      <a:moveTo>
                        <a:pt x="6" y="12"/>
                      </a:moveTo>
                      <a:cubicBezTo>
                        <a:pt x="6" y="13"/>
                        <a:pt x="5" y="13"/>
                        <a:pt x="4" y="13"/>
                      </a:cubicBezTo>
                      <a:cubicBezTo>
                        <a:pt x="5" y="12"/>
                        <a:pt x="5" y="12"/>
                        <a:pt x="6" y="12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4" y="23"/>
                      </a:moveTo>
                      <a:cubicBezTo>
                        <a:pt x="5" y="23"/>
                        <a:pt x="5" y="23"/>
                        <a:pt x="4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lose/>
                      <a:moveTo>
                        <a:pt x="5" y="24"/>
                      </a:move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4"/>
                        <a:pt x="5" y="24"/>
                        <a:pt x="5" y="24"/>
                      </a:cubicBezTo>
                      <a:close/>
                      <a:moveTo>
                        <a:pt x="3" y="33"/>
                      </a:move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2"/>
                        <a:pt x="2" y="32"/>
                        <a:pt x="2" y="32"/>
                      </a:cubicBezTo>
                      <a:cubicBezTo>
                        <a:pt x="3" y="31"/>
                        <a:pt x="2" y="30"/>
                        <a:pt x="2" y="30"/>
                      </a:cubicBezTo>
                      <a:cubicBezTo>
                        <a:pt x="3" y="30"/>
                        <a:pt x="3" y="30"/>
                        <a:pt x="3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3" y="31"/>
                        <a:pt x="3" y="32"/>
                        <a:pt x="3" y="32"/>
                      </a:cubicBezTo>
                      <a:cubicBezTo>
                        <a:pt x="3" y="32"/>
                        <a:pt x="3" y="31"/>
                        <a:pt x="4" y="32"/>
                      </a:cubicBezTo>
                      <a:cubicBezTo>
                        <a:pt x="4" y="32"/>
                        <a:pt x="3" y="33"/>
                        <a:pt x="3" y="33"/>
                      </a:cubicBezTo>
                      <a:close/>
                      <a:moveTo>
                        <a:pt x="3" y="29"/>
                      </a:move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29"/>
                        <a:pt x="3" y="30"/>
                        <a:pt x="3" y="30"/>
                      </a:cubicBezTo>
                      <a:cubicBezTo>
                        <a:pt x="3" y="30"/>
                        <a:pt x="3" y="29"/>
                        <a:pt x="3" y="29"/>
                      </a:cubicBezTo>
                      <a:close/>
                      <a:moveTo>
                        <a:pt x="4" y="33"/>
                      </a:moveTo>
                      <a:cubicBezTo>
                        <a:pt x="4" y="33"/>
                        <a:pt x="4" y="33"/>
                        <a:pt x="4" y="34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4" y="33"/>
                        <a:pt x="4" y="33"/>
                        <a:pt x="4" y="33"/>
                      </a:cubicBezTo>
                      <a:close/>
                      <a:moveTo>
                        <a:pt x="4" y="31"/>
                      </a:move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lose/>
                      <a:moveTo>
                        <a:pt x="5" y="32"/>
                      </a:moveTo>
                      <a:cubicBezTo>
                        <a:pt x="5" y="32"/>
                        <a:pt x="4" y="32"/>
                        <a:pt x="4" y="32"/>
                      </a:cubicBezTo>
                      <a:cubicBezTo>
                        <a:pt x="4" y="32"/>
                        <a:pt x="4" y="32"/>
                        <a:pt x="5" y="32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20"/>
                        <a:pt x="4" y="21"/>
                        <a:pt x="4" y="20"/>
                      </a:cubicBezTo>
                      <a:close/>
                      <a:moveTo>
                        <a:pt x="4" y="25"/>
                      </a:move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4"/>
                        <a:pt x="4" y="25"/>
                        <a:pt x="4" y="25"/>
                      </a:cubicBezTo>
                      <a:close/>
                      <a:moveTo>
                        <a:pt x="4" y="23"/>
                      </a:moveTo>
                      <a:cubicBezTo>
                        <a:pt x="3" y="23"/>
                        <a:pt x="3" y="22"/>
                        <a:pt x="3" y="22"/>
                      </a:cubicBezTo>
                      <a:cubicBezTo>
                        <a:pt x="3" y="22"/>
                        <a:pt x="4" y="23"/>
                        <a:pt x="4" y="23"/>
                      </a:cubicBezTo>
                      <a:close/>
                      <a:moveTo>
                        <a:pt x="2" y="27"/>
                      </a:moveTo>
                      <a:cubicBezTo>
                        <a:pt x="2" y="27"/>
                        <a:pt x="2" y="26"/>
                        <a:pt x="2" y="26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2" y="27"/>
                      </a:cubicBezTo>
                      <a:close/>
                      <a:moveTo>
                        <a:pt x="3" y="21"/>
                      </a:moveTo>
                      <a:cubicBezTo>
                        <a:pt x="3" y="21"/>
                        <a:pt x="2" y="21"/>
                        <a:pt x="2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lose/>
                      <a:moveTo>
                        <a:pt x="3" y="18"/>
                      </a:moveTo>
                      <a:cubicBezTo>
                        <a:pt x="2" y="18"/>
                        <a:pt x="2" y="17"/>
                        <a:pt x="3" y="17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lose/>
                      <a:moveTo>
                        <a:pt x="3" y="14"/>
                      </a:move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2" y="15"/>
                        <a:pt x="2" y="14"/>
                        <a:pt x="3" y="14"/>
                      </a:cubicBezTo>
                      <a:close/>
                      <a:moveTo>
                        <a:pt x="3" y="16"/>
                      </a:moveTo>
                      <a:cubicBezTo>
                        <a:pt x="3" y="17"/>
                        <a:pt x="2" y="16"/>
                        <a:pt x="2" y="16"/>
                      </a:cubicBezTo>
                      <a:cubicBezTo>
                        <a:pt x="2" y="16"/>
                        <a:pt x="3" y="16"/>
                        <a:pt x="3" y="16"/>
                      </a:cubicBez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cubicBezTo>
                        <a:pt x="2" y="14"/>
                        <a:pt x="2" y="13"/>
                        <a:pt x="2" y="13"/>
                      </a:cubicBezTo>
                      <a:close/>
                      <a:moveTo>
                        <a:pt x="1" y="12"/>
                      </a:moveTo>
                      <a:cubicBezTo>
                        <a:pt x="1" y="13"/>
                        <a:pt x="2" y="14"/>
                        <a:pt x="1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2"/>
                        <a:pt x="1" y="12"/>
                      </a:cubicBezTo>
                      <a:close/>
                      <a:moveTo>
                        <a:pt x="1" y="14"/>
                      </a:moveTo>
                      <a:cubicBezTo>
                        <a:pt x="1" y="14"/>
                        <a:pt x="2" y="15"/>
                        <a:pt x="2" y="14"/>
                      </a:cubicBezTo>
                      <a:cubicBezTo>
                        <a:pt x="2" y="15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1" y="18"/>
                        <a:pt x="1" y="19"/>
                      </a:cubicBezTo>
                      <a:cubicBezTo>
                        <a:pt x="1" y="19"/>
                        <a:pt x="1" y="18"/>
                        <a:pt x="1" y="18"/>
                      </a:cubicBezTo>
                      <a:close/>
                      <a:moveTo>
                        <a:pt x="1" y="19"/>
                      </a:moveTo>
                      <a:cubicBezTo>
                        <a:pt x="1" y="19"/>
                        <a:pt x="2" y="19"/>
                        <a:pt x="2" y="20"/>
                      </a:cubicBezTo>
                      <a:cubicBezTo>
                        <a:pt x="2" y="20"/>
                        <a:pt x="1" y="20"/>
                        <a:pt x="1" y="20"/>
                      </a:cubicBezTo>
                      <a:cubicBezTo>
                        <a:pt x="1" y="19"/>
                        <a:pt x="1" y="19"/>
                        <a:pt x="1" y="19"/>
                      </a:cubicBezTo>
                      <a:close/>
                      <a:moveTo>
                        <a:pt x="1" y="29"/>
                      </a:moveTo>
                      <a:cubicBezTo>
                        <a:pt x="1" y="29"/>
                        <a:pt x="1" y="28"/>
                        <a:pt x="2" y="29"/>
                      </a:cubicBezTo>
                      <a:cubicBezTo>
                        <a:pt x="2" y="29"/>
                        <a:pt x="2" y="29"/>
                        <a:pt x="2" y="30"/>
                      </a:cubicBezTo>
                      <a:cubicBezTo>
                        <a:pt x="2" y="29"/>
                        <a:pt x="2" y="30"/>
                        <a:pt x="1" y="29"/>
                      </a:cubicBezTo>
                      <a:close/>
                      <a:moveTo>
                        <a:pt x="4" y="36"/>
                      </a:moveTo>
                      <a:cubicBezTo>
                        <a:pt x="3" y="36"/>
                        <a:pt x="3" y="36"/>
                        <a:pt x="2" y="35"/>
                      </a:cubicBezTo>
                      <a:cubicBezTo>
                        <a:pt x="2" y="35"/>
                        <a:pt x="3" y="35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34"/>
                        <a:pt x="2" y="34"/>
                        <a:pt x="2" y="35"/>
                      </a:cubicBezTo>
                      <a:cubicBezTo>
                        <a:pt x="2" y="34"/>
                        <a:pt x="2" y="33"/>
                        <a:pt x="2" y="32"/>
                      </a:cubicBezTo>
                      <a:cubicBezTo>
                        <a:pt x="3" y="32"/>
                        <a:pt x="2" y="33"/>
                        <a:pt x="2" y="33"/>
                      </a:cubicBezTo>
                      <a:cubicBezTo>
                        <a:pt x="3" y="34"/>
                        <a:pt x="3" y="34"/>
                        <a:pt x="4" y="35"/>
                      </a:cubicBezTo>
                      <a:cubicBezTo>
                        <a:pt x="3" y="35"/>
                        <a:pt x="3" y="35"/>
                        <a:pt x="4" y="36"/>
                      </a:cubicBezTo>
                      <a:close/>
                      <a:moveTo>
                        <a:pt x="4" y="37"/>
                      </a:moveTo>
                      <a:cubicBezTo>
                        <a:pt x="4" y="36"/>
                        <a:pt x="4" y="35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3"/>
                        <a:pt x="4" y="33"/>
                        <a:pt x="5" y="33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7"/>
                        <a:pt x="5" y="37"/>
                        <a:pt x="4" y="37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4" y="18"/>
                        <a:pt x="4" y="18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5" y="16"/>
                        <a:pt x="5" y="15"/>
                        <a:pt x="6" y="15"/>
                      </a:cubicBezTo>
                      <a:cubicBezTo>
                        <a:pt x="6" y="16"/>
                        <a:pt x="5" y="16"/>
                        <a:pt x="6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4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6" y="18"/>
                      </a:cubicBezTo>
                      <a:cubicBezTo>
                        <a:pt x="6" y="19"/>
                        <a:pt x="5" y="19"/>
                        <a:pt x="5" y="19"/>
                      </a:cubicBezTo>
                      <a:close/>
                      <a:moveTo>
                        <a:pt x="5" y="26"/>
                      </a:move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7"/>
                        <a:pt x="5" y="27"/>
                        <a:pt x="5" y="26"/>
                      </a:cubicBezTo>
                      <a:close/>
                      <a:moveTo>
                        <a:pt x="5" y="6"/>
                      </a:moveTo>
                      <a:cubicBezTo>
                        <a:pt x="6" y="6"/>
                        <a:pt x="6" y="6"/>
                        <a:pt x="6" y="7"/>
                      </a:cubicBezTo>
                      <a:cubicBezTo>
                        <a:pt x="5" y="6"/>
                        <a:pt x="6" y="6"/>
                        <a:pt x="5" y="6"/>
                      </a:cubicBezTo>
                      <a:close/>
                      <a:moveTo>
                        <a:pt x="6" y="36"/>
                      </a:moveTo>
                      <a:cubicBezTo>
                        <a:pt x="6" y="35"/>
                        <a:pt x="6" y="35"/>
                        <a:pt x="6" y="34"/>
                      </a:cubicBezTo>
                      <a:cubicBezTo>
                        <a:pt x="6" y="35"/>
                        <a:pt x="7" y="35"/>
                        <a:pt x="7" y="35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8" y="34"/>
                        <a:pt x="7" y="34"/>
                        <a:pt x="7" y="35"/>
                      </a:cubicBezTo>
                      <a:cubicBezTo>
                        <a:pt x="8" y="35"/>
                        <a:pt x="8" y="35"/>
                        <a:pt x="9" y="35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8" y="36"/>
                        <a:pt x="8" y="36"/>
                        <a:pt x="8" y="35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7" y="36"/>
                        <a:pt x="8" y="37"/>
                        <a:pt x="7" y="37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7" y="35"/>
                        <a:pt x="6" y="35"/>
                        <a:pt x="6" y="36"/>
                      </a:cubicBezTo>
                      <a:close/>
                      <a:moveTo>
                        <a:pt x="8" y="39"/>
                      </a:moveTo>
                      <a:cubicBezTo>
                        <a:pt x="8" y="39"/>
                        <a:pt x="8" y="39"/>
                        <a:pt x="8" y="38"/>
                      </a:cubicBezTo>
                      <a:cubicBezTo>
                        <a:pt x="8" y="38"/>
                        <a:pt x="8" y="39"/>
                        <a:pt x="7" y="39"/>
                      </a:cubicBezTo>
                      <a:cubicBezTo>
                        <a:pt x="7" y="38"/>
                        <a:pt x="7" y="37"/>
                        <a:pt x="8" y="38"/>
                      </a:cubicBezTo>
                      <a:cubicBezTo>
                        <a:pt x="8" y="37"/>
                        <a:pt x="8" y="37"/>
                        <a:pt x="9" y="37"/>
                      </a:cubicBezTo>
                      <a:cubicBezTo>
                        <a:pt x="8" y="38"/>
                        <a:pt x="9" y="39"/>
                        <a:pt x="8" y="39"/>
                      </a:cubicBezTo>
                      <a:close/>
                      <a:moveTo>
                        <a:pt x="10" y="36"/>
                      </a:move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5"/>
                        <a:pt x="10" y="36"/>
                        <a:pt x="10" y="36"/>
                      </a:cubicBezTo>
                      <a:close/>
                      <a:moveTo>
                        <a:pt x="9" y="40"/>
                      </a:moveTo>
                      <a:cubicBezTo>
                        <a:pt x="9" y="40"/>
                        <a:pt x="10" y="41"/>
                        <a:pt x="10" y="41"/>
                      </a:cubicBezTo>
                      <a:cubicBezTo>
                        <a:pt x="10" y="41"/>
                        <a:pt x="9" y="41"/>
                        <a:pt x="9" y="40"/>
                      </a:cubicBezTo>
                      <a:close/>
                      <a:moveTo>
                        <a:pt x="10" y="36"/>
                      </a:moveTo>
                      <a:cubicBezTo>
                        <a:pt x="10" y="36"/>
                        <a:pt x="11" y="37"/>
                        <a:pt x="11" y="37"/>
                      </a:cubicBezTo>
                      <a:cubicBezTo>
                        <a:pt x="11" y="37"/>
                        <a:pt x="11" y="37"/>
                        <a:pt x="10" y="37"/>
                      </a:cubicBezTo>
                      <a:cubicBezTo>
                        <a:pt x="10" y="37"/>
                        <a:pt x="10" y="37"/>
                        <a:pt x="10" y="36"/>
                      </a:cubicBezTo>
                      <a:close/>
                      <a:moveTo>
                        <a:pt x="11" y="41"/>
                      </a:move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2"/>
                        <a:pt x="11" y="41"/>
                        <a:pt x="11" y="41"/>
                      </a:cubicBezTo>
                      <a:close/>
                      <a:moveTo>
                        <a:pt x="11" y="35"/>
                      </a:moveTo>
                      <a:cubicBezTo>
                        <a:pt x="11" y="35"/>
                        <a:pt x="12" y="35"/>
                        <a:pt x="12" y="35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lose/>
                      <a:moveTo>
                        <a:pt x="11" y="39"/>
                      </a:move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2" y="39"/>
                        <a:pt x="12" y="39"/>
                        <a:pt x="11" y="39"/>
                      </a:cubicBezTo>
                      <a:close/>
                      <a:moveTo>
                        <a:pt x="12" y="38"/>
                      </a:moveTo>
                      <a:cubicBezTo>
                        <a:pt x="11" y="38"/>
                        <a:pt x="11" y="37"/>
                        <a:pt x="12" y="37"/>
                      </a:cubicBezTo>
                      <a:cubicBezTo>
                        <a:pt x="12" y="37"/>
                        <a:pt x="12" y="38"/>
                        <a:pt x="12" y="38"/>
                      </a:cubicBezTo>
                      <a:close/>
                      <a:moveTo>
                        <a:pt x="12" y="42"/>
                      </a:moveTo>
                      <a:cubicBezTo>
                        <a:pt x="12" y="42"/>
                        <a:pt x="13" y="42"/>
                        <a:pt x="13" y="42"/>
                      </a:cubicBezTo>
                      <a:cubicBezTo>
                        <a:pt x="13" y="42"/>
                        <a:pt x="13" y="42"/>
                        <a:pt x="12" y="42"/>
                      </a:cubicBezTo>
                      <a:close/>
                      <a:moveTo>
                        <a:pt x="14" y="43"/>
                      </a:moveTo>
                      <a:cubicBezTo>
                        <a:pt x="14" y="43"/>
                        <a:pt x="14" y="42"/>
                        <a:pt x="13" y="42"/>
                      </a:cubicBezTo>
                      <a:cubicBezTo>
                        <a:pt x="13" y="42"/>
                        <a:pt x="14" y="42"/>
                        <a:pt x="14" y="42"/>
                      </a:cubicBezTo>
                      <a:cubicBezTo>
                        <a:pt x="14" y="43"/>
                        <a:pt x="14" y="43"/>
                        <a:pt x="14" y="43"/>
                      </a:cubicBezTo>
                      <a:close/>
                      <a:moveTo>
                        <a:pt x="19" y="43"/>
                      </a:move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8" y="43"/>
                        <a:pt x="18" y="43"/>
                        <a:pt x="19" y="43"/>
                      </a:cubicBezTo>
                      <a:close/>
                      <a:moveTo>
                        <a:pt x="20" y="26"/>
                      </a:moveTo>
                      <a:cubicBezTo>
                        <a:pt x="20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lose/>
                      <a:moveTo>
                        <a:pt x="20" y="42"/>
                      </a:moveTo>
                      <a:cubicBezTo>
                        <a:pt x="21" y="42"/>
                        <a:pt x="21" y="43"/>
                        <a:pt x="21" y="43"/>
                      </a:cubicBezTo>
                      <a:cubicBezTo>
                        <a:pt x="20" y="43"/>
                        <a:pt x="20" y="42"/>
                        <a:pt x="20" y="42"/>
                      </a:cubicBezTo>
                      <a:close/>
                      <a:moveTo>
                        <a:pt x="20" y="38"/>
                      </a:moveTo>
                      <a:cubicBezTo>
                        <a:pt x="21" y="38"/>
                        <a:pt x="21" y="39"/>
                        <a:pt x="21" y="39"/>
                      </a:cubicBezTo>
                      <a:cubicBezTo>
                        <a:pt x="21" y="39"/>
                        <a:pt x="21" y="39"/>
                        <a:pt x="21" y="39"/>
                      </a:cubicBezTo>
                      <a:cubicBezTo>
                        <a:pt x="20" y="39"/>
                        <a:pt x="20" y="39"/>
                        <a:pt x="20" y="38"/>
                      </a:cubicBezTo>
                      <a:close/>
                      <a:moveTo>
                        <a:pt x="20" y="44"/>
                      </a:moveTo>
                      <a:cubicBezTo>
                        <a:pt x="21" y="44"/>
                        <a:pt x="21" y="44"/>
                        <a:pt x="21" y="44"/>
                      </a:cubicBezTo>
                      <a:cubicBezTo>
                        <a:pt x="21" y="45"/>
                        <a:pt x="20" y="44"/>
                        <a:pt x="20" y="44"/>
                      </a:cubicBezTo>
                      <a:close/>
                      <a:moveTo>
                        <a:pt x="21" y="46"/>
                      </a:moveTo>
                      <a:cubicBezTo>
                        <a:pt x="21" y="46"/>
                        <a:pt x="21" y="46"/>
                        <a:pt x="21" y="46"/>
                      </a:cubicBezTo>
                      <a:cubicBezTo>
                        <a:pt x="21" y="46"/>
                        <a:pt x="21" y="46"/>
                        <a:pt x="21" y="46"/>
                      </a:cubicBezTo>
                      <a:close/>
                      <a:moveTo>
                        <a:pt x="22" y="40"/>
                      </a:moveTo>
                      <a:cubicBezTo>
                        <a:pt x="21" y="40"/>
                        <a:pt x="21" y="39"/>
                        <a:pt x="21" y="39"/>
                      </a:cubicBezTo>
                      <a:cubicBezTo>
                        <a:pt x="22" y="39"/>
                        <a:pt x="22" y="40"/>
                        <a:pt x="22" y="40"/>
                      </a:cubicBezTo>
                      <a:close/>
                      <a:moveTo>
                        <a:pt x="23" y="37"/>
                      </a:moveTo>
                      <a:cubicBezTo>
                        <a:pt x="23" y="36"/>
                        <a:pt x="24" y="36"/>
                        <a:pt x="24" y="37"/>
                      </a:cubicBezTo>
                      <a:cubicBezTo>
                        <a:pt x="24" y="37"/>
                        <a:pt x="24" y="37"/>
                        <a:pt x="23" y="37"/>
                      </a:cubicBezTo>
                      <a:close/>
                      <a:moveTo>
                        <a:pt x="24" y="35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4" y="34"/>
                        <a:pt x="24" y="35"/>
                        <a:pt x="24" y="35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3" y="36"/>
                        <a:pt x="23" y="35"/>
                      </a:cubicBezTo>
                      <a:cubicBezTo>
                        <a:pt x="24" y="35"/>
                        <a:pt x="24" y="35"/>
                        <a:pt x="24" y="36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lose/>
                      <a:moveTo>
                        <a:pt x="23" y="26"/>
                      </a:moveTo>
                      <a:cubicBezTo>
                        <a:pt x="23" y="26"/>
                        <a:pt x="23" y="25"/>
                        <a:pt x="22" y="25"/>
                      </a:cubicBezTo>
                      <a:cubicBezTo>
                        <a:pt x="21" y="24"/>
                        <a:pt x="20" y="24"/>
                        <a:pt x="19" y="24"/>
                      </a:cubicBezTo>
                      <a:cubicBezTo>
                        <a:pt x="19" y="24"/>
                        <a:pt x="19" y="24"/>
                        <a:pt x="19" y="23"/>
                      </a:cubicBezTo>
                      <a:cubicBezTo>
                        <a:pt x="18" y="23"/>
                        <a:pt x="19" y="24"/>
                        <a:pt x="19" y="25"/>
                      </a:cubicBezTo>
                      <a:cubicBezTo>
                        <a:pt x="19" y="27"/>
                        <a:pt x="18" y="29"/>
                        <a:pt x="19" y="31"/>
                      </a:cubicBezTo>
                      <a:cubicBezTo>
                        <a:pt x="18" y="31"/>
                        <a:pt x="19" y="32"/>
                        <a:pt x="18" y="33"/>
                      </a:cubicBezTo>
                      <a:cubicBezTo>
                        <a:pt x="19" y="33"/>
                        <a:pt x="19" y="34"/>
                        <a:pt x="19" y="34"/>
                      </a:cubicBezTo>
                      <a:cubicBezTo>
                        <a:pt x="18" y="36"/>
                        <a:pt x="19" y="40"/>
                        <a:pt x="18" y="41"/>
                      </a:cubicBezTo>
                      <a:cubicBezTo>
                        <a:pt x="18" y="42"/>
                        <a:pt x="17" y="43"/>
                        <a:pt x="16" y="42"/>
                      </a:cubicBezTo>
                      <a:cubicBezTo>
                        <a:pt x="14" y="42"/>
                        <a:pt x="12" y="40"/>
                        <a:pt x="12" y="37"/>
                      </a:cubicBezTo>
                      <a:cubicBezTo>
                        <a:pt x="13" y="37"/>
                        <a:pt x="14" y="39"/>
                        <a:pt x="14" y="40"/>
                      </a:cubicBezTo>
                      <a:cubicBezTo>
                        <a:pt x="16" y="41"/>
                        <a:pt x="18" y="41"/>
                        <a:pt x="17" y="39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7" y="36"/>
                        <a:pt x="17" y="33"/>
                        <a:pt x="17" y="30"/>
                      </a:cubicBezTo>
                      <a:cubicBezTo>
                        <a:pt x="17" y="28"/>
                        <a:pt x="17" y="25"/>
                        <a:pt x="17" y="23"/>
                      </a:cubicBezTo>
                      <a:cubicBezTo>
                        <a:pt x="17" y="22"/>
                        <a:pt x="17" y="23"/>
                        <a:pt x="16" y="23"/>
                      </a:cubicBezTo>
                      <a:cubicBezTo>
                        <a:pt x="16" y="22"/>
                        <a:pt x="13" y="21"/>
                        <a:pt x="13" y="22"/>
                      </a:cubicBezTo>
                      <a:cubicBezTo>
                        <a:pt x="12" y="21"/>
                        <a:pt x="11" y="20"/>
                        <a:pt x="10" y="20"/>
                      </a:cubicBezTo>
                      <a:cubicBezTo>
                        <a:pt x="11" y="18"/>
                        <a:pt x="13" y="18"/>
                        <a:pt x="15" y="17"/>
                      </a:cubicBezTo>
                      <a:cubicBezTo>
                        <a:pt x="16" y="18"/>
                        <a:pt x="17" y="18"/>
                        <a:pt x="17" y="18"/>
                      </a:cubicBezTo>
                      <a:cubicBezTo>
                        <a:pt x="17" y="18"/>
                        <a:pt x="17" y="18"/>
                        <a:pt x="17" y="17"/>
                      </a:cubicBezTo>
                      <a:cubicBezTo>
                        <a:pt x="18" y="17"/>
                        <a:pt x="18" y="17"/>
                        <a:pt x="19" y="18"/>
                      </a:cubicBezTo>
                      <a:cubicBezTo>
                        <a:pt x="19" y="18"/>
                        <a:pt x="18" y="18"/>
                        <a:pt x="18" y="18"/>
                      </a:cubicBezTo>
                      <a:cubicBezTo>
                        <a:pt x="19" y="19"/>
                        <a:pt x="21" y="20"/>
                        <a:pt x="23" y="22"/>
                      </a:cubicBezTo>
                      <a:cubicBezTo>
                        <a:pt x="23" y="22"/>
                        <a:pt x="23" y="22"/>
                        <a:pt x="24" y="22"/>
                      </a:cubicBezTo>
                      <a:cubicBezTo>
                        <a:pt x="24" y="23"/>
                        <a:pt x="25" y="24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7" y="26"/>
                        <a:pt x="26" y="26"/>
                        <a:pt x="26" y="27"/>
                      </a:cubicBezTo>
                      <a:cubicBezTo>
                        <a:pt x="25" y="26"/>
                        <a:pt x="24" y="25"/>
                        <a:pt x="23" y="2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4" y="34"/>
                        <a:pt x="14" y="34"/>
                      </a:cubicBezTo>
                      <a:cubicBezTo>
                        <a:pt x="14" y="35"/>
                        <a:pt x="14" y="35"/>
                        <a:pt x="13" y="35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6" y="35"/>
                      </a:moveTo>
                      <a:cubicBezTo>
                        <a:pt x="16" y="35"/>
                        <a:pt x="17" y="36"/>
                        <a:pt x="17" y="36"/>
                      </a:cubicBezTo>
                      <a:cubicBezTo>
                        <a:pt x="17" y="36"/>
                        <a:pt x="16" y="36"/>
                        <a:pt x="16" y="35"/>
                      </a:cubicBezTo>
                      <a:close/>
                      <a:moveTo>
                        <a:pt x="26" y="43"/>
                      </a:moveTo>
                      <a:cubicBezTo>
                        <a:pt x="26" y="43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lose/>
                      <a:moveTo>
                        <a:pt x="27" y="48"/>
                      </a:moveTo>
                      <a:cubicBezTo>
                        <a:pt x="27" y="48"/>
                        <a:pt x="27" y="47"/>
                        <a:pt x="27" y="47"/>
                      </a:cubicBezTo>
                      <a:cubicBezTo>
                        <a:pt x="27" y="47"/>
                        <a:pt x="27" y="47"/>
                        <a:pt x="28" y="47"/>
                      </a:cubicBezTo>
                      <a:cubicBezTo>
                        <a:pt x="28" y="48"/>
                        <a:pt x="27" y="48"/>
                        <a:pt x="27" y="48"/>
                      </a:cubicBezTo>
                      <a:close/>
                      <a:moveTo>
                        <a:pt x="28" y="46"/>
                      </a:move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28" y="46"/>
                        <a:pt x="28" y="46"/>
                        <a:pt x="28" y="46"/>
                      </a:cubicBezTo>
                      <a:close/>
                      <a:moveTo>
                        <a:pt x="28" y="46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7" y="45"/>
                        <a:pt x="27" y="45"/>
                        <a:pt x="27" y="46"/>
                      </a:cubicBezTo>
                      <a:cubicBezTo>
                        <a:pt x="26" y="45"/>
                        <a:pt x="27" y="46"/>
                        <a:pt x="26" y="46"/>
                      </a:cubicBezTo>
                      <a:cubicBezTo>
                        <a:pt x="26" y="45"/>
                        <a:pt x="26" y="45"/>
                        <a:pt x="26" y="4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7" y="44"/>
                        <a:pt x="27" y="45"/>
                        <a:pt x="27" y="44"/>
                      </a:cubicBezTo>
                      <a:cubicBezTo>
                        <a:pt x="27" y="44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9" y="45"/>
                        <a:pt x="29" y="45"/>
                      </a:cubicBezTo>
                      <a:cubicBezTo>
                        <a:pt x="29" y="45"/>
                        <a:pt x="28" y="46"/>
                        <a:pt x="28" y="46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4"/>
                        <a:pt x="29" y="44"/>
                      </a:cubicBezTo>
                      <a:cubicBezTo>
                        <a:pt x="29" y="44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29" y="45"/>
                      </a:cubicBezTo>
                      <a:close/>
                      <a:moveTo>
                        <a:pt x="30" y="46"/>
                      </a:moveTo>
                      <a:cubicBezTo>
                        <a:pt x="30" y="47"/>
                        <a:pt x="31" y="47"/>
                        <a:pt x="31" y="48"/>
                      </a:cubicBezTo>
                      <a:cubicBezTo>
                        <a:pt x="30" y="48"/>
                        <a:pt x="29" y="46"/>
                        <a:pt x="30" y="46"/>
                      </a:cubicBezTo>
                      <a:close/>
                      <a:moveTo>
                        <a:pt x="31" y="37"/>
                      </a:moveTo>
                      <a:cubicBezTo>
                        <a:pt x="31" y="37"/>
                        <a:pt x="31" y="38"/>
                        <a:pt x="32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7"/>
                      </a:cubicBezTo>
                      <a:close/>
                      <a:moveTo>
                        <a:pt x="34" y="48"/>
                      </a:move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4" y="49"/>
                        <a:pt x="34" y="48"/>
                        <a:pt x="34" y="48"/>
                      </a:cubicBezTo>
                      <a:close/>
                      <a:moveTo>
                        <a:pt x="34" y="50"/>
                      </a:moveTo>
                      <a:cubicBezTo>
                        <a:pt x="34" y="50"/>
                        <a:pt x="34" y="50"/>
                        <a:pt x="34" y="50"/>
                      </a:cubicBezTo>
                      <a:cubicBezTo>
                        <a:pt x="35" y="50"/>
                        <a:pt x="35" y="50"/>
                        <a:pt x="34" y="50"/>
                      </a:cubicBezTo>
                      <a:close/>
                      <a:moveTo>
                        <a:pt x="35" y="49"/>
                      </a:moveTo>
                      <a:cubicBezTo>
                        <a:pt x="34" y="48"/>
                        <a:pt x="34" y="48"/>
                        <a:pt x="34" y="48"/>
                      </a:cubicBezTo>
                      <a:cubicBezTo>
                        <a:pt x="34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7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2" y="50"/>
                        <a:pt x="32" y="49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1" y="47"/>
                      </a:cubicBezTo>
                      <a:cubicBezTo>
                        <a:pt x="32" y="47"/>
                        <a:pt x="32" y="48"/>
                        <a:pt x="32" y="47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2" y="47"/>
                        <a:pt x="32" y="47"/>
                        <a:pt x="31" y="47"/>
                      </a:cubicBezTo>
                      <a:cubicBezTo>
                        <a:pt x="31" y="46"/>
                        <a:pt x="31" y="46"/>
                        <a:pt x="31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2" y="45"/>
                        <a:pt x="32" y="44"/>
                        <a:pt x="32" y="44"/>
                      </a:cubicBezTo>
                      <a:cubicBezTo>
                        <a:pt x="32" y="44"/>
                        <a:pt x="32" y="44"/>
                        <a:pt x="33" y="45"/>
                      </a:cubicBezTo>
                      <a:cubicBezTo>
                        <a:pt x="33" y="44"/>
                        <a:pt x="32" y="44"/>
                        <a:pt x="32" y="43"/>
                      </a:cubicBezTo>
                      <a:cubicBezTo>
                        <a:pt x="32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4"/>
                        <a:pt x="33" y="43"/>
                        <a:pt x="33" y="44"/>
                      </a:cubicBezTo>
                      <a:cubicBezTo>
                        <a:pt x="34" y="44"/>
                        <a:pt x="33" y="43"/>
                        <a:pt x="34" y="43"/>
                      </a:cubicBezTo>
                      <a:cubicBezTo>
                        <a:pt x="34" y="43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5" y="44"/>
                      </a:cubicBezTo>
                      <a:cubicBezTo>
                        <a:pt x="35" y="45"/>
                        <a:pt x="35" y="45"/>
                        <a:pt x="35" y="46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7"/>
                        <a:pt x="35" y="48"/>
                        <a:pt x="35" y="49"/>
                      </a:cubicBezTo>
                      <a:close/>
                      <a:moveTo>
                        <a:pt x="35" y="22"/>
                      </a:moveTo>
                      <a:cubicBezTo>
                        <a:pt x="35" y="22"/>
                        <a:pt x="35" y="21"/>
                        <a:pt x="34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0"/>
                        <a:pt x="35" y="21"/>
                        <a:pt x="35" y="22"/>
                      </a:cubicBezTo>
                      <a:cubicBezTo>
                        <a:pt x="35" y="22"/>
                        <a:pt x="35" y="23"/>
                        <a:pt x="35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3" name="任意多边形 11342"/>
                <p:cNvSpPr>
                  <a:spLocks noEditPoints="1"/>
                </p:cNvSpPr>
                <p:nvPr/>
              </p:nvSpPr>
              <p:spPr>
                <a:xfrm>
                  <a:off x="4154" y="2574"/>
                  <a:ext cx="77" cy="106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37" y="43"/>
                      </a:moveTo>
                      <a:cubicBezTo>
                        <a:pt x="37" y="42"/>
                        <a:pt x="37" y="42"/>
                        <a:pt x="37" y="41"/>
                      </a:cubicBezTo>
                      <a:cubicBezTo>
                        <a:pt x="37" y="39"/>
                        <a:pt x="37" y="37"/>
                        <a:pt x="36" y="35"/>
                      </a:cubicBezTo>
                      <a:cubicBezTo>
                        <a:pt x="37" y="33"/>
                        <a:pt x="37" y="31"/>
                        <a:pt x="37" y="28"/>
                      </a:cubicBezTo>
                      <a:cubicBezTo>
                        <a:pt x="37" y="27"/>
                        <a:pt x="36" y="25"/>
                        <a:pt x="36" y="23"/>
                      </a:cubicBezTo>
                      <a:cubicBezTo>
                        <a:pt x="36" y="21"/>
                        <a:pt x="37" y="19"/>
                        <a:pt x="36" y="17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4" y="13"/>
                        <a:pt x="32" y="13"/>
                        <a:pt x="31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29" y="11"/>
                        <a:pt x="28" y="12"/>
                      </a:cubicBezTo>
                      <a:cubicBezTo>
                        <a:pt x="27" y="10"/>
                        <a:pt x="25" y="10"/>
                        <a:pt x="23" y="9"/>
                      </a:cubicBezTo>
                      <a:cubicBezTo>
                        <a:pt x="23" y="9"/>
                        <a:pt x="22" y="9"/>
                        <a:pt x="21" y="8"/>
                      </a:cubicBezTo>
                      <a:cubicBezTo>
                        <a:pt x="18" y="7"/>
                        <a:pt x="16" y="6"/>
                        <a:pt x="13" y="5"/>
                      </a:cubicBezTo>
                      <a:cubicBezTo>
                        <a:pt x="11" y="4"/>
                        <a:pt x="8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1"/>
                        <a:pt x="2" y="1"/>
                        <a:pt x="1" y="1"/>
                      </a:cubicBezTo>
                      <a:cubicBezTo>
                        <a:pt x="0" y="0"/>
                        <a:pt x="0" y="3"/>
                        <a:pt x="0" y="4"/>
                      </a:cubicBezTo>
                      <a:cubicBezTo>
                        <a:pt x="0" y="8"/>
                        <a:pt x="1" y="12"/>
                        <a:pt x="1" y="17"/>
                      </a:cubicBezTo>
                      <a:cubicBezTo>
                        <a:pt x="1" y="20"/>
                        <a:pt x="1" y="23"/>
                        <a:pt x="1" y="26"/>
                      </a:cubicBezTo>
                      <a:cubicBezTo>
                        <a:pt x="1" y="26"/>
                        <a:pt x="1" y="27"/>
                        <a:pt x="2" y="27"/>
                      </a:cubicBezTo>
                      <a:cubicBezTo>
                        <a:pt x="2" y="30"/>
                        <a:pt x="2" y="32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4" y="37"/>
                        <a:pt x="7" y="38"/>
                        <a:pt x="9" y="39"/>
                      </a:cubicBezTo>
                      <a:cubicBezTo>
                        <a:pt x="10" y="39"/>
                        <a:pt x="10" y="40"/>
                        <a:pt x="10" y="40"/>
                      </a:cubicBezTo>
                      <a:cubicBezTo>
                        <a:pt x="11" y="40"/>
                        <a:pt x="13" y="41"/>
                        <a:pt x="14" y="41"/>
                      </a:cubicBezTo>
                      <a:cubicBezTo>
                        <a:pt x="14" y="41"/>
                        <a:pt x="13" y="41"/>
                        <a:pt x="14" y="40"/>
                      </a:cubicBezTo>
                      <a:cubicBezTo>
                        <a:pt x="14" y="41"/>
                        <a:pt x="14" y="40"/>
                        <a:pt x="15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41"/>
                        <a:pt x="14" y="40"/>
                        <a:pt x="14" y="41"/>
                      </a:cubicBezTo>
                      <a:cubicBezTo>
                        <a:pt x="15" y="41"/>
                        <a:pt x="15" y="41"/>
                        <a:pt x="15" y="42"/>
                      </a:cubicBezTo>
                      <a:cubicBezTo>
                        <a:pt x="18" y="43"/>
                        <a:pt x="21" y="44"/>
                        <a:pt x="23" y="45"/>
                      </a:cubicBezTo>
                      <a:cubicBezTo>
                        <a:pt x="26" y="46"/>
                        <a:pt x="28" y="48"/>
                        <a:pt x="31" y="48"/>
                      </a:cubicBezTo>
                      <a:cubicBezTo>
                        <a:pt x="30" y="48"/>
                        <a:pt x="30" y="47"/>
                        <a:pt x="29" y="46"/>
                      </a:cubicBezTo>
                      <a:cubicBezTo>
                        <a:pt x="30" y="46"/>
                        <a:pt x="30" y="46"/>
                        <a:pt x="30" y="45"/>
                      </a:cubicBezTo>
                      <a:cubicBezTo>
                        <a:pt x="30" y="45"/>
                        <a:pt x="30" y="44"/>
                        <a:pt x="30" y="44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1" y="43"/>
                        <a:pt x="31" y="43"/>
                        <a:pt x="31" y="43"/>
                      </a:cubicBezTo>
                      <a:cubicBezTo>
                        <a:pt x="31" y="44"/>
                        <a:pt x="32" y="45"/>
                        <a:pt x="32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3" y="46"/>
                        <a:pt x="32" y="46"/>
                        <a:pt x="32" y="46"/>
                      </a:cubicBezTo>
                      <a:cubicBezTo>
                        <a:pt x="32" y="47"/>
                        <a:pt x="32" y="46"/>
                        <a:pt x="33" y="46"/>
                      </a:cubicBezTo>
                      <a:cubicBezTo>
                        <a:pt x="33" y="47"/>
                        <a:pt x="33" y="47"/>
                        <a:pt x="32" y="47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1" y="47"/>
                        <a:pt x="31" y="48"/>
                      </a:cubicBezTo>
                      <a:cubicBezTo>
                        <a:pt x="32" y="48"/>
                        <a:pt x="32" y="49"/>
                        <a:pt x="32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4" y="50"/>
                        <a:pt x="36" y="51"/>
                        <a:pt x="37" y="51"/>
                      </a:cubicBezTo>
                      <a:cubicBezTo>
                        <a:pt x="37" y="51"/>
                        <a:pt x="37" y="50"/>
                        <a:pt x="37" y="49"/>
                      </a:cubicBezTo>
                      <a:cubicBezTo>
                        <a:pt x="37" y="47"/>
                        <a:pt x="37" y="45"/>
                        <a:pt x="37" y="43"/>
                      </a:cubicBezTo>
                      <a:close/>
                      <a:moveTo>
                        <a:pt x="6" y="8"/>
                      </a:move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7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lose/>
                      <a:moveTo>
                        <a:pt x="5" y="9"/>
                      </a:moveTo>
                      <a:cubicBezTo>
                        <a:pt x="6" y="9"/>
                        <a:pt x="5" y="9"/>
                        <a:pt x="6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lose/>
                      <a:moveTo>
                        <a:pt x="5" y="12"/>
                      </a:move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5" y="12"/>
                      </a:cubicBezTo>
                      <a:close/>
                      <a:moveTo>
                        <a:pt x="6" y="11"/>
                      </a:moveTo>
                      <a:cubicBezTo>
                        <a:pt x="7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8" y="11"/>
                      </a:cubicBezTo>
                      <a:cubicBezTo>
                        <a:pt x="8" y="12"/>
                        <a:pt x="7" y="12"/>
                        <a:pt x="6" y="11"/>
                      </a:cubicBezTo>
                      <a:close/>
                      <a:moveTo>
                        <a:pt x="8" y="6"/>
                      </a:move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25" y="30"/>
                      </a:moveTo>
                      <a:cubicBezTo>
                        <a:pt x="25" y="30"/>
                        <a:pt x="25" y="30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lose/>
                      <a:moveTo>
                        <a:pt x="22" y="15"/>
                      </a:moveTo>
                      <a:cubicBezTo>
                        <a:pt x="23" y="17"/>
                        <a:pt x="24" y="18"/>
                        <a:pt x="24" y="20"/>
                      </a:cubicBezTo>
                      <a:cubicBezTo>
                        <a:pt x="24" y="21"/>
                        <a:pt x="22" y="22"/>
                        <a:pt x="21" y="22"/>
                      </a:cubicBezTo>
                      <a:cubicBezTo>
                        <a:pt x="22" y="23"/>
                        <a:pt x="23" y="24"/>
                        <a:pt x="23" y="25"/>
                      </a:cubicBezTo>
                      <a:cubicBezTo>
                        <a:pt x="24" y="25"/>
                        <a:pt x="24" y="26"/>
                        <a:pt x="24" y="26"/>
                      </a:cubicBezTo>
                      <a:cubicBezTo>
                        <a:pt x="25" y="28"/>
                        <a:pt x="24" y="29"/>
                        <a:pt x="23" y="30"/>
                      </a:cubicBezTo>
                      <a:cubicBezTo>
                        <a:pt x="22" y="30"/>
                        <a:pt x="20" y="30"/>
                        <a:pt x="18" y="29"/>
                      </a:cubicBezTo>
                      <a:cubicBezTo>
                        <a:pt x="18" y="28"/>
                        <a:pt x="17" y="27"/>
                        <a:pt x="16" y="27"/>
                      </a:cubicBezTo>
                      <a:cubicBezTo>
                        <a:pt x="15" y="25"/>
                        <a:pt x="14" y="22"/>
                        <a:pt x="16" y="21"/>
                      </a:cubicBezTo>
                      <a:cubicBezTo>
                        <a:pt x="17" y="21"/>
                        <a:pt x="17" y="21"/>
                        <a:pt x="18" y="21"/>
                      </a:cubicBezTo>
                      <a:cubicBezTo>
                        <a:pt x="17" y="20"/>
                        <a:pt x="16" y="20"/>
                        <a:pt x="16" y="19"/>
                      </a:cubicBezTo>
                      <a:cubicBezTo>
                        <a:pt x="15" y="18"/>
                        <a:pt x="15" y="15"/>
                        <a:pt x="15" y="14"/>
                      </a:cubicBezTo>
                      <a:cubicBezTo>
                        <a:pt x="15" y="14"/>
                        <a:pt x="17" y="13"/>
                        <a:pt x="17" y="13"/>
                      </a:cubicBezTo>
                      <a:cubicBezTo>
                        <a:pt x="18" y="13"/>
                        <a:pt x="20" y="14"/>
                        <a:pt x="22" y="15"/>
                      </a:cubicBezTo>
                      <a:close/>
                      <a:moveTo>
                        <a:pt x="24" y="35"/>
                      </a:moveTo>
                      <a:cubicBezTo>
                        <a:pt x="24" y="35"/>
                        <a:pt x="24" y="35"/>
                        <a:pt x="24" y="35"/>
                      </a:cubicBezTo>
                      <a:cubicBezTo>
                        <a:pt x="24" y="35"/>
                        <a:pt x="24" y="35"/>
                        <a:pt x="24" y="35"/>
                      </a:cubicBezTo>
                      <a:close/>
                      <a:moveTo>
                        <a:pt x="15" y="12"/>
                      </a:moveTo>
                      <a:cubicBezTo>
                        <a:pt x="16" y="11"/>
                        <a:pt x="16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lose/>
                      <a:moveTo>
                        <a:pt x="14" y="11"/>
                      </a:move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1"/>
                        <a:pt x="14" y="11"/>
                        <a:pt x="14" y="10"/>
                      </a:cubicBezTo>
                      <a:cubicBezTo>
                        <a:pt x="14" y="10"/>
                        <a:pt x="14" y="10"/>
                        <a:pt x="14" y="11"/>
                      </a:cubicBezTo>
                      <a:close/>
                      <a:moveTo>
                        <a:pt x="13" y="8"/>
                      </a:move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lose/>
                      <a:moveTo>
                        <a:pt x="11" y="30"/>
                      </a:moveTo>
                      <a:cubicBezTo>
                        <a:pt x="17" y="33"/>
                        <a:pt x="23" y="35"/>
                        <a:pt x="28" y="37"/>
                      </a:cubicBezTo>
                      <a:cubicBezTo>
                        <a:pt x="28" y="38"/>
                        <a:pt x="28" y="39"/>
                        <a:pt x="28" y="39"/>
                      </a:cubicBezTo>
                      <a:cubicBezTo>
                        <a:pt x="28" y="40"/>
                        <a:pt x="27" y="39"/>
                        <a:pt x="27" y="39"/>
                      </a:cubicBezTo>
                      <a:cubicBezTo>
                        <a:pt x="23" y="37"/>
                        <a:pt x="20" y="36"/>
                        <a:pt x="17" y="34"/>
                      </a:cubicBezTo>
                      <a:cubicBezTo>
                        <a:pt x="15" y="34"/>
                        <a:pt x="13" y="33"/>
                        <a:pt x="11" y="32"/>
                      </a:cubicBezTo>
                      <a:cubicBezTo>
                        <a:pt x="11" y="31"/>
                        <a:pt x="11" y="30"/>
                        <a:pt x="11" y="30"/>
                      </a:cubicBezTo>
                      <a:close/>
                      <a:moveTo>
                        <a:pt x="28" y="45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lose/>
                      <a:moveTo>
                        <a:pt x="28" y="44"/>
                      </a:moveTo>
                      <a:cubicBezTo>
                        <a:pt x="28" y="44"/>
                        <a:pt x="27" y="44"/>
                        <a:pt x="27" y="44"/>
                      </a:cubicBezTo>
                      <a:cubicBezTo>
                        <a:pt x="27" y="44"/>
                        <a:pt x="27" y="44"/>
                        <a:pt x="27" y="44"/>
                      </a:cubicBezTo>
                      <a:cubicBezTo>
                        <a:pt x="22" y="42"/>
                        <a:pt x="16" y="39"/>
                        <a:pt x="11" y="37"/>
                      </a:cubicBezTo>
                      <a:cubicBezTo>
                        <a:pt x="11" y="36"/>
                        <a:pt x="11" y="35"/>
                        <a:pt x="11" y="35"/>
                      </a:cubicBezTo>
                      <a:cubicBezTo>
                        <a:pt x="14" y="36"/>
                        <a:pt x="17" y="37"/>
                        <a:pt x="20" y="38"/>
                      </a:cubicBezTo>
                      <a:cubicBezTo>
                        <a:pt x="20" y="39"/>
                        <a:pt x="21" y="39"/>
                        <a:pt x="21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4" y="40"/>
                        <a:pt x="25" y="41"/>
                        <a:pt x="26" y="41"/>
                      </a:cubicBezTo>
                      <a:cubicBezTo>
                        <a:pt x="27" y="42"/>
                        <a:pt x="27" y="41"/>
                        <a:pt x="28" y="42"/>
                      </a:cubicBezTo>
                      <a:cubicBezTo>
                        <a:pt x="28" y="42"/>
                        <a:pt x="28" y="44"/>
                        <a:pt x="28" y="44"/>
                      </a:cubicBezTo>
                      <a:close/>
                      <a:moveTo>
                        <a:pt x="32" y="49"/>
                      </a:move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3" y="48"/>
                      </a:cubicBezTo>
                      <a:cubicBezTo>
                        <a:pt x="33" y="48"/>
                        <a:pt x="33" y="49"/>
                        <a:pt x="32" y="49"/>
                      </a:cubicBezTo>
                      <a:close/>
                      <a:moveTo>
                        <a:pt x="33" y="36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1" y="35"/>
                        <a:pt x="32" y="35"/>
                        <a:pt x="33" y="36"/>
                      </a:cubicBezTo>
                      <a:cubicBezTo>
                        <a:pt x="33" y="36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2" y="36"/>
                        <a:pt x="32" y="36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1" y="38"/>
                      </a:moveTo>
                      <a:cubicBezTo>
                        <a:pt x="31" y="38"/>
                        <a:pt x="32" y="38"/>
                        <a:pt x="32" y="38"/>
                      </a:cubicBezTo>
                      <a:cubicBezTo>
                        <a:pt x="32" y="38"/>
                        <a:pt x="32" y="38"/>
                        <a:pt x="31" y="38"/>
                      </a:cubicBezTo>
                      <a:close/>
                      <a:moveTo>
                        <a:pt x="32" y="17"/>
                      </a:moveTo>
                      <a:cubicBezTo>
                        <a:pt x="32" y="17"/>
                        <a:pt x="32" y="17"/>
                        <a:pt x="33" y="18"/>
                      </a:cubicBezTo>
                      <a:cubicBezTo>
                        <a:pt x="33" y="18"/>
                        <a:pt x="33" y="18"/>
                        <a:pt x="33" y="19"/>
                      </a:cubicBezTo>
                      <a:cubicBezTo>
                        <a:pt x="33" y="18"/>
                        <a:pt x="32" y="18"/>
                        <a:pt x="32" y="17"/>
                      </a:cubicBezTo>
                      <a:close/>
                      <a:moveTo>
                        <a:pt x="33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19"/>
                        <a:pt x="32" y="19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9"/>
                        <a:pt x="33" y="19"/>
                        <a:pt x="33" y="20"/>
                      </a:cubicBezTo>
                      <a:close/>
                      <a:moveTo>
                        <a:pt x="33" y="29"/>
                      </a:move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3" y="29"/>
                        <a:pt x="33" y="29"/>
                        <a:pt x="34" y="30"/>
                      </a:cubicBezTo>
                      <a:cubicBezTo>
                        <a:pt x="34" y="30"/>
                        <a:pt x="33" y="30"/>
                        <a:pt x="33" y="30"/>
                      </a:cubicBezTo>
                      <a:cubicBezTo>
                        <a:pt x="33" y="30"/>
                        <a:pt x="33" y="29"/>
                        <a:pt x="33" y="29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7"/>
                        <a:pt x="34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lose/>
                      <a:moveTo>
                        <a:pt x="33" y="14"/>
                      </a:moveTo>
                      <a:cubicBezTo>
                        <a:pt x="33" y="15"/>
                        <a:pt x="33" y="14"/>
                        <a:pt x="32" y="14"/>
                      </a:cubicBezTo>
                      <a:cubicBezTo>
                        <a:pt x="32" y="14"/>
                        <a:pt x="33" y="14"/>
                        <a:pt x="33" y="14"/>
                      </a:cubicBezTo>
                      <a:close/>
                      <a:moveTo>
                        <a:pt x="32" y="16"/>
                      </a:moveTo>
                      <a:cubicBezTo>
                        <a:pt x="32" y="16"/>
                        <a:pt x="33" y="16"/>
                        <a:pt x="33" y="17"/>
                      </a:cubicBezTo>
                      <a:cubicBezTo>
                        <a:pt x="33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2" y="18"/>
                        <a:pt x="31" y="18"/>
                      </a:cubicBezTo>
                      <a:close/>
                      <a:moveTo>
                        <a:pt x="30" y="18"/>
                      </a:moveTo>
                      <a:cubicBezTo>
                        <a:pt x="31" y="18"/>
                        <a:pt x="31" y="19"/>
                        <a:pt x="30" y="19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lose/>
                      <a:moveTo>
                        <a:pt x="30" y="14"/>
                      </a:move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lose/>
                      <a:moveTo>
                        <a:pt x="30" y="21"/>
                      </a:moveTo>
                      <a:cubicBezTo>
                        <a:pt x="30" y="21"/>
                        <a:pt x="30" y="22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29" y="18"/>
                        <a:pt x="30" y="18"/>
                        <a:pt x="30" y="17"/>
                      </a:cubicBezTo>
                      <a:close/>
                      <a:moveTo>
                        <a:pt x="29" y="45"/>
                      </a:moveTo>
                      <a:cubicBezTo>
                        <a:pt x="30" y="45"/>
                        <a:pt x="30" y="46"/>
                        <a:pt x="30" y="46"/>
                      </a:cubicBezTo>
                      <a:cubicBezTo>
                        <a:pt x="29" y="46"/>
                        <a:pt x="29" y="46"/>
                        <a:pt x="29" y="45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5"/>
                        <a:pt x="29" y="44"/>
                      </a:cubicBezTo>
                      <a:cubicBezTo>
                        <a:pt x="29" y="45"/>
                        <a:pt x="30" y="45"/>
                        <a:pt x="30" y="45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lose/>
                      <a:moveTo>
                        <a:pt x="29" y="43"/>
                      </a:moveTo>
                      <a:cubicBezTo>
                        <a:pt x="29" y="43"/>
                        <a:pt x="29" y="43"/>
                        <a:pt x="30" y="43"/>
                      </a:cubicBezTo>
                      <a:cubicBezTo>
                        <a:pt x="30" y="43"/>
                        <a:pt x="30" y="44"/>
                        <a:pt x="30" y="44"/>
                      </a:cubicBezTo>
                      <a:cubicBezTo>
                        <a:pt x="29" y="44"/>
                        <a:pt x="30" y="43"/>
                        <a:pt x="29" y="43"/>
                      </a:cubicBezTo>
                      <a:close/>
                      <a:moveTo>
                        <a:pt x="30" y="33"/>
                      </a:moveTo>
                      <a:cubicBezTo>
                        <a:pt x="30" y="32"/>
                        <a:pt x="30" y="33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lose/>
                      <a:moveTo>
                        <a:pt x="30" y="19"/>
                      </a:move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30" y="20"/>
                        <a:pt x="30" y="19"/>
                      </a:cubicBezTo>
                      <a:close/>
                      <a:moveTo>
                        <a:pt x="31" y="42"/>
                      </a:moveTo>
                      <a:cubicBezTo>
                        <a:pt x="31" y="42"/>
                        <a:pt x="31" y="42"/>
                        <a:pt x="31" y="43"/>
                      </a:cubicBezTo>
                      <a:cubicBezTo>
                        <a:pt x="31" y="43"/>
                        <a:pt x="31" y="42"/>
                        <a:pt x="31" y="42"/>
                      </a:cubicBezTo>
                      <a:cubicBezTo>
                        <a:pt x="31" y="41"/>
                        <a:pt x="31" y="41"/>
                        <a:pt x="31" y="40"/>
                      </a:cubicBezTo>
                      <a:cubicBezTo>
                        <a:pt x="31" y="40"/>
                        <a:pt x="31" y="40"/>
                        <a:pt x="31" y="39"/>
                      </a:cubicBezTo>
                      <a:cubicBezTo>
                        <a:pt x="31" y="39"/>
                        <a:pt x="31" y="40"/>
                        <a:pt x="32" y="40"/>
                      </a:cubicBezTo>
                      <a:cubicBezTo>
                        <a:pt x="32" y="40"/>
                        <a:pt x="31" y="40"/>
                        <a:pt x="31" y="40"/>
                      </a:cubicBezTo>
                      <a:cubicBezTo>
                        <a:pt x="31" y="41"/>
                        <a:pt x="31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ubicBezTo>
                        <a:pt x="32" y="41"/>
                        <a:pt x="32" y="40"/>
                        <a:pt x="32" y="40"/>
                      </a:cubicBezTo>
                      <a:cubicBezTo>
                        <a:pt x="33" y="41"/>
                        <a:pt x="33" y="42"/>
                        <a:pt x="33" y="42"/>
                      </a:cubicBezTo>
                      <a:cubicBezTo>
                        <a:pt x="32" y="42"/>
                        <a:pt x="33" y="41"/>
                        <a:pt x="32" y="41"/>
                      </a:cubicBezTo>
                      <a:cubicBezTo>
                        <a:pt x="32" y="41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1" y="42"/>
                      </a:cubicBezTo>
                      <a:close/>
                      <a:moveTo>
                        <a:pt x="33" y="46"/>
                      </a:move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4"/>
                        <a:pt x="32" y="44"/>
                        <a:pt x="32" y="44"/>
                      </a:cubicBezTo>
                      <a:cubicBezTo>
                        <a:pt x="32" y="44"/>
                        <a:pt x="32" y="43"/>
                        <a:pt x="32" y="43"/>
                      </a:cubicBezTo>
                      <a:cubicBezTo>
                        <a:pt x="32" y="44"/>
                        <a:pt x="33" y="44"/>
                        <a:pt x="33" y="44"/>
                      </a:cubicBezTo>
                      <a:cubicBezTo>
                        <a:pt x="33" y="44"/>
                        <a:pt x="34" y="44"/>
                        <a:pt x="34" y="45"/>
                      </a:cubicBez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5"/>
                        <a:pt x="33" y="46"/>
                        <a:pt x="33" y="46"/>
                      </a:cubicBezTo>
                      <a:close/>
                      <a:moveTo>
                        <a:pt x="32" y="40"/>
                      </a:moveTo>
                      <a:cubicBezTo>
                        <a:pt x="32" y="40"/>
                        <a:pt x="32" y="39"/>
                        <a:pt x="32" y="39"/>
                      </a:cubicBezTo>
                      <a:cubicBezTo>
                        <a:pt x="32" y="39"/>
                        <a:pt x="32" y="39"/>
                        <a:pt x="33" y="39"/>
                      </a:cubicBezTo>
                      <a:cubicBezTo>
                        <a:pt x="33" y="39"/>
                        <a:pt x="33" y="38"/>
                        <a:pt x="33" y="39"/>
                      </a:cubicBezTo>
                      <a:cubicBezTo>
                        <a:pt x="34" y="39"/>
                        <a:pt x="33" y="40"/>
                        <a:pt x="34" y="40"/>
                      </a:cubicBezTo>
                      <a:cubicBezTo>
                        <a:pt x="34" y="41"/>
                        <a:pt x="34" y="40"/>
                        <a:pt x="34" y="40"/>
                      </a:cubicBezTo>
                      <a:cubicBezTo>
                        <a:pt x="34" y="41"/>
                        <a:pt x="33" y="40"/>
                        <a:pt x="32" y="40"/>
                      </a:cubicBezTo>
                      <a:close/>
                      <a:moveTo>
                        <a:pt x="35" y="44"/>
                      </a:move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5"/>
                        <a:pt x="35" y="45"/>
                        <a:pt x="35" y="44"/>
                      </a:cubicBezTo>
                      <a:close/>
                      <a:moveTo>
                        <a:pt x="35" y="48"/>
                      </a:moveTo>
                      <a:cubicBezTo>
                        <a:pt x="35" y="48"/>
                        <a:pt x="35" y="47"/>
                        <a:pt x="35" y="47"/>
                      </a:cubicBezTo>
                      <a:cubicBezTo>
                        <a:pt x="35" y="47"/>
                        <a:pt x="36" y="48"/>
                        <a:pt x="36" y="48"/>
                      </a:cubicBezTo>
                      <a:cubicBezTo>
                        <a:pt x="35" y="48"/>
                        <a:pt x="35" y="48"/>
                        <a:pt x="35" y="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4" name="任意多边形 11343"/>
                <p:cNvSpPr/>
                <p:nvPr/>
              </p:nvSpPr>
              <p:spPr>
                <a:xfrm>
                  <a:off x="3878" y="2667"/>
                  <a:ext cx="310" cy="401"/>
                </a:xfrm>
                <a:custGeom>
                  <a:avLst/>
                  <a:gdLst/>
                  <a:ahLst/>
                  <a:cxnLst/>
                  <a:pathLst>
                    <a:path w="282" h="365">
                      <a:moveTo>
                        <a:pt x="45" y="219"/>
                      </a:moveTo>
                      <a:lnTo>
                        <a:pt x="278" y="365"/>
                      </a:lnTo>
                      <a:lnTo>
                        <a:pt x="282" y="131"/>
                      </a:lnTo>
                      <a:lnTo>
                        <a:pt x="0" y="0"/>
                      </a:lnTo>
                      <a:lnTo>
                        <a:pt x="45" y="21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5" name="任意多边形 11344"/>
                <p:cNvSpPr/>
                <p:nvPr/>
              </p:nvSpPr>
              <p:spPr>
                <a:xfrm>
                  <a:off x="4182" y="2648"/>
                  <a:ext cx="218" cy="420"/>
                </a:xfrm>
                <a:custGeom>
                  <a:avLst/>
                  <a:gdLst/>
                  <a:ahLst/>
                  <a:cxnLst/>
                  <a:pathLst>
                    <a:path w="198" h="382">
                      <a:moveTo>
                        <a:pt x="198" y="0"/>
                      </a:moveTo>
                      <a:lnTo>
                        <a:pt x="4" y="148"/>
                      </a:lnTo>
                      <a:lnTo>
                        <a:pt x="0" y="382"/>
                      </a:lnTo>
                      <a:lnTo>
                        <a:pt x="164" y="214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6" name="任意多边形 11345"/>
                <p:cNvSpPr/>
                <p:nvPr/>
              </p:nvSpPr>
              <p:spPr>
                <a:xfrm>
                  <a:off x="3878" y="2568"/>
                  <a:ext cx="522" cy="242"/>
                </a:xfrm>
                <a:custGeom>
                  <a:avLst/>
                  <a:gdLst/>
                  <a:ahLst/>
                  <a:cxnLst/>
                  <a:pathLst>
                    <a:path w="476" h="221">
                      <a:moveTo>
                        <a:pt x="0" y="90"/>
                      </a:moveTo>
                      <a:lnTo>
                        <a:pt x="244" y="0"/>
                      </a:lnTo>
                      <a:lnTo>
                        <a:pt x="476" y="73"/>
                      </a:lnTo>
                      <a:lnTo>
                        <a:pt x="282" y="221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7" name="任意多边形 11346"/>
                <p:cNvSpPr/>
                <p:nvPr/>
              </p:nvSpPr>
              <p:spPr>
                <a:xfrm>
                  <a:off x="3915" y="2581"/>
                  <a:ext cx="232" cy="92"/>
                </a:xfrm>
                <a:custGeom>
                  <a:avLst/>
                  <a:gdLst/>
                  <a:ahLst/>
                  <a:cxnLst/>
                  <a:pathLst>
                    <a:path w="212" h="85">
                      <a:moveTo>
                        <a:pt x="0" y="81"/>
                      </a:moveTo>
                      <a:lnTo>
                        <a:pt x="212" y="0"/>
                      </a:lnTo>
                      <a:lnTo>
                        <a:pt x="210" y="6"/>
                      </a:lnTo>
                      <a:lnTo>
                        <a:pt x="9" y="85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555248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8" name="任意多边形 11347"/>
                <p:cNvSpPr/>
                <p:nvPr/>
              </p:nvSpPr>
              <p:spPr>
                <a:xfrm>
                  <a:off x="4146" y="2581"/>
                  <a:ext cx="222" cy="77"/>
                </a:xfrm>
                <a:custGeom>
                  <a:avLst/>
                  <a:gdLst/>
                  <a:ahLst/>
                  <a:cxnLst/>
                  <a:pathLst>
                    <a:path w="202" h="70">
                      <a:moveTo>
                        <a:pt x="2" y="0"/>
                      </a:moveTo>
                      <a:lnTo>
                        <a:pt x="202" y="66"/>
                      </a:lnTo>
                      <a:lnTo>
                        <a:pt x="196" y="70"/>
                      </a:lnTo>
                      <a:lnTo>
                        <a:pt x="0" y="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9" name="任意多边形 11348"/>
                <p:cNvSpPr/>
                <p:nvPr/>
              </p:nvSpPr>
              <p:spPr>
                <a:xfrm>
                  <a:off x="3925" y="2658"/>
                  <a:ext cx="436" cy="128"/>
                </a:xfrm>
                <a:custGeom>
                  <a:avLst/>
                  <a:gdLst/>
                  <a:ahLst/>
                  <a:cxnLst/>
                  <a:pathLst>
                    <a:path w="397" h="117">
                      <a:moveTo>
                        <a:pt x="0" y="15"/>
                      </a:moveTo>
                      <a:lnTo>
                        <a:pt x="233" y="117"/>
                      </a:lnTo>
                      <a:lnTo>
                        <a:pt x="397" y="0"/>
                      </a:lnTo>
                      <a:lnTo>
                        <a:pt x="397" y="0"/>
                      </a:lnTo>
                      <a:lnTo>
                        <a:pt x="233" y="115"/>
                      </a:lnTo>
                      <a:lnTo>
                        <a:pt x="2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0" name="任意多边形 11349"/>
                <p:cNvSpPr/>
                <p:nvPr/>
              </p:nvSpPr>
              <p:spPr>
                <a:xfrm>
                  <a:off x="3905" y="2697"/>
                  <a:ext cx="45" cy="209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0" y="0"/>
                      </a:moveTo>
                      <a:lnTo>
                        <a:pt x="35" y="191"/>
                      </a:lnTo>
                      <a:lnTo>
                        <a:pt x="41" y="185"/>
                      </a:lnTo>
                      <a:lnTo>
                        <a:pt x="9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1" name="任意多边形 11350"/>
                <p:cNvSpPr/>
                <p:nvPr/>
              </p:nvSpPr>
              <p:spPr>
                <a:xfrm>
                  <a:off x="3943" y="2899"/>
                  <a:ext cx="221" cy="141"/>
                </a:xfrm>
                <a:custGeom>
                  <a:avLst/>
                  <a:gdLst/>
                  <a:ahLst/>
                  <a:cxnLst/>
                  <a:pathLst>
                    <a:path w="201" h="128">
                      <a:moveTo>
                        <a:pt x="201" y="128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201" y="123"/>
                      </a:lnTo>
                      <a:lnTo>
                        <a:pt x="201" y="128"/>
                      </a:lnTo>
                      <a:close/>
                    </a:path>
                  </a:pathLst>
                </a:custGeom>
                <a:solidFill>
                  <a:srgbClr val="DEC5A7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2" name="任意多边形 11351"/>
                <p:cNvSpPr/>
                <p:nvPr/>
              </p:nvSpPr>
              <p:spPr>
                <a:xfrm>
                  <a:off x="3915" y="2702"/>
                  <a:ext cx="252" cy="338"/>
                </a:xfrm>
                <a:custGeom>
                  <a:avLst/>
                  <a:gdLst/>
                  <a:ahLst/>
                  <a:cxnLst/>
                  <a:pathLst>
                    <a:path w="229" h="308">
                      <a:moveTo>
                        <a:pt x="0" y="0"/>
                      </a:moveTo>
                      <a:lnTo>
                        <a:pt x="227" y="110"/>
                      </a:lnTo>
                      <a:lnTo>
                        <a:pt x="229" y="308"/>
                      </a:lnTo>
                      <a:lnTo>
                        <a:pt x="227" y="308"/>
                      </a:lnTo>
                      <a:lnTo>
                        <a:pt x="225" y="1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3" name="任意多边形 11352"/>
                <p:cNvSpPr/>
                <p:nvPr/>
              </p:nvSpPr>
              <p:spPr>
                <a:xfrm>
                  <a:off x="4351" y="2672"/>
                  <a:ext cx="38" cy="205"/>
                </a:xfrm>
                <a:custGeom>
                  <a:avLst/>
                  <a:gdLst/>
                  <a:ahLst/>
                  <a:cxnLst/>
                  <a:pathLst>
                    <a:path w="34" h="187">
                      <a:moveTo>
                        <a:pt x="34" y="0"/>
                      </a:moveTo>
                      <a:lnTo>
                        <a:pt x="6" y="187"/>
                      </a:lnTo>
                      <a:lnTo>
                        <a:pt x="0" y="185"/>
                      </a:lnTo>
                      <a:lnTo>
                        <a:pt x="26" y="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6C6452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4" name="任意多边形 11353"/>
                <p:cNvSpPr/>
                <p:nvPr/>
              </p:nvSpPr>
              <p:spPr>
                <a:xfrm>
                  <a:off x="4197" y="2874"/>
                  <a:ext cx="160" cy="164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0" y="79"/>
                      </a:moveTo>
                      <a:cubicBezTo>
                        <a:pt x="0" y="78"/>
                        <a:pt x="0" y="74"/>
                        <a:pt x="0" y="7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5" name="任意多边形 11354"/>
                <p:cNvSpPr/>
                <p:nvPr/>
              </p:nvSpPr>
              <p:spPr>
                <a:xfrm>
                  <a:off x="4197" y="2672"/>
                  <a:ext cx="192" cy="357"/>
                </a:xfrm>
                <a:custGeom>
                  <a:avLst/>
                  <a:gdLst/>
                  <a:ahLst/>
                  <a:cxnLst/>
                  <a:pathLst>
                    <a:path w="174" h="325">
                      <a:moveTo>
                        <a:pt x="0" y="325"/>
                      </a:moveTo>
                      <a:lnTo>
                        <a:pt x="4" y="132"/>
                      </a:lnTo>
                      <a:lnTo>
                        <a:pt x="174" y="0"/>
                      </a:lnTo>
                      <a:lnTo>
                        <a:pt x="166" y="8"/>
                      </a:lnTo>
                      <a:lnTo>
                        <a:pt x="6" y="134"/>
                      </a:lnTo>
                      <a:lnTo>
                        <a:pt x="0" y="325"/>
                      </a:lnTo>
                      <a:lnTo>
                        <a:pt x="0" y="32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4763" cap="flat" cmpd="sng">
                  <a:solidFill>
                    <a:srgbClr val="231F20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11431" name="矩形 11430"/>
          <p:cNvSpPr>
            <a:spLocks noChangeAspect="1" noTextEdit="1"/>
          </p:cNvSpPr>
          <p:nvPr/>
        </p:nvSpPr>
        <p:spPr>
          <a:xfrm>
            <a:off x="10045700" y="1968500"/>
            <a:ext cx="280988" cy="2698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3" name="设置操作录频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7715" y="14605"/>
            <a:ext cx="2647315" cy="60248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mute="1">
                <p:cTn id="1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14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03" name="任意多边形 11502"/>
          <p:cNvSpPr/>
          <p:nvPr/>
        </p:nvSpPr>
        <p:spPr>
          <a:xfrm>
            <a:off x="6011863" y="111125"/>
            <a:ext cx="2076450" cy="192088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F1C23F">
                  <a:alpha val="100000"/>
                </a:srgbClr>
              </a:gs>
              <a:gs pos="100000">
                <a:srgbClr val="EDB143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C7871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4" name="任意多边形 11403"/>
          <p:cNvSpPr/>
          <p:nvPr/>
        </p:nvSpPr>
        <p:spPr>
          <a:xfrm>
            <a:off x="6011863" y="615950"/>
            <a:ext cx="2076450" cy="192088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F1C23F">
                  <a:alpha val="100000"/>
                </a:srgbClr>
              </a:gs>
              <a:gs pos="100000">
                <a:srgbClr val="EDB143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C7871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3" name="任意多边形 11402"/>
          <p:cNvSpPr/>
          <p:nvPr/>
        </p:nvSpPr>
        <p:spPr>
          <a:xfrm>
            <a:off x="2411413" y="190500"/>
            <a:ext cx="5676900" cy="527050"/>
          </a:xfrm>
          <a:custGeom>
            <a:avLst/>
            <a:gdLst/>
            <a:ahLst/>
            <a:cxnLst/>
            <a:pathLst>
              <a:path w="3346" h="308">
                <a:moveTo>
                  <a:pt x="3346" y="308"/>
                </a:moveTo>
                <a:cubicBezTo>
                  <a:pt x="154" y="308"/>
                  <a:pt x="154" y="308"/>
                  <a:pt x="154" y="308"/>
                </a:cubicBezTo>
                <a:cubicBezTo>
                  <a:pt x="69" y="308"/>
                  <a:pt x="0" y="23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3346" y="0"/>
                  <a:pt x="3346" y="0"/>
                  <a:pt x="3346" y="0"/>
                </a:cubicBezTo>
                <a:lnTo>
                  <a:pt x="3346" y="308"/>
                </a:lnTo>
                <a:close/>
              </a:path>
            </a:pathLst>
          </a:custGeom>
          <a:gradFill rotWithShape="1">
            <a:gsLst>
              <a:gs pos="0">
                <a:srgbClr val="979797">
                  <a:alpha val="100000"/>
                </a:srgbClr>
              </a:gs>
              <a:gs pos="100000">
                <a:srgbClr val="7B7B7B">
                  <a:alpha val="100000"/>
                </a:srgbClr>
              </a:gs>
            </a:gsLst>
            <a:lin ang="5400000" scaled="1"/>
            <a:tileRect/>
          </a:gradFill>
          <a:ln w="19050" cap="flat" cmpd="sng">
            <a:solidFill>
              <a:srgbClr val="797979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05" name="标题 11404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反思与总结</a:t>
            </a:r>
            <a:endParaRPr lang="en-US" altLang="zh-CN"/>
          </a:p>
        </p:txBody>
      </p:sp>
      <p:grpSp>
        <p:nvGrpSpPr>
          <p:cNvPr id="11666" name="组合 11665"/>
          <p:cNvGrpSpPr/>
          <p:nvPr/>
        </p:nvGrpSpPr>
        <p:grpSpPr>
          <a:xfrm>
            <a:off x="0" y="4052888"/>
            <a:ext cx="9271000" cy="2805112"/>
            <a:chOff x="0" y="2553"/>
            <a:chExt cx="5840" cy="1767"/>
          </a:xfrm>
        </p:grpSpPr>
        <p:grpSp>
          <p:nvGrpSpPr>
            <p:cNvPr id="11273" name="组合 11272"/>
            <p:cNvGrpSpPr/>
            <p:nvPr/>
          </p:nvGrpSpPr>
          <p:grpSpPr>
            <a:xfrm>
              <a:off x="5042" y="3530"/>
              <a:ext cx="561" cy="643"/>
              <a:chOff x="5250" y="3618"/>
              <a:chExt cx="658" cy="754"/>
            </a:xfrm>
          </p:grpSpPr>
          <p:sp>
            <p:nvSpPr>
              <p:cNvPr id="11274" name="任意多边形 11273"/>
              <p:cNvSpPr/>
              <p:nvPr/>
            </p:nvSpPr>
            <p:spPr>
              <a:xfrm>
                <a:off x="5494" y="3714"/>
                <a:ext cx="414" cy="658"/>
              </a:xfrm>
              <a:custGeom>
                <a:avLst/>
                <a:gdLst/>
                <a:ahLst/>
                <a:cxnLst/>
                <a:pathLst>
                  <a:path w="414" h="658">
                    <a:moveTo>
                      <a:pt x="0" y="188"/>
                    </a:moveTo>
                    <a:lnTo>
                      <a:pt x="414" y="0"/>
                    </a:lnTo>
                    <a:lnTo>
                      <a:pt x="390" y="450"/>
                    </a:lnTo>
                    <a:lnTo>
                      <a:pt x="2" y="658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6C5938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75" name="任意多边形 11274"/>
              <p:cNvSpPr/>
              <p:nvPr/>
            </p:nvSpPr>
            <p:spPr>
              <a:xfrm>
                <a:off x="5250" y="3618"/>
                <a:ext cx="253" cy="746"/>
              </a:xfrm>
              <a:custGeom>
                <a:avLst/>
                <a:gdLst/>
                <a:ahLst/>
                <a:cxnLst/>
                <a:pathLst>
                  <a:path w="253" h="746">
                    <a:moveTo>
                      <a:pt x="253" y="276"/>
                    </a:moveTo>
                    <a:lnTo>
                      <a:pt x="0" y="0"/>
                    </a:lnTo>
                    <a:lnTo>
                      <a:pt x="24" y="518"/>
                    </a:lnTo>
                    <a:lnTo>
                      <a:pt x="251" y="746"/>
                    </a:lnTo>
                    <a:lnTo>
                      <a:pt x="253" y="276"/>
                    </a:lnTo>
                    <a:close/>
                  </a:path>
                </a:pathLst>
              </a:custGeom>
              <a:solidFill>
                <a:srgbClr val="B39A6D">
                  <a:alpha val="100000"/>
                </a:srgbClr>
              </a:solidFill>
              <a:ln w="8001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1276" name="组合 11275"/>
            <p:cNvGrpSpPr/>
            <p:nvPr/>
          </p:nvGrpSpPr>
          <p:grpSpPr>
            <a:xfrm>
              <a:off x="4782" y="3685"/>
              <a:ext cx="378" cy="305"/>
              <a:chOff x="4612" y="3798"/>
              <a:chExt cx="444" cy="358"/>
            </a:xfrm>
          </p:grpSpPr>
          <p:sp>
            <p:nvSpPr>
              <p:cNvPr id="11277" name="任意多边形 11276"/>
              <p:cNvSpPr/>
              <p:nvPr/>
            </p:nvSpPr>
            <p:spPr>
              <a:xfrm>
                <a:off x="4862" y="3798"/>
                <a:ext cx="194" cy="358"/>
              </a:xfrm>
              <a:custGeom>
                <a:avLst/>
                <a:gdLst/>
                <a:ahLst/>
                <a:cxnLst/>
                <a:pathLst>
                  <a:path w="194" h="358">
                    <a:moveTo>
                      <a:pt x="0" y="176"/>
                    </a:moveTo>
                    <a:lnTo>
                      <a:pt x="178" y="0"/>
                    </a:lnTo>
                    <a:lnTo>
                      <a:pt x="194" y="186"/>
                    </a:lnTo>
                    <a:lnTo>
                      <a:pt x="20" y="358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rgbClr val="9B8E7B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78" name="任意多边形 11277"/>
              <p:cNvSpPr/>
              <p:nvPr/>
            </p:nvSpPr>
            <p:spPr>
              <a:xfrm>
                <a:off x="4612" y="3818"/>
                <a:ext cx="266" cy="330"/>
              </a:xfrm>
              <a:custGeom>
                <a:avLst/>
                <a:gdLst/>
                <a:ahLst/>
                <a:cxnLst/>
                <a:pathLst>
                  <a:path w="266" h="330">
                    <a:moveTo>
                      <a:pt x="0" y="0"/>
                    </a:moveTo>
                    <a:lnTo>
                      <a:pt x="250" y="164"/>
                    </a:lnTo>
                    <a:lnTo>
                      <a:pt x="266" y="330"/>
                    </a:lnTo>
                    <a:lnTo>
                      <a:pt x="2" y="1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CBA4">
                  <a:alpha val="100000"/>
                </a:srgbClr>
              </a:solidFill>
              <a:ln w="8001" cap="flat" cmpd="sng">
                <a:solidFill>
                  <a:srgbClr val="B09668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1281" name="椭圆 11280"/>
            <p:cNvSpPr/>
            <p:nvPr/>
          </p:nvSpPr>
          <p:spPr>
            <a:xfrm>
              <a:off x="4691" y="3548"/>
              <a:ext cx="619" cy="373"/>
            </a:xfrm>
            <a:prstGeom prst="ellipse">
              <a:avLst/>
            </a:prstGeom>
            <a:gradFill rotWithShape="1">
              <a:gsLst>
                <a:gs pos="0">
                  <a:srgbClr val="828282">
                    <a:alpha val="60001"/>
                  </a:srgbClr>
                </a:gs>
                <a:gs pos="100000">
                  <a:srgbClr val="828282">
                    <a:gamma/>
                    <a:tint val="0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1665" name="组合 11664"/>
            <p:cNvGrpSpPr/>
            <p:nvPr/>
          </p:nvGrpSpPr>
          <p:grpSpPr>
            <a:xfrm>
              <a:off x="0" y="2553"/>
              <a:ext cx="5840" cy="1767"/>
              <a:chOff x="0" y="2553"/>
              <a:chExt cx="5840" cy="1767"/>
            </a:xfrm>
          </p:grpSpPr>
          <p:sp>
            <p:nvSpPr>
              <p:cNvPr id="11406" name="矩形 11405"/>
              <p:cNvSpPr/>
              <p:nvPr/>
            </p:nvSpPr>
            <p:spPr>
              <a:xfrm>
                <a:off x="0" y="3113"/>
                <a:ext cx="5760" cy="1207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80" name="椭圆 11279"/>
              <p:cNvSpPr/>
              <p:nvPr/>
            </p:nvSpPr>
            <p:spPr>
              <a:xfrm>
                <a:off x="4693" y="3438"/>
                <a:ext cx="1147" cy="417"/>
              </a:xfrm>
              <a:prstGeom prst="ellipse">
                <a:avLst/>
              </a:prstGeom>
              <a:gradFill rotWithShape="1">
                <a:gsLst>
                  <a:gs pos="0">
                    <a:srgbClr val="828282">
                      <a:alpha val="80000"/>
                    </a:srgbClr>
                  </a:gs>
                  <a:gs pos="100000">
                    <a:srgbClr val="828282">
                      <a:gamma/>
                      <a:tint val="0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1282" name="组合 11281"/>
              <p:cNvGrpSpPr/>
              <p:nvPr/>
            </p:nvGrpSpPr>
            <p:grpSpPr>
              <a:xfrm>
                <a:off x="5009" y="3031"/>
                <a:ext cx="637" cy="737"/>
                <a:chOff x="4933" y="3016"/>
                <a:chExt cx="747" cy="864"/>
              </a:xfrm>
            </p:grpSpPr>
            <p:sp>
              <p:nvSpPr>
                <p:cNvPr id="11283" name="任意多边形 11282"/>
                <p:cNvSpPr/>
                <p:nvPr/>
              </p:nvSpPr>
              <p:spPr>
                <a:xfrm>
                  <a:off x="4933" y="3016"/>
                  <a:ext cx="747" cy="285"/>
                </a:xfrm>
                <a:custGeom>
                  <a:avLst/>
                  <a:gdLst/>
                  <a:ahLst/>
                  <a:cxnLst/>
                  <a:pathLst>
                    <a:path w="680" h="259">
                      <a:moveTo>
                        <a:pt x="680" y="140"/>
                      </a:moveTo>
                      <a:lnTo>
                        <a:pt x="387" y="0"/>
                      </a:lnTo>
                      <a:lnTo>
                        <a:pt x="0" y="68"/>
                      </a:lnTo>
                      <a:lnTo>
                        <a:pt x="246" y="259"/>
                      </a:lnTo>
                      <a:lnTo>
                        <a:pt x="680" y="140"/>
                      </a:lnTo>
                      <a:close/>
                    </a:path>
                  </a:pathLst>
                </a:custGeom>
                <a:solidFill>
                  <a:srgbClr val="AC9265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4" name="任意多边形 11283"/>
                <p:cNvSpPr/>
                <p:nvPr/>
              </p:nvSpPr>
              <p:spPr>
                <a:xfrm>
                  <a:off x="4933" y="3091"/>
                  <a:ext cx="297" cy="789"/>
                </a:xfrm>
                <a:custGeom>
                  <a:avLst/>
                  <a:gdLst/>
                  <a:ahLst/>
                  <a:cxnLst/>
                  <a:pathLst>
                    <a:path w="270" h="718">
                      <a:moveTo>
                        <a:pt x="47" y="463"/>
                      </a:moveTo>
                      <a:lnTo>
                        <a:pt x="270" y="718"/>
                      </a:lnTo>
                      <a:lnTo>
                        <a:pt x="246" y="191"/>
                      </a:lnTo>
                      <a:lnTo>
                        <a:pt x="0" y="0"/>
                      </a:lnTo>
                      <a:lnTo>
                        <a:pt x="47" y="463"/>
                      </a:lnTo>
                      <a:close/>
                    </a:path>
                  </a:pathLst>
                </a:custGeom>
                <a:solidFill>
                  <a:srgbClr val="B39A6D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5" name="任意多边形 11284"/>
                <p:cNvSpPr/>
                <p:nvPr/>
              </p:nvSpPr>
              <p:spPr>
                <a:xfrm>
                  <a:off x="5203" y="3171"/>
                  <a:ext cx="477" cy="709"/>
                </a:xfrm>
                <a:custGeom>
                  <a:avLst/>
                  <a:gdLst/>
                  <a:ahLst/>
                  <a:cxnLst/>
                  <a:pathLst>
                    <a:path w="434" h="646">
                      <a:moveTo>
                        <a:pt x="400" y="478"/>
                      </a:moveTo>
                      <a:lnTo>
                        <a:pt x="434" y="0"/>
                      </a:lnTo>
                      <a:lnTo>
                        <a:pt x="0" y="119"/>
                      </a:lnTo>
                      <a:lnTo>
                        <a:pt x="24" y="646"/>
                      </a:lnTo>
                      <a:lnTo>
                        <a:pt x="400" y="478"/>
                      </a:lnTo>
                      <a:close/>
                    </a:path>
                  </a:pathLst>
                </a:custGeom>
                <a:solidFill>
                  <a:srgbClr val="A88B58">
                    <a:alpha val="100000"/>
                  </a:srgbClr>
                </a:solidFill>
                <a:ln w="8001" cap="flat" cmpd="sng">
                  <a:solidFill>
                    <a:srgbClr val="B0966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6" name="任意多边形 11285"/>
                <p:cNvSpPr/>
                <p:nvPr/>
              </p:nvSpPr>
              <p:spPr>
                <a:xfrm>
                  <a:off x="5055" y="3080"/>
                  <a:ext cx="483" cy="221"/>
                </a:xfrm>
                <a:custGeom>
                  <a:avLst/>
                  <a:gdLst/>
                  <a:ahLst/>
                  <a:cxnLst/>
                  <a:pathLst>
                    <a:path w="440" h="201">
                      <a:moveTo>
                        <a:pt x="32" y="199"/>
                      </a:moveTo>
                      <a:lnTo>
                        <a:pt x="32" y="201"/>
                      </a:lnTo>
                      <a:lnTo>
                        <a:pt x="32" y="195"/>
                      </a:lnTo>
                      <a:lnTo>
                        <a:pt x="28" y="197"/>
                      </a:lnTo>
                      <a:lnTo>
                        <a:pt x="28" y="191"/>
                      </a:lnTo>
                      <a:lnTo>
                        <a:pt x="26" y="193"/>
                      </a:lnTo>
                      <a:lnTo>
                        <a:pt x="26" y="189"/>
                      </a:lnTo>
                      <a:lnTo>
                        <a:pt x="22" y="191"/>
                      </a:lnTo>
                      <a:lnTo>
                        <a:pt x="22" y="185"/>
                      </a:lnTo>
                      <a:lnTo>
                        <a:pt x="20" y="189"/>
                      </a:lnTo>
                      <a:lnTo>
                        <a:pt x="20" y="184"/>
                      </a:lnTo>
                      <a:lnTo>
                        <a:pt x="18" y="187"/>
                      </a:lnTo>
                      <a:lnTo>
                        <a:pt x="18" y="182"/>
                      </a:lnTo>
                      <a:lnTo>
                        <a:pt x="17" y="184"/>
                      </a:lnTo>
                      <a:lnTo>
                        <a:pt x="17" y="180"/>
                      </a:lnTo>
                      <a:lnTo>
                        <a:pt x="13" y="184"/>
                      </a:lnTo>
                      <a:lnTo>
                        <a:pt x="11" y="182"/>
                      </a:lnTo>
                      <a:lnTo>
                        <a:pt x="11" y="176"/>
                      </a:lnTo>
                      <a:lnTo>
                        <a:pt x="9" y="180"/>
                      </a:lnTo>
                      <a:lnTo>
                        <a:pt x="9" y="174"/>
                      </a:lnTo>
                      <a:lnTo>
                        <a:pt x="7" y="176"/>
                      </a:lnTo>
                      <a:lnTo>
                        <a:pt x="7" y="170"/>
                      </a:lnTo>
                      <a:lnTo>
                        <a:pt x="5" y="172"/>
                      </a:lnTo>
                      <a:lnTo>
                        <a:pt x="5" y="167"/>
                      </a:lnTo>
                      <a:lnTo>
                        <a:pt x="1" y="170"/>
                      </a:lnTo>
                      <a:lnTo>
                        <a:pt x="1" y="165"/>
                      </a:lnTo>
                      <a:lnTo>
                        <a:pt x="0" y="167"/>
                      </a:lnTo>
                      <a:lnTo>
                        <a:pt x="0" y="95"/>
                      </a:lnTo>
                      <a:lnTo>
                        <a:pt x="400" y="0"/>
                      </a:lnTo>
                      <a:lnTo>
                        <a:pt x="440" y="19"/>
                      </a:lnTo>
                      <a:lnTo>
                        <a:pt x="32" y="119"/>
                      </a:lnTo>
                      <a:lnTo>
                        <a:pt x="32" y="199"/>
                      </a:lnTo>
                      <a:close/>
                    </a:path>
                  </a:pathLst>
                </a:custGeom>
                <a:solidFill>
                  <a:srgbClr val="D8C9B3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7" name="任意多边形 11286"/>
                <p:cNvSpPr/>
                <p:nvPr/>
              </p:nvSpPr>
              <p:spPr>
                <a:xfrm>
                  <a:off x="5073" y="3091"/>
                  <a:ext cx="445" cy="108"/>
                </a:xfrm>
                <a:custGeom>
                  <a:avLst/>
                  <a:gdLst/>
                  <a:ahLst/>
                  <a:cxnLst/>
                  <a:pathLst>
                    <a:path w="406" h="98">
                      <a:moveTo>
                        <a:pt x="406" y="2"/>
                      </a:moveTo>
                      <a:lnTo>
                        <a:pt x="1" y="98"/>
                      </a:lnTo>
                      <a:lnTo>
                        <a:pt x="0" y="96"/>
                      </a:lnTo>
                      <a:lnTo>
                        <a:pt x="404" y="0"/>
                      </a:lnTo>
                      <a:lnTo>
                        <a:pt x="406" y="2"/>
                      </a:lnTo>
                      <a:close/>
                    </a:path>
                  </a:pathLst>
                </a:custGeom>
                <a:solidFill>
                  <a:srgbClr val="D0C0A8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8" name="任意多边形 11287"/>
                <p:cNvSpPr/>
                <p:nvPr/>
              </p:nvSpPr>
              <p:spPr>
                <a:xfrm>
                  <a:off x="5577" y="3637"/>
                  <a:ext cx="17" cy="14"/>
                </a:xfrm>
                <a:custGeom>
                  <a:avLst/>
                  <a:gdLst/>
                  <a:ahLst/>
                  <a:cxnLst/>
                  <a:pathLst>
                    <a:path w="8" h="7">
                      <a:moveTo>
                        <a:pt x="5" y="6"/>
                      </a:moveTo>
                      <a:cubicBezTo>
                        <a:pt x="3" y="7"/>
                        <a:pt x="2" y="7"/>
                        <a:pt x="1" y="6"/>
                      </a:cubicBezTo>
                      <a:cubicBezTo>
                        <a:pt x="0" y="4"/>
                        <a:pt x="2" y="2"/>
                        <a:pt x="4" y="1"/>
                      </a:cubicBezTo>
                      <a:cubicBezTo>
                        <a:pt x="5" y="0"/>
                        <a:pt x="7" y="0"/>
                        <a:pt x="7" y="1"/>
                      </a:cubicBezTo>
                      <a:cubicBezTo>
                        <a:pt x="8" y="3"/>
                        <a:pt x="6" y="5"/>
                        <a:pt x="5" y="6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89" name="任意多边形 11288"/>
                <p:cNvSpPr/>
                <p:nvPr/>
              </p:nvSpPr>
              <p:spPr>
                <a:xfrm>
                  <a:off x="5579" y="3650"/>
                  <a:ext cx="12" cy="18"/>
                </a:xfrm>
                <a:custGeom>
                  <a:avLst/>
                  <a:gdLst/>
                  <a:ahLst/>
                  <a:cxnLst/>
                  <a:pathLst>
                    <a:path w="6" h="9">
                      <a:moveTo>
                        <a:pt x="6" y="2"/>
                      </a:moveTo>
                      <a:cubicBezTo>
                        <a:pt x="6" y="3"/>
                        <a:pt x="6" y="5"/>
                        <a:pt x="5" y="7"/>
                      </a:cubicBezTo>
                      <a:cubicBezTo>
                        <a:pt x="3" y="8"/>
                        <a:pt x="1" y="9"/>
                        <a:pt x="0" y="8"/>
                      </a:cubicBezTo>
                      <a:cubicBezTo>
                        <a:pt x="0" y="7"/>
                        <a:pt x="0" y="6"/>
                        <a:pt x="0" y="5"/>
                      </a:cubicBezTo>
                      <a:cubicBezTo>
                        <a:pt x="1" y="2"/>
                        <a:pt x="4" y="0"/>
                        <a:pt x="6" y="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0" name="任意多边形 11289"/>
                <p:cNvSpPr>
                  <a:spLocks noEditPoints="1"/>
                </p:cNvSpPr>
                <p:nvPr/>
              </p:nvSpPr>
              <p:spPr>
                <a:xfrm>
                  <a:off x="5451" y="3647"/>
                  <a:ext cx="78" cy="107"/>
                </a:xfrm>
                <a:custGeom>
                  <a:avLst/>
                  <a:gdLst/>
                  <a:ahLst/>
                  <a:cxnLst/>
                  <a:pathLst>
                    <a:path w="37" h="52">
                      <a:moveTo>
                        <a:pt x="1" y="28"/>
                      </a:move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1" y="30"/>
                        <a:pt x="1" y="30"/>
                        <a:pt x="1" y="31"/>
                      </a:cubicBezTo>
                      <a:cubicBezTo>
                        <a:pt x="0" y="34"/>
                        <a:pt x="1" y="37"/>
                        <a:pt x="1" y="40"/>
                      </a:cubicBezTo>
                      <a:cubicBezTo>
                        <a:pt x="1" y="41"/>
                        <a:pt x="1" y="41"/>
                        <a:pt x="1" y="41"/>
                      </a:cubicBezTo>
                      <a:cubicBezTo>
                        <a:pt x="0" y="43"/>
                        <a:pt x="1" y="45"/>
                        <a:pt x="1" y="47"/>
                      </a:cubicBezTo>
                      <a:cubicBezTo>
                        <a:pt x="1" y="48"/>
                        <a:pt x="1" y="50"/>
                        <a:pt x="1" y="52"/>
                      </a:cubicBezTo>
                      <a:cubicBezTo>
                        <a:pt x="2" y="51"/>
                        <a:pt x="3" y="52"/>
                        <a:pt x="4" y="51"/>
                      </a:cubicBezTo>
                      <a:cubicBezTo>
                        <a:pt x="4" y="50"/>
                        <a:pt x="3" y="51"/>
                        <a:pt x="3" y="51"/>
                      </a:cubicBezTo>
                      <a:cubicBezTo>
                        <a:pt x="3" y="50"/>
                        <a:pt x="4" y="50"/>
                        <a:pt x="4" y="50"/>
                      </a:cubicBezTo>
                      <a:cubicBezTo>
                        <a:pt x="4" y="50"/>
                        <a:pt x="4" y="50"/>
                        <a:pt x="4" y="51"/>
                      </a:cubicBezTo>
                      <a:cubicBezTo>
                        <a:pt x="6" y="51"/>
                        <a:pt x="7" y="49"/>
                        <a:pt x="9" y="49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11" y="48"/>
                        <a:pt x="12" y="47"/>
                        <a:pt x="13" y="47"/>
                      </a:cubicBezTo>
                      <a:cubicBezTo>
                        <a:pt x="12" y="47"/>
                        <a:pt x="12" y="47"/>
                        <a:pt x="11" y="47"/>
                      </a:cubicBezTo>
                      <a:cubicBezTo>
                        <a:pt x="12" y="47"/>
                        <a:pt x="12" y="47"/>
                        <a:pt x="12" y="46"/>
                      </a:cubicBezTo>
                      <a:cubicBezTo>
                        <a:pt x="12" y="46"/>
                        <a:pt x="12" y="45"/>
                        <a:pt x="11" y="44"/>
                      </a:cubicBezTo>
                      <a:cubicBezTo>
                        <a:pt x="12" y="44"/>
                        <a:pt x="13" y="44"/>
                        <a:pt x="13" y="43"/>
                      </a:cubicBezTo>
                      <a:cubicBezTo>
                        <a:pt x="13" y="43"/>
                        <a:pt x="12" y="43"/>
                        <a:pt x="12" y="42"/>
                      </a:cubicBezTo>
                      <a:cubicBezTo>
                        <a:pt x="12" y="42"/>
                        <a:pt x="13" y="42"/>
                        <a:pt x="12" y="41"/>
                      </a:cubicBezTo>
                      <a:cubicBezTo>
                        <a:pt x="12" y="41"/>
                        <a:pt x="12" y="41"/>
                        <a:pt x="12" y="42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0"/>
                        <a:pt x="12" y="41"/>
                        <a:pt x="12" y="41"/>
                      </a:cubicBezTo>
                      <a:cubicBezTo>
                        <a:pt x="12" y="41"/>
                        <a:pt x="12" y="41"/>
                        <a:pt x="12" y="41"/>
                      </a:cubicBezTo>
                      <a:cubicBezTo>
                        <a:pt x="13" y="40"/>
                        <a:pt x="12" y="40"/>
                        <a:pt x="12" y="40"/>
                      </a:cubicBezTo>
                      <a:cubicBezTo>
                        <a:pt x="12" y="39"/>
                        <a:pt x="13" y="40"/>
                        <a:pt x="13" y="39"/>
                      </a:cubicBezTo>
                      <a:cubicBezTo>
                        <a:pt x="13" y="39"/>
                        <a:pt x="13" y="39"/>
                        <a:pt x="13" y="38"/>
                      </a:cubicBezTo>
                      <a:cubicBezTo>
                        <a:pt x="13" y="38"/>
                        <a:pt x="13" y="38"/>
                        <a:pt x="13" y="38"/>
                      </a:cubicBezTo>
                      <a:cubicBezTo>
                        <a:pt x="13" y="38"/>
                        <a:pt x="13" y="38"/>
                        <a:pt x="13" y="39"/>
                      </a:cubicBezTo>
                      <a:cubicBezTo>
                        <a:pt x="14" y="39"/>
                        <a:pt x="13" y="41"/>
                        <a:pt x="14" y="42"/>
                      </a:cubicBezTo>
                      <a:cubicBezTo>
                        <a:pt x="14" y="42"/>
                        <a:pt x="13" y="43"/>
                        <a:pt x="13" y="43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4"/>
                        <a:pt x="13" y="44"/>
                        <a:pt x="12" y="44"/>
                      </a:cubicBezTo>
                      <a:cubicBezTo>
                        <a:pt x="12" y="45"/>
                        <a:pt x="13" y="45"/>
                        <a:pt x="13" y="45"/>
                      </a:cubicBezTo>
                      <a:cubicBezTo>
                        <a:pt x="14" y="45"/>
                        <a:pt x="14" y="46"/>
                        <a:pt x="14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47"/>
                        <a:pt x="16" y="46"/>
                        <a:pt x="16" y="45"/>
                      </a:cubicBezTo>
                      <a:cubicBezTo>
                        <a:pt x="16" y="45"/>
                        <a:pt x="16" y="45"/>
                        <a:pt x="16" y="45"/>
                      </a:cubicBezTo>
                      <a:cubicBezTo>
                        <a:pt x="16" y="45"/>
                        <a:pt x="17" y="45"/>
                        <a:pt x="17" y="44"/>
                      </a:cubicBezTo>
                      <a:cubicBezTo>
                        <a:pt x="17" y="44"/>
                        <a:pt x="17" y="44"/>
                        <a:pt x="18" y="43"/>
                      </a:cubicBezTo>
                      <a:cubicBezTo>
                        <a:pt x="19" y="43"/>
                        <a:pt x="20" y="43"/>
                        <a:pt x="21" y="42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3"/>
                        <a:pt x="21" y="43"/>
                        <a:pt x="20" y="43"/>
                      </a:cubicBezTo>
                      <a:cubicBezTo>
                        <a:pt x="20" y="43"/>
                        <a:pt x="20" y="43"/>
                        <a:pt x="20" y="44"/>
                      </a:cubicBezTo>
                      <a:cubicBezTo>
                        <a:pt x="20" y="44"/>
                        <a:pt x="21" y="43"/>
                        <a:pt x="22" y="43"/>
                      </a:cubicBezTo>
                      <a:cubicBezTo>
                        <a:pt x="22" y="43"/>
                        <a:pt x="21" y="43"/>
                        <a:pt x="22" y="42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4" y="42"/>
                        <a:pt x="26" y="41"/>
                        <a:pt x="28" y="40"/>
                      </a:cubicBezTo>
                      <a:cubicBezTo>
                        <a:pt x="28" y="40"/>
                        <a:pt x="28" y="40"/>
                        <a:pt x="28" y="40"/>
                      </a:cubicBezTo>
                      <a:cubicBezTo>
                        <a:pt x="28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0" y="39"/>
                      </a:cubicBezTo>
                      <a:cubicBezTo>
                        <a:pt x="30" y="39"/>
                        <a:pt x="31" y="39"/>
                        <a:pt x="31" y="38"/>
                      </a:cubicBezTo>
                      <a:cubicBezTo>
                        <a:pt x="32" y="38"/>
                        <a:pt x="32" y="39"/>
                        <a:pt x="32" y="38"/>
                      </a:cubicBezTo>
                      <a:cubicBezTo>
                        <a:pt x="33" y="38"/>
                        <a:pt x="32" y="38"/>
                        <a:pt x="33" y="38"/>
                      </a:cubicBez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4" y="38"/>
                        <a:pt x="33" y="37"/>
                        <a:pt x="33" y="37"/>
                      </a:cubicBezTo>
                      <a:cubicBezTo>
                        <a:pt x="34" y="36"/>
                        <a:pt x="35" y="36"/>
                        <a:pt x="35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6" y="36"/>
                        <a:pt x="35" y="36"/>
                        <a:pt x="36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6" y="36"/>
                        <a:pt x="36" y="36"/>
                      </a:cubicBezTo>
                      <a:cubicBezTo>
                        <a:pt x="35" y="34"/>
                        <a:pt x="37" y="31"/>
                        <a:pt x="36" y="30"/>
                      </a:cubicBezTo>
                      <a:cubicBezTo>
                        <a:pt x="36" y="28"/>
                        <a:pt x="36" y="26"/>
                        <a:pt x="36" y="24"/>
                      </a:cubicBezTo>
                      <a:cubicBezTo>
                        <a:pt x="36" y="21"/>
                        <a:pt x="37" y="17"/>
                        <a:pt x="36" y="15"/>
                      </a:cubicBezTo>
                      <a:cubicBezTo>
                        <a:pt x="37" y="12"/>
                        <a:pt x="37" y="10"/>
                        <a:pt x="36" y="8"/>
                      </a:cubicBezTo>
                      <a:cubicBezTo>
                        <a:pt x="36" y="8"/>
                        <a:pt x="36" y="9"/>
                        <a:pt x="36" y="9"/>
                      </a:cubicBezTo>
                      <a:cubicBezTo>
                        <a:pt x="36" y="10"/>
                        <a:pt x="36" y="9"/>
                        <a:pt x="36" y="10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6" y="10"/>
                        <a:pt x="36" y="11"/>
                      </a:cubicBezTo>
                      <a:cubicBezTo>
                        <a:pt x="36" y="11"/>
                        <a:pt x="36" y="11"/>
                        <a:pt x="35" y="11"/>
                      </a:cubicBezTo>
                      <a:cubicBezTo>
                        <a:pt x="35" y="11"/>
                        <a:pt x="34" y="12"/>
                        <a:pt x="34" y="13"/>
                      </a:cubicBezTo>
                      <a:cubicBezTo>
                        <a:pt x="34" y="13"/>
                        <a:pt x="34" y="13"/>
                        <a:pt x="34" y="13"/>
                      </a:cubicBezTo>
                      <a:cubicBezTo>
                        <a:pt x="34" y="12"/>
                        <a:pt x="34" y="12"/>
                        <a:pt x="35" y="11"/>
                      </a:cubicBezTo>
                      <a:cubicBezTo>
                        <a:pt x="34" y="11"/>
                        <a:pt x="34" y="10"/>
                        <a:pt x="35" y="9"/>
                      </a:cubicBezTo>
                      <a:cubicBezTo>
                        <a:pt x="34" y="10"/>
                        <a:pt x="34" y="10"/>
                        <a:pt x="33" y="10"/>
                      </a:cubicBezTo>
                      <a:cubicBezTo>
                        <a:pt x="33" y="11"/>
                        <a:pt x="32" y="11"/>
                        <a:pt x="32" y="12"/>
                      </a:cubicBezTo>
                      <a:cubicBezTo>
                        <a:pt x="32" y="11"/>
                        <a:pt x="31" y="11"/>
                        <a:pt x="31" y="10"/>
                      </a:cubicBezTo>
                      <a:cubicBezTo>
                        <a:pt x="31" y="10"/>
                        <a:pt x="32" y="11"/>
                        <a:pt x="32" y="11"/>
                      </a:cubicBezTo>
                      <a:cubicBezTo>
                        <a:pt x="33" y="10"/>
                        <a:pt x="32" y="9"/>
                        <a:pt x="33" y="9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3" y="7"/>
                        <a:pt x="31" y="7"/>
                        <a:pt x="32" y="6"/>
                      </a:cubicBezTo>
                      <a:cubicBezTo>
                        <a:pt x="32" y="6"/>
                        <a:pt x="32" y="6"/>
                        <a:pt x="33" y="6"/>
                      </a:cubicBezTo>
                      <a:cubicBezTo>
                        <a:pt x="33" y="6"/>
                        <a:pt x="33" y="6"/>
                        <a:pt x="34" y="6"/>
                      </a:cubicBezTo>
                      <a:cubicBezTo>
                        <a:pt x="33" y="5"/>
                        <a:pt x="34" y="4"/>
                        <a:pt x="34" y="3"/>
                      </a:cubicBezTo>
                      <a:cubicBezTo>
                        <a:pt x="34" y="3"/>
                        <a:pt x="34" y="4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6" y="4"/>
                        <a:pt x="35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4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6"/>
                        <a:pt x="35" y="6"/>
                      </a:cubicBezTo>
                      <a:cubicBezTo>
                        <a:pt x="36" y="5"/>
                        <a:pt x="35" y="7"/>
                        <a:pt x="36" y="6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8"/>
                        <a:pt x="35" y="8"/>
                        <a:pt x="35" y="9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7"/>
                        <a:pt x="36" y="8"/>
                        <a:pt x="36" y="7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36" y="5"/>
                        <a:pt x="37" y="5"/>
                        <a:pt x="37" y="5"/>
                      </a:cubicBezTo>
                      <a:cubicBezTo>
                        <a:pt x="36" y="4"/>
                        <a:pt x="36" y="1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4" y="1"/>
                        <a:pt x="31" y="2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4"/>
                        <a:pt x="26" y="3"/>
                      </a:cubicBezTo>
                      <a:cubicBezTo>
                        <a:pt x="23" y="5"/>
                        <a:pt x="19" y="6"/>
                        <a:pt x="16" y="8"/>
                      </a:cubicBezTo>
                      <a:cubicBezTo>
                        <a:pt x="15" y="7"/>
                        <a:pt x="13" y="9"/>
                        <a:pt x="11" y="9"/>
                      </a:cubicBezTo>
                      <a:cubicBezTo>
                        <a:pt x="8" y="11"/>
                        <a:pt x="4" y="12"/>
                        <a:pt x="1" y="14"/>
                      </a:cubicBezTo>
                      <a:cubicBezTo>
                        <a:pt x="0" y="18"/>
                        <a:pt x="1" y="22"/>
                        <a:pt x="1" y="25"/>
                      </a:cubicBezTo>
                      <a:cubicBezTo>
                        <a:pt x="1" y="26"/>
                        <a:pt x="1" y="27"/>
                        <a:pt x="1" y="28"/>
                      </a:cubicBezTo>
                      <a:close/>
                      <a:moveTo>
                        <a:pt x="35" y="2"/>
                      </a:move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5" y="2"/>
                        <a:pt x="35" y="2"/>
                        <a:pt x="35" y="2"/>
                      </a:cubicBezTo>
                      <a:close/>
                      <a:moveTo>
                        <a:pt x="32" y="5"/>
                      </a:move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lose/>
                      <a:moveTo>
                        <a:pt x="32" y="4"/>
                      </a:moveTo>
                      <a:cubicBezTo>
                        <a:pt x="32" y="4"/>
                        <a:pt x="32" y="4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lose/>
                      <a:moveTo>
                        <a:pt x="31" y="4"/>
                      </a:moveTo>
                      <a:cubicBezTo>
                        <a:pt x="31" y="4"/>
                        <a:pt x="32" y="3"/>
                        <a:pt x="32" y="4"/>
                      </a:cubicBezTo>
                      <a:cubicBezTo>
                        <a:pt x="32" y="4"/>
                        <a:pt x="32" y="4"/>
                        <a:pt x="31" y="4"/>
                      </a:cubicBezTo>
                      <a:close/>
                      <a:moveTo>
                        <a:pt x="31" y="9"/>
                      </a:moveTo>
                      <a:cubicBezTo>
                        <a:pt x="32" y="9"/>
                        <a:pt x="32" y="9"/>
                        <a:pt x="32" y="9"/>
                      </a:cubicBezTo>
                      <a:cubicBezTo>
                        <a:pt x="32" y="9"/>
                        <a:pt x="32" y="10"/>
                        <a:pt x="32" y="10"/>
                      </a:cubicBezTo>
                      <a:cubicBezTo>
                        <a:pt x="31" y="10"/>
                        <a:pt x="31" y="9"/>
                        <a:pt x="31" y="9"/>
                      </a:cubicBezTo>
                      <a:close/>
                      <a:moveTo>
                        <a:pt x="11" y="44"/>
                      </a:moveTo>
                      <a:cubicBezTo>
                        <a:pt x="11" y="43"/>
                        <a:pt x="11" y="43"/>
                        <a:pt x="12" y="42"/>
                      </a:cubicBezTo>
                      <a:cubicBezTo>
                        <a:pt x="12" y="43"/>
                        <a:pt x="12" y="43"/>
                        <a:pt x="12" y="44"/>
                      </a:cubicBezTo>
                      <a:cubicBezTo>
                        <a:pt x="12" y="44"/>
                        <a:pt x="11" y="44"/>
                        <a:pt x="11" y="44"/>
                      </a:cubicBezTo>
                      <a:close/>
                      <a:moveTo>
                        <a:pt x="2" y="18"/>
                      </a:moveTo>
                      <a:cubicBezTo>
                        <a:pt x="2" y="18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lose/>
                      <a:moveTo>
                        <a:pt x="2" y="20"/>
                      </a:moveTo>
                      <a:cubicBezTo>
                        <a:pt x="2" y="20"/>
                        <a:pt x="2" y="19"/>
                        <a:pt x="2" y="19"/>
                      </a:cubicBezTo>
                      <a:cubicBezTo>
                        <a:pt x="3" y="19"/>
                        <a:pt x="3" y="20"/>
                        <a:pt x="2" y="20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21"/>
                        <a:pt x="4" y="21"/>
                      </a:cubicBezTo>
                      <a:cubicBezTo>
                        <a:pt x="4" y="21"/>
                        <a:pt x="3" y="21"/>
                        <a:pt x="3" y="21"/>
                      </a:cubicBezTo>
                      <a:cubicBezTo>
                        <a:pt x="3" y="21"/>
                        <a:pt x="4" y="21"/>
                        <a:pt x="4" y="20"/>
                      </a:cubicBezTo>
                      <a:close/>
                      <a:moveTo>
                        <a:pt x="1" y="35"/>
                      </a:move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5"/>
                        <a:pt x="2" y="34"/>
                      </a:cubicBezTo>
                      <a:cubicBezTo>
                        <a:pt x="3" y="35"/>
                        <a:pt x="2" y="35"/>
                        <a:pt x="1" y="35"/>
                      </a:cubicBezTo>
                      <a:close/>
                      <a:moveTo>
                        <a:pt x="2" y="42"/>
                      </a:moveTo>
                      <a:cubicBezTo>
                        <a:pt x="2" y="42"/>
                        <a:pt x="2" y="41"/>
                        <a:pt x="2" y="41"/>
                      </a:cubicBezTo>
                      <a:cubicBezTo>
                        <a:pt x="2" y="42"/>
                        <a:pt x="2" y="42"/>
                        <a:pt x="2" y="43"/>
                      </a:cubicBezTo>
                      <a:cubicBezTo>
                        <a:pt x="2" y="43"/>
                        <a:pt x="2" y="42"/>
                        <a:pt x="2" y="42"/>
                      </a:cubicBezTo>
                      <a:close/>
                      <a:moveTo>
                        <a:pt x="5" y="26"/>
                      </a:moveTo>
                      <a:cubicBezTo>
                        <a:pt x="4" y="26"/>
                        <a:pt x="5" y="27"/>
                        <a:pt x="4" y="27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4" y="26"/>
                        <a:pt x="4" y="26"/>
                        <a:pt x="5" y="25"/>
                      </a:cubicBezTo>
                      <a:cubicBezTo>
                        <a:pt x="5" y="26"/>
                        <a:pt x="5" y="26"/>
                        <a:pt x="5" y="26"/>
                      </a:cubicBezTo>
                      <a:close/>
                      <a:moveTo>
                        <a:pt x="4" y="24"/>
                      </a:moveTo>
                      <a:cubicBezTo>
                        <a:pt x="4" y="24"/>
                        <a:pt x="5" y="24"/>
                        <a:pt x="5" y="24"/>
                      </a:cubicBezTo>
                      <a:cubicBezTo>
                        <a:pt x="4" y="25"/>
                        <a:pt x="4" y="24"/>
                        <a:pt x="4" y="24"/>
                      </a:cubicBezTo>
                      <a:close/>
                      <a:moveTo>
                        <a:pt x="3" y="37"/>
                      </a:moveTo>
                      <a:cubicBezTo>
                        <a:pt x="3" y="38"/>
                        <a:pt x="3" y="38"/>
                        <a:pt x="2" y="38"/>
                      </a:cubicBezTo>
                      <a:cubicBezTo>
                        <a:pt x="2" y="38"/>
                        <a:pt x="2" y="38"/>
                        <a:pt x="2" y="37"/>
                      </a:cubicBezTo>
                      <a:cubicBezTo>
                        <a:pt x="3" y="37"/>
                        <a:pt x="3" y="37"/>
                        <a:pt x="3" y="37"/>
                      </a:cubicBezTo>
                      <a:close/>
                      <a:moveTo>
                        <a:pt x="3" y="36"/>
                      </a:move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lose/>
                      <a:moveTo>
                        <a:pt x="2" y="34"/>
                      </a:moveTo>
                      <a:cubicBezTo>
                        <a:pt x="2" y="34"/>
                        <a:pt x="2" y="34"/>
                        <a:pt x="2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2"/>
                        <a:pt x="3" y="32"/>
                      </a:cubicBezTo>
                      <a:cubicBezTo>
                        <a:pt x="3" y="32"/>
                        <a:pt x="3" y="32"/>
                        <a:pt x="3" y="32"/>
                      </a:cubicBezTo>
                      <a:cubicBezTo>
                        <a:pt x="4" y="32"/>
                        <a:pt x="4" y="32"/>
                        <a:pt x="3" y="32"/>
                      </a:cubicBezTo>
                      <a:cubicBezTo>
                        <a:pt x="4" y="33"/>
                        <a:pt x="5" y="33"/>
                        <a:pt x="4" y="34"/>
                      </a:cubicBezTo>
                      <a:cubicBezTo>
                        <a:pt x="4" y="34"/>
                        <a:pt x="4" y="33"/>
                        <a:pt x="3" y="33"/>
                      </a:cubicBezTo>
                      <a:cubicBezTo>
                        <a:pt x="3" y="33"/>
                        <a:pt x="3" y="34"/>
                        <a:pt x="2" y="34"/>
                      </a:cubicBezTo>
                      <a:close/>
                      <a:moveTo>
                        <a:pt x="4" y="38"/>
                      </a:moveTo>
                      <a:cubicBezTo>
                        <a:pt x="4" y="38"/>
                        <a:pt x="4" y="38"/>
                        <a:pt x="4" y="38"/>
                      </a:cubicBezTo>
                      <a:cubicBezTo>
                        <a:pt x="5" y="38"/>
                        <a:pt x="4" y="38"/>
                        <a:pt x="4" y="38"/>
                      </a:cubicBezTo>
                      <a:close/>
                      <a:moveTo>
                        <a:pt x="4" y="37"/>
                      </a:moveTo>
                      <a:cubicBezTo>
                        <a:pt x="4" y="37"/>
                        <a:pt x="4" y="37"/>
                        <a:pt x="5" y="36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lose/>
                      <a:moveTo>
                        <a:pt x="3" y="37"/>
                      </a:move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3" y="38"/>
                        <a:pt x="3" y="37"/>
                      </a:cubicBezTo>
                      <a:close/>
                      <a:moveTo>
                        <a:pt x="2" y="33"/>
                      </a:moveTo>
                      <a:cubicBezTo>
                        <a:pt x="2" y="33"/>
                        <a:pt x="2" y="32"/>
                        <a:pt x="3" y="32"/>
                      </a:cubicBezTo>
                      <a:cubicBezTo>
                        <a:pt x="3" y="33"/>
                        <a:pt x="2" y="33"/>
                        <a:pt x="2" y="33"/>
                      </a:cubicBezTo>
                      <a:close/>
                      <a:moveTo>
                        <a:pt x="2" y="24"/>
                      </a:moveTo>
                      <a:cubicBezTo>
                        <a:pt x="2" y="24"/>
                        <a:pt x="2" y="23"/>
                        <a:pt x="2" y="23"/>
                      </a:cubicBezTo>
                      <a:cubicBezTo>
                        <a:pt x="2" y="23"/>
                        <a:pt x="2" y="23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lose/>
                      <a:moveTo>
                        <a:pt x="2" y="32"/>
                      </a:moveTo>
                      <a:cubicBezTo>
                        <a:pt x="2" y="31"/>
                        <a:pt x="3" y="31"/>
                        <a:pt x="3" y="30"/>
                      </a:cubicBezTo>
                      <a:cubicBezTo>
                        <a:pt x="3" y="30"/>
                        <a:pt x="3" y="30"/>
                        <a:pt x="4" y="30"/>
                      </a:cubicBezTo>
                      <a:cubicBezTo>
                        <a:pt x="4" y="31"/>
                        <a:pt x="3" y="31"/>
                        <a:pt x="2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lose/>
                      <a:moveTo>
                        <a:pt x="3" y="26"/>
                      </a:moveTo>
                      <a:cubicBezTo>
                        <a:pt x="3" y="26"/>
                        <a:pt x="4" y="25"/>
                        <a:pt x="4" y="25"/>
                      </a:cubicBezTo>
                      <a:cubicBezTo>
                        <a:pt x="4" y="26"/>
                        <a:pt x="4" y="26"/>
                        <a:pt x="3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lose/>
                      <a:moveTo>
                        <a:pt x="5" y="30"/>
                      </a:move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5" y="30"/>
                        <a:pt x="5" y="30"/>
                        <a:pt x="5" y="30"/>
                      </a:cubicBezTo>
                      <a:close/>
                      <a:moveTo>
                        <a:pt x="5" y="39"/>
                      </a:moveTo>
                      <a:cubicBezTo>
                        <a:pt x="5" y="40"/>
                        <a:pt x="4" y="40"/>
                        <a:pt x="4" y="40"/>
                      </a:cubicBezTo>
                      <a:cubicBezTo>
                        <a:pt x="4" y="39"/>
                        <a:pt x="5" y="39"/>
                        <a:pt x="5" y="39"/>
                      </a:cubicBezTo>
                      <a:close/>
                      <a:moveTo>
                        <a:pt x="4" y="40"/>
                      </a:moveTo>
                      <a:cubicBezTo>
                        <a:pt x="4" y="41"/>
                        <a:pt x="4" y="41"/>
                        <a:pt x="3" y="41"/>
                      </a:cubicBezTo>
                      <a:cubicBezTo>
                        <a:pt x="3" y="41"/>
                        <a:pt x="3" y="40"/>
                        <a:pt x="3" y="40"/>
                      </a:cubicBezTo>
                      <a:cubicBezTo>
                        <a:pt x="3" y="40"/>
                        <a:pt x="3" y="40"/>
                        <a:pt x="3" y="40"/>
                      </a:cubicBezTo>
                      <a:cubicBezTo>
                        <a:pt x="4" y="40"/>
                        <a:pt x="3" y="41"/>
                        <a:pt x="4" y="40"/>
                      </a:cubicBezTo>
                      <a:cubicBezTo>
                        <a:pt x="4" y="40"/>
                        <a:pt x="4" y="40"/>
                        <a:pt x="4" y="40"/>
                      </a:cubicBezTo>
                      <a:cubicBezTo>
                        <a:pt x="4" y="40"/>
                        <a:pt x="4" y="40"/>
                        <a:pt x="4" y="40"/>
                      </a:cubicBezTo>
                      <a:close/>
                      <a:moveTo>
                        <a:pt x="3" y="41"/>
                      </a:moveTo>
                      <a:cubicBezTo>
                        <a:pt x="3" y="41"/>
                        <a:pt x="2" y="41"/>
                        <a:pt x="2" y="41"/>
                      </a:cubicBezTo>
                      <a:cubicBezTo>
                        <a:pt x="2" y="41"/>
                        <a:pt x="3" y="41"/>
                        <a:pt x="3" y="41"/>
                      </a:cubicBezTo>
                      <a:cubicBezTo>
                        <a:pt x="3" y="41"/>
                        <a:pt x="3" y="41"/>
                        <a:pt x="3" y="41"/>
                      </a:cubicBezTo>
                      <a:close/>
                      <a:moveTo>
                        <a:pt x="2" y="22"/>
                      </a:move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2" y="22"/>
                        <a:pt x="2" y="22"/>
                        <a:pt x="3" y="22"/>
                      </a:cubicBezTo>
                      <a:cubicBezTo>
                        <a:pt x="3" y="22"/>
                        <a:pt x="3" y="22"/>
                        <a:pt x="2" y="23"/>
                      </a:cubicBezTo>
                      <a:cubicBezTo>
                        <a:pt x="2" y="22"/>
                        <a:pt x="2" y="23"/>
                        <a:pt x="2" y="22"/>
                      </a:cubicBezTo>
                      <a:close/>
                      <a:moveTo>
                        <a:pt x="4" y="23"/>
                      </a:moveTo>
                      <a:cubicBezTo>
                        <a:pt x="4" y="23"/>
                        <a:pt x="3" y="23"/>
                        <a:pt x="3" y="23"/>
                      </a:cubicBezTo>
                      <a:cubicBezTo>
                        <a:pt x="3" y="22"/>
                        <a:pt x="4" y="23"/>
                        <a:pt x="5" y="22"/>
                      </a:cubicBezTo>
                      <a:cubicBezTo>
                        <a:pt x="5" y="22"/>
                        <a:pt x="5" y="22"/>
                        <a:pt x="5" y="23"/>
                      </a:cubicBezTo>
                      <a:cubicBezTo>
                        <a:pt x="5" y="23"/>
                        <a:pt x="5" y="23"/>
                        <a:pt x="5" y="24"/>
                      </a:cubicBezTo>
                      <a:cubicBezTo>
                        <a:pt x="4" y="24"/>
                        <a:pt x="5" y="23"/>
                        <a:pt x="4" y="23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4"/>
                        <a:pt x="2" y="24"/>
                        <a:pt x="3" y="24"/>
                      </a:cubicBezTo>
                      <a:cubicBezTo>
                        <a:pt x="3" y="23"/>
                        <a:pt x="3" y="24"/>
                        <a:pt x="4" y="23"/>
                      </a:cubicBezTo>
                      <a:close/>
                      <a:moveTo>
                        <a:pt x="3" y="22"/>
                      </a:move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3" y="22"/>
                        <a:pt x="4" y="22"/>
                        <a:pt x="4" y="22"/>
                      </a:cubicBezTo>
                      <a:cubicBezTo>
                        <a:pt x="4" y="22"/>
                        <a:pt x="3" y="22"/>
                        <a:pt x="3" y="22"/>
                      </a:cubicBezTo>
                      <a:close/>
                      <a:moveTo>
                        <a:pt x="3" y="19"/>
                      </a:move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3" y="19"/>
                        <a:pt x="3" y="19"/>
                        <a:pt x="3" y="20"/>
                      </a:cubicBezTo>
                      <a:cubicBezTo>
                        <a:pt x="3" y="20"/>
                        <a:pt x="3" y="20"/>
                        <a:pt x="3" y="19"/>
                      </a:cubicBezTo>
                      <a:close/>
                      <a:moveTo>
                        <a:pt x="4" y="16"/>
                      </a:moveTo>
                      <a:cubicBezTo>
                        <a:pt x="4" y="17"/>
                        <a:pt x="4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6"/>
                        <a:pt x="4" y="16"/>
                        <a:pt x="4" y="16"/>
                      </a:cubicBezTo>
                      <a:close/>
                      <a:moveTo>
                        <a:pt x="5" y="16"/>
                      </a:moveTo>
                      <a:cubicBezTo>
                        <a:pt x="4" y="16"/>
                        <a:pt x="4" y="17"/>
                        <a:pt x="4" y="17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7"/>
                        <a:pt x="4" y="15"/>
                        <a:pt x="5" y="16"/>
                      </a:cubicBezTo>
                      <a:close/>
                      <a:moveTo>
                        <a:pt x="5" y="20"/>
                      </a:move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lose/>
                      <a:moveTo>
                        <a:pt x="6" y="15"/>
                      </a:move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6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lose/>
                      <a:moveTo>
                        <a:pt x="6" y="45"/>
                      </a:moveTo>
                      <a:cubicBezTo>
                        <a:pt x="6" y="45"/>
                        <a:pt x="7" y="45"/>
                        <a:pt x="7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lose/>
                      <a:moveTo>
                        <a:pt x="7" y="17"/>
                      </a:moveTo>
                      <a:cubicBezTo>
                        <a:pt x="7" y="18"/>
                        <a:pt x="7" y="18"/>
                        <a:pt x="6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6" y="17"/>
                        <a:pt x="7" y="17"/>
                      </a:cubicBezTo>
                      <a:close/>
                      <a:moveTo>
                        <a:pt x="7" y="39"/>
                      </a:move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39"/>
                        <a:pt x="7" y="39"/>
                        <a:pt x="7" y="40"/>
                      </a:cubicBezTo>
                      <a:cubicBezTo>
                        <a:pt x="7" y="40"/>
                        <a:pt x="7" y="40"/>
                        <a:pt x="6" y="40"/>
                      </a:cubicBezTo>
                      <a:cubicBezTo>
                        <a:pt x="6" y="40"/>
                        <a:pt x="7" y="40"/>
                        <a:pt x="7" y="39"/>
                      </a:cubicBezTo>
                      <a:close/>
                      <a:moveTo>
                        <a:pt x="10" y="41"/>
                      </a:moveTo>
                      <a:cubicBezTo>
                        <a:pt x="10" y="41"/>
                        <a:pt x="10" y="42"/>
                        <a:pt x="9" y="41"/>
                      </a:cubicBezTo>
                      <a:cubicBezTo>
                        <a:pt x="9" y="41"/>
                        <a:pt x="10" y="41"/>
                        <a:pt x="10" y="41"/>
                      </a:cubicBezTo>
                      <a:close/>
                      <a:moveTo>
                        <a:pt x="9" y="23"/>
                      </a:moveTo>
                      <a:cubicBezTo>
                        <a:pt x="9" y="23"/>
                        <a:pt x="9" y="23"/>
                        <a:pt x="10" y="23"/>
                      </a:cubicBezTo>
                      <a:cubicBezTo>
                        <a:pt x="10" y="23"/>
                        <a:pt x="10" y="23"/>
                        <a:pt x="9" y="23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3"/>
                        <a:pt x="10" y="33"/>
                        <a:pt x="9" y="34"/>
                      </a:cubicBezTo>
                      <a:close/>
                      <a:moveTo>
                        <a:pt x="9" y="43"/>
                      </a:moveTo>
                      <a:cubicBezTo>
                        <a:pt x="8" y="43"/>
                        <a:pt x="8" y="44"/>
                        <a:pt x="8" y="43"/>
                      </a:cubicBezTo>
                      <a:cubicBezTo>
                        <a:pt x="8" y="43"/>
                        <a:pt x="9" y="43"/>
                        <a:pt x="9" y="43"/>
                      </a:cubicBezTo>
                      <a:cubicBezTo>
                        <a:pt x="9" y="43"/>
                        <a:pt x="9" y="43"/>
                        <a:pt x="9" y="43"/>
                      </a:cubicBezTo>
                      <a:close/>
                      <a:moveTo>
                        <a:pt x="8" y="20"/>
                      </a:move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8" y="21"/>
                        <a:pt x="8" y="21"/>
                        <a:pt x="8" y="20"/>
                      </a:cubicBezTo>
                      <a:close/>
                      <a:moveTo>
                        <a:pt x="8" y="21"/>
                      </a:move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lose/>
                      <a:moveTo>
                        <a:pt x="8" y="22"/>
                      </a:moveTo>
                      <a:cubicBezTo>
                        <a:pt x="7" y="23"/>
                        <a:pt x="7" y="24"/>
                        <a:pt x="7" y="24"/>
                      </a:cubicBezTo>
                      <a:cubicBezTo>
                        <a:pt x="7" y="23"/>
                        <a:pt x="7" y="23"/>
                        <a:pt x="7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lose/>
                      <a:moveTo>
                        <a:pt x="7" y="18"/>
                      </a:moveTo>
                      <a:cubicBezTo>
                        <a:pt x="7" y="18"/>
                        <a:pt x="7" y="19"/>
                        <a:pt x="7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lose/>
                      <a:moveTo>
                        <a:pt x="8" y="13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lose/>
                      <a:moveTo>
                        <a:pt x="8" y="16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7" y="17"/>
                        <a:pt x="7" y="16"/>
                        <a:pt x="8" y="16"/>
                      </a:cubicBezTo>
                      <a:close/>
                      <a:moveTo>
                        <a:pt x="10" y="11"/>
                      </a:move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9" y="12"/>
                        <a:pt x="9" y="12"/>
                        <a:pt x="9" y="11"/>
                      </a:cubicBezTo>
                      <a:cubicBezTo>
                        <a:pt x="9" y="11"/>
                        <a:pt x="9" y="12"/>
                        <a:pt x="10" y="11"/>
                      </a:cubicBezTo>
                      <a:close/>
                      <a:moveTo>
                        <a:pt x="10" y="13"/>
                      </a:moveTo>
                      <a:cubicBezTo>
                        <a:pt x="10" y="14"/>
                        <a:pt x="10" y="13"/>
                        <a:pt x="9" y="14"/>
                      </a:cubicBezTo>
                      <a:cubicBezTo>
                        <a:pt x="9" y="13"/>
                        <a:pt x="9" y="13"/>
                        <a:pt x="10" y="12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lose/>
                      <a:moveTo>
                        <a:pt x="13" y="18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3" y="19"/>
                        <a:pt x="13" y="20"/>
                        <a:pt x="13" y="20"/>
                      </a:cubicBezTo>
                      <a:cubicBezTo>
                        <a:pt x="12" y="21"/>
                        <a:pt x="13" y="20"/>
                        <a:pt x="12" y="20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3" y="18"/>
                        <a:pt x="12" y="16"/>
                        <a:pt x="11" y="15"/>
                      </a:cubicBezTo>
                      <a:cubicBezTo>
                        <a:pt x="11" y="16"/>
                        <a:pt x="10" y="17"/>
                        <a:pt x="11" y="18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8"/>
                      </a:cubicBezTo>
                      <a:cubicBezTo>
                        <a:pt x="12" y="18"/>
                        <a:pt x="11" y="18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8"/>
                        <a:pt x="10" y="18"/>
                        <a:pt x="10" y="19"/>
                      </a:cubicBezTo>
                      <a:cubicBezTo>
                        <a:pt x="10" y="19"/>
                        <a:pt x="10" y="18"/>
                        <a:pt x="10" y="18"/>
                      </a:cubicBezTo>
                      <a:cubicBezTo>
                        <a:pt x="9" y="19"/>
                        <a:pt x="9" y="19"/>
                        <a:pt x="9" y="20"/>
                      </a:cubicBezTo>
                      <a:cubicBezTo>
                        <a:pt x="10" y="19"/>
                        <a:pt x="10" y="20"/>
                        <a:pt x="10" y="20"/>
                      </a:cubicBezTo>
                      <a:cubicBezTo>
                        <a:pt x="10" y="20"/>
                        <a:pt x="9" y="20"/>
                        <a:pt x="9" y="20"/>
                      </a:cubicBezTo>
                      <a:cubicBezTo>
                        <a:pt x="9" y="19"/>
                        <a:pt x="8" y="19"/>
                        <a:pt x="8" y="19"/>
                      </a:cubicBezTo>
                      <a:cubicBezTo>
                        <a:pt x="8" y="20"/>
                        <a:pt x="8" y="21"/>
                        <a:pt x="7" y="20"/>
                      </a:cubicBezTo>
                      <a:cubicBezTo>
                        <a:pt x="7" y="20"/>
                        <a:pt x="8" y="20"/>
                        <a:pt x="8" y="19"/>
                      </a:cubicBezTo>
                      <a:cubicBezTo>
                        <a:pt x="8" y="19"/>
                        <a:pt x="7" y="20"/>
                        <a:pt x="7" y="19"/>
                      </a:cubicBezTo>
                      <a:cubicBezTo>
                        <a:pt x="7" y="19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7" y="17"/>
                        <a:pt x="8" y="17"/>
                      </a:cubicBezTo>
                      <a:cubicBezTo>
                        <a:pt x="8" y="17"/>
                        <a:pt x="9" y="17"/>
                        <a:pt x="9" y="17"/>
                      </a:cubicBezTo>
                      <a:cubicBezTo>
                        <a:pt x="9" y="16"/>
                        <a:pt x="10" y="16"/>
                        <a:pt x="10" y="16"/>
                      </a:cubicBezTo>
                      <a:cubicBezTo>
                        <a:pt x="9" y="15"/>
                        <a:pt x="9" y="15"/>
                        <a:pt x="9" y="16"/>
                      </a:cubicBezTo>
                      <a:cubicBezTo>
                        <a:pt x="9" y="15"/>
                        <a:pt x="9" y="15"/>
                        <a:pt x="9" y="14"/>
                      </a:cubicBezTo>
                      <a:cubicBezTo>
                        <a:pt x="9" y="14"/>
                        <a:pt x="10" y="14"/>
                        <a:pt x="10" y="14"/>
                      </a:cubicBezTo>
                      <a:cubicBezTo>
                        <a:pt x="10" y="13"/>
                        <a:pt x="10" y="13"/>
                        <a:pt x="11" y="12"/>
                      </a:cubicBezTo>
                      <a:cubicBezTo>
                        <a:pt x="11" y="12"/>
                        <a:pt x="11" y="13"/>
                        <a:pt x="11" y="14"/>
                      </a:cubicBezTo>
                      <a:cubicBezTo>
                        <a:pt x="11" y="13"/>
                        <a:pt x="12" y="13"/>
                        <a:pt x="12" y="12"/>
                      </a:cubicBezTo>
                      <a:cubicBezTo>
                        <a:pt x="12" y="12"/>
                        <a:pt x="12" y="13"/>
                        <a:pt x="11" y="13"/>
                      </a:cubicBezTo>
                      <a:cubicBezTo>
                        <a:pt x="11" y="12"/>
                        <a:pt x="12" y="12"/>
                        <a:pt x="12" y="11"/>
                      </a:cubicBezTo>
                      <a:cubicBezTo>
                        <a:pt x="12" y="11"/>
                        <a:pt x="11" y="12"/>
                        <a:pt x="11" y="11"/>
                      </a:cubicBezTo>
                      <a:cubicBezTo>
                        <a:pt x="12" y="11"/>
                        <a:pt x="12" y="11"/>
                        <a:pt x="12" y="10"/>
                      </a:cubicBezTo>
                      <a:cubicBezTo>
                        <a:pt x="12" y="11"/>
                        <a:pt x="13" y="12"/>
                        <a:pt x="13" y="13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3" y="14"/>
                        <a:pt x="13" y="15"/>
                        <a:pt x="13" y="16"/>
                      </a:cubicBezTo>
                      <a:cubicBezTo>
                        <a:pt x="14" y="16"/>
                        <a:pt x="13" y="18"/>
                        <a:pt x="13" y="18"/>
                      </a:cubicBezTo>
                      <a:close/>
                      <a:moveTo>
                        <a:pt x="11" y="20"/>
                      </a:move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20"/>
                        <a:pt x="11" y="20"/>
                        <a:pt x="12" y="20"/>
                      </a:cubicBezTo>
                      <a:cubicBezTo>
                        <a:pt x="12" y="20"/>
                        <a:pt x="11" y="20"/>
                        <a:pt x="11" y="20"/>
                      </a:cubicBezTo>
                      <a:close/>
                      <a:moveTo>
                        <a:pt x="12" y="21"/>
                      </a:move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21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lose/>
                      <a:moveTo>
                        <a:pt x="11" y="22"/>
                      </a:moveTo>
                      <a:cubicBezTo>
                        <a:pt x="11" y="23"/>
                        <a:pt x="10" y="23"/>
                        <a:pt x="10" y="23"/>
                      </a:cubicBezTo>
                      <a:cubicBezTo>
                        <a:pt x="10" y="23"/>
                        <a:pt x="11" y="23"/>
                        <a:pt x="11" y="22"/>
                      </a:cubicBezTo>
                      <a:close/>
                      <a:moveTo>
                        <a:pt x="15" y="17"/>
                      </a:move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6"/>
                        <a:pt x="15" y="17"/>
                        <a:pt x="15" y="17"/>
                      </a:cubicBezTo>
                      <a:close/>
                      <a:moveTo>
                        <a:pt x="14" y="15"/>
                      </a:move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5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lose/>
                      <a:moveTo>
                        <a:pt x="17" y="10"/>
                      </a:moveTo>
                      <a:cubicBezTo>
                        <a:pt x="17" y="11"/>
                        <a:pt x="17" y="11"/>
                        <a:pt x="17" y="12"/>
                      </a:cubicBezTo>
                      <a:cubicBezTo>
                        <a:pt x="17" y="13"/>
                        <a:pt x="17" y="12"/>
                        <a:pt x="16" y="12"/>
                      </a:cubicBezTo>
                      <a:cubicBezTo>
                        <a:pt x="16" y="12"/>
                        <a:pt x="16" y="12"/>
                        <a:pt x="15" y="12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15" y="14"/>
                        <a:pt x="15" y="14"/>
                        <a:pt x="14" y="14"/>
                      </a:cubicBezTo>
                      <a:cubicBezTo>
                        <a:pt x="14" y="13"/>
                        <a:pt x="14" y="13"/>
                        <a:pt x="14" y="12"/>
                      </a:cubicBezTo>
                      <a:cubicBezTo>
                        <a:pt x="14" y="11"/>
                        <a:pt x="15" y="12"/>
                        <a:pt x="15" y="12"/>
                      </a:cubicBezTo>
                      <a:cubicBezTo>
                        <a:pt x="16" y="11"/>
                        <a:pt x="17" y="12"/>
                        <a:pt x="17" y="11"/>
                      </a:cubicBezTo>
                      <a:cubicBezTo>
                        <a:pt x="16" y="11"/>
                        <a:pt x="16" y="10"/>
                        <a:pt x="16" y="9"/>
                      </a:cubicBezTo>
                      <a:cubicBezTo>
                        <a:pt x="17" y="9"/>
                        <a:pt x="17" y="10"/>
                        <a:pt x="17" y="10"/>
                      </a:cubicBezTo>
                      <a:close/>
                      <a:moveTo>
                        <a:pt x="17" y="17"/>
                      </a:move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7" y="17"/>
                        <a:pt x="17" y="17"/>
                      </a:cubicBezTo>
                      <a:close/>
                      <a:moveTo>
                        <a:pt x="15" y="15"/>
                      </a:moveTo>
                      <a:cubicBezTo>
                        <a:pt x="16" y="14"/>
                        <a:pt x="17" y="14"/>
                        <a:pt x="17" y="16"/>
                      </a:cubicBezTo>
                      <a:cubicBezTo>
                        <a:pt x="17" y="16"/>
                        <a:pt x="17" y="16"/>
                        <a:pt x="16" y="16"/>
                      </a:cubicBezTo>
                      <a:cubicBezTo>
                        <a:pt x="16" y="16"/>
                        <a:pt x="16" y="16"/>
                        <a:pt x="15" y="15"/>
                      </a:cubicBezTo>
                      <a:close/>
                      <a:moveTo>
                        <a:pt x="16" y="12"/>
                      </a:moveTo>
                      <a:cubicBezTo>
                        <a:pt x="17" y="12"/>
                        <a:pt x="16" y="14"/>
                        <a:pt x="17" y="14"/>
                      </a:cubicBezTo>
                      <a:cubicBezTo>
                        <a:pt x="16" y="14"/>
                        <a:pt x="16" y="13"/>
                        <a:pt x="16" y="12"/>
                      </a:cubicBezTo>
                      <a:close/>
                      <a:moveTo>
                        <a:pt x="18" y="14"/>
                      </a:moveTo>
                      <a:cubicBezTo>
                        <a:pt x="18" y="14"/>
                        <a:pt x="18" y="14"/>
                        <a:pt x="18" y="15"/>
                      </a:cubicBezTo>
                      <a:cubicBezTo>
                        <a:pt x="17" y="15"/>
                        <a:pt x="17" y="14"/>
                        <a:pt x="18" y="14"/>
                      </a:cubicBezTo>
                      <a:close/>
                      <a:moveTo>
                        <a:pt x="18" y="9"/>
                      </a:move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9"/>
                        <a:pt x="18" y="8"/>
                        <a:pt x="18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9" y="8"/>
                      </a:moveTo>
                      <a:cubicBezTo>
                        <a:pt x="19" y="8"/>
                        <a:pt x="19" y="8"/>
                        <a:pt x="19" y="9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19" y="8"/>
                        <a:pt x="19" y="8"/>
                        <a:pt x="19" y="8"/>
                      </a:cubicBezTo>
                      <a:close/>
                      <a:moveTo>
                        <a:pt x="20" y="13"/>
                      </a:moveTo>
                      <a:cubicBezTo>
                        <a:pt x="19" y="14"/>
                        <a:pt x="19" y="14"/>
                        <a:pt x="19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9" y="14"/>
                        <a:pt x="18" y="12"/>
                        <a:pt x="17" y="13"/>
                      </a:cubicBezTo>
                      <a:cubicBezTo>
                        <a:pt x="18" y="12"/>
                        <a:pt x="19" y="12"/>
                        <a:pt x="19" y="12"/>
                      </a:cubicBezTo>
                      <a:cubicBezTo>
                        <a:pt x="19" y="12"/>
                        <a:pt x="19" y="12"/>
                        <a:pt x="19" y="12"/>
                      </a:cubicBezTo>
                      <a:cubicBezTo>
                        <a:pt x="19" y="13"/>
                        <a:pt x="19" y="13"/>
                        <a:pt x="20" y="13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4"/>
                        <a:pt x="19" y="14"/>
                      </a:cubicBez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0" y="14"/>
                        <a:pt x="20" y="14"/>
                      </a:cubicBezTo>
                      <a:close/>
                      <a:moveTo>
                        <a:pt x="22" y="12"/>
                      </a:moveTo>
                      <a:cubicBezTo>
                        <a:pt x="22" y="12"/>
                        <a:pt x="22" y="12"/>
                        <a:pt x="22" y="13"/>
                      </a:cubicBezTo>
                      <a:cubicBezTo>
                        <a:pt x="22" y="12"/>
                        <a:pt x="22" y="12"/>
                        <a:pt x="22" y="11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close/>
                      <a:moveTo>
                        <a:pt x="23" y="14"/>
                      </a:moveTo>
                      <a:cubicBezTo>
                        <a:pt x="23" y="14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2" y="15"/>
                      </a:cubicBezTo>
                      <a:cubicBezTo>
                        <a:pt x="22" y="14"/>
                        <a:pt x="23" y="14"/>
                        <a:pt x="23" y="14"/>
                      </a:cubicBezTo>
                      <a:close/>
                      <a:moveTo>
                        <a:pt x="23" y="11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0"/>
                        <a:pt x="24" y="11"/>
                        <a:pt x="23" y="11"/>
                      </a:cubicBezTo>
                      <a:close/>
                      <a:moveTo>
                        <a:pt x="24" y="13"/>
                      </a:moveTo>
                      <a:cubicBezTo>
                        <a:pt x="24" y="13"/>
                        <a:pt x="24" y="13"/>
                        <a:pt x="24" y="14"/>
                      </a:cubicBezTo>
                      <a:cubicBezTo>
                        <a:pt x="23" y="14"/>
                        <a:pt x="23" y="13"/>
                        <a:pt x="23" y="13"/>
                      </a:cubicBezTo>
                      <a:cubicBezTo>
                        <a:pt x="24" y="12"/>
                        <a:pt x="24" y="13"/>
                        <a:pt x="24" y="13"/>
                      </a:cubicBezTo>
                      <a:close/>
                      <a:moveTo>
                        <a:pt x="24" y="16"/>
                      </a:moveTo>
                      <a:cubicBezTo>
                        <a:pt x="24" y="16"/>
                        <a:pt x="25" y="16"/>
                        <a:pt x="25" y="16"/>
                      </a:cubicBezTo>
                      <a:cubicBezTo>
                        <a:pt x="24" y="16"/>
                        <a:pt x="24" y="16"/>
                        <a:pt x="24" y="16"/>
                      </a:cubicBezTo>
                      <a:close/>
                      <a:moveTo>
                        <a:pt x="25" y="9"/>
                      </a:moveTo>
                      <a:cubicBezTo>
                        <a:pt x="25" y="9"/>
                        <a:pt x="24" y="9"/>
                        <a:pt x="24" y="8"/>
                      </a:cubicBezTo>
                      <a:cubicBezTo>
                        <a:pt x="25" y="8"/>
                        <a:pt x="26" y="9"/>
                        <a:pt x="25" y="9"/>
                      </a:cubicBezTo>
                      <a:close/>
                      <a:moveTo>
                        <a:pt x="26" y="12"/>
                      </a:moveTo>
                      <a:cubicBezTo>
                        <a:pt x="25" y="12"/>
                        <a:pt x="25" y="12"/>
                        <a:pt x="25" y="13"/>
                      </a:cubicBezTo>
                      <a:cubicBezTo>
                        <a:pt x="25" y="12"/>
                        <a:pt x="25" y="12"/>
                        <a:pt x="25" y="11"/>
                      </a:cubicBezTo>
                      <a:cubicBezTo>
                        <a:pt x="25" y="12"/>
                        <a:pt x="25" y="12"/>
                        <a:pt x="26" y="12"/>
                      </a:cubicBezTo>
                      <a:close/>
                      <a:moveTo>
                        <a:pt x="25" y="16"/>
                      </a:move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5" y="15"/>
                        <a:pt x="25" y="15"/>
                        <a:pt x="25" y="16"/>
                      </a:cubicBezTo>
                      <a:close/>
                      <a:moveTo>
                        <a:pt x="28" y="5"/>
                      </a:move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4"/>
                        <a:pt x="29" y="5"/>
                        <a:pt x="28" y="5"/>
                      </a:cubicBezTo>
                      <a:close/>
                      <a:moveTo>
                        <a:pt x="30" y="6"/>
                      </a:moveTo>
                      <a:cubicBezTo>
                        <a:pt x="30" y="7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8"/>
                        <a:pt x="29" y="9"/>
                        <a:pt x="29" y="9"/>
                      </a:cubicBezTo>
                      <a:cubicBezTo>
                        <a:pt x="28" y="10"/>
                        <a:pt x="29" y="10"/>
                        <a:pt x="29" y="11"/>
                      </a:cubicBezTo>
                      <a:cubicBezTo>
                        <a:pt x="28" y="11"/>
                        <a:pt x="28" y="10"/>
                        <a:pt x="28" y="11"/>
                      </a:cubicBezTo>
                      <a:cubicBezTo>
                        <a:pt x="27" y="11"/>
                        <a:pt x="27" y="9"/>
                        <a:pt x="27" y="10"/>
                      </a:cubicBezTo>
                      <a:cubicBezTo>
                        <a:pt x="26" y="10"/>
                        <a:pt x="27" y="11"/>
                        <a:pt x="27" y="11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6" y="13"/>
                        <a:pt x="26" y="12"/>
                        <a:pt x="26" y="11"/>
                      </a:cubicBez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7" y="9"/>
                        <a:pt x="26" y="9"/>
                        <a:pt x="26" y="8"/>
                      </a:cubicBezTo>
                      <a:cubicBezTo>
                        <a:pt x="26" y="8"/>
                        <a:pt x="26" y="7"/>
                        <a:pt x="27" y="7"/>
                      </a:cubicBezTo>
                      <a:cubicBezTo>
                        <a:pt x="27" y="7"/>
                        <a:pt x="27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7" y="7"/>
                        <a:pt x="26" y="6"/>
                        <a:pt x="26" y="7"/>
                      </a:cubicBezTo>
                      <a:cubicBezTo>
                        <a:pt x="26" y="6"/>
                        <a:pt x="26" y="5"/>
                        <a:pt x="26" y="5"/>
                      </a:cubicBezTo>
                      <a:cubicBezTo>
                        <a:pt x="26" y="5"/>
                        <a:pt x="26" y="4"/>
                        <a:pt x="27" y="4"/>
                      </a:cubicBezTo>
                      <a:cubicBezTo>
                        <a:pt x="27" y="5"/>
                        <a:pt x="26" y="5"/>
                        <a:pt x="26" y="5"/>
                      </a:cubicBezTo>
                      <a:cubicBezTo>
                        <a:pt x="27" y="5"/>
                        <a:pt x="27" y="6"/>
                        <a:pt x="28" y="6"/>
                      </a:cubicBezTo>
                      <a:cubicBezTo>
                        <a:pt x="28" y="5"/>
                        <a:pt x="28" y="6"/>
                        <a:pt x="28" y="5"/>
                      </a:cubicBezTo>
                      <a:cubicBezTo>
                        <a:pt x="28" y="5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5"/>
                      </a:cubicBezTo>
                      <a:cubicBezTo>
                        <a:pt x="28" y="5"/>
                        <a:pt x="28" y="5"/>
                        <a:pt x="29" y="5"/>
                      </a:cubicBezTo>
                      <a:cubicBezTo>
                        <a:pt x="29" y="5"/>
                        <a:pt x="28" y="5"/>
                        <a:pt x="28" y="6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30" y="6"/>
                      </a:cubicBezTo>
                      <a:close/>
                      <a:moveTo>
                        <a:pt x="28" y="34"/>
                      </a:moveTo>
                      <a:cubicBezTo>
                        <a:pt x="29" y="34"/>
                        <a:pt x="28" y="35"/>
                        <a:pt x="28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lose/>
                      <a:moveTo>
                        <a:pt x="28" y="32"/>
                      </a:moveTo>
                      <a:cubicBezTo>
                        <a:pt x="28" y="32"/>
                        <a:pt x="29" y="31"/>
                        <a:pt x="29" y="31"/>
                      </a:cubicBezTo>
                      <a:cubicBezTo>
                        <a:pt x="29" y="32"/>
                        <a:pt x="28" y="32"/>
                        <a:pt x="28" y="32"/>
                      </a:cubicBezTo>
                      <a:close/>
                      <a:moveTo>
                        <a:pt x="27" y="15"/>
                      </a:move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8" y="13"/>
                        <a:pt x="28" y="12"/>
                        <a:pt x="29" y="12"/>
                      </a:cubicBezTo>
                      <a:cubicBezTo>
                        <a:pt x="29" y="12"/>
                        <a:pt x="29" y="13"/>
                        <a:pt x="29" y="13"/>
                      </a:cubicBezTo>
                      <a:cubicBezTo>
                        <a:pt x="29" y="13"/>
                        <a:pt x="29" y="12"/>
                        <a:pt x="30" y="12"/>
                      </a:cubicBezTo>
                      <a:cubicBezTo>
                        <a:pt x="30" y="13"/>
                        <a:pt x="29" y="13"/>
                        <a:pt x="29" y="14"/>
                      </a:cubicBezTo>
                      <a:cubicBezTo>
                        <a:pt x="28" y="14"/>
                        <a:pt x="28" y="14"/>
                        <a:pt x="27" y="15"/>
                      </a:cubicBezTo>
                      <a:close/>
                      <a:moveTo>
                        <a:pt x="29" y="10"/>
                      </a:moveTo>
                      <a:cubicBezTo>
                        <a:pt x="30" y="9"/>
                        <a:pt x="30" y="10"/>
                        <a:pt x="30" y="10"/>
                      </a:cubicBezTo>
                      <a:cubicBezTo>
                        <a:pt x="29" y="10"/>
                        <a:pt x="29" y="10"/>
                        <a:pt x="29" y="10"/>
                      </a:cubicBezTo>
                      <a:close/>
                      <a:moveTo>
                        <a:pt x="28" y="13"/>
                      </a:moveTo>
                      <a:cubicBezTo>
                        <a:pt x="28" y="13"/>
                        <a:pt x="28" y="13"/>
                        <a:pt x="27" y="12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29" y="12"/>
                        <a:pt x="28" y="13"/>
                        <a:pt x="28" y="13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6"/>
                        <a:pt x="27" y="16"/>
                      </a:cubicBezTo>
                      <a:close/>
                      <a:moveTo>
                        <a:pt x="27" y="34"/>
                      </a:moveTo>
                      <a:cubicBezTo>
                        <a:pt x="27" y="33"/>
                        <a:pt x="28" y="33"/>
                        <a:pt x="27" y="34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6" y="15"/>
                        <a:pt x="26" y="15"/>
                      </a:cubicBezTo>
                      <a:cubicBezTo>
                        <a:pt x="26" y="14"/>
                        <a:pt x="27" y="14"/>
                        <a:pt x="27" y="15"/>
                      </a:cubicBezTo>
                      <a:close/>
                      <a:moveTo>
                        <a:pt x="27" y="37"/>
                      </a:move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7" y="38"/>
                        <a:pt x="27" y="38"/>
                        <a:pt x="27" y="37"/>
                      </a:cubicBezTo>
                      <a:close/>
                      <a:moveTo>
                        <a:pt x="30" y="10"/>
                      </a:moveTo>
                      <a:cubicBezTo>
                        <a:pt x="30" y="9"/>
                        <a:pt x="30" y="9"/>
                        <a:pt x="30" y="9"/>
                      </a:cubicBezTo>
                      <a:cubicBezTo>
                        <a:pt x="30" y="9"/>
                        <a:pt x="29" y="9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30" y="9"/>
                        <a:pt x="30" y="9"/>
                        <a:pt x="30" y="10"/>
                      </a:cubicBezTo>
                      <a:close/>
                      <a:moveTo>
                        <a:pt x="30" y="11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0"/>
                        <a:pt x="31" y="10"/>
                        <a:pt x="30" y="11"/>
                      </a:cubicBezTo>
                      <a:close/>
                      <a:moveTo>
                        <a:pt x="32" y="12"/>
                      </a:move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31" y="12"/>
                        <a:pt x="32" y="12"/>
                        <a:pt x="32" y="12"/>
                      </a:cubicBezTo>
                      <a:close/>
                      <a:moveTo>
                        <a:pt x="32" y="13"/>
                      </a:move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lose/>
                      <a:moveTo>
                        <a:pt x="32" y="23"/>
                      </a:moveTo>
                      <a:cubicBezTo>
                        <a:pt x="32" y="23"/>
                        <a:pt x="32" y="22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lose/>
                      <a:moveTo>
                        <a:pt x="32" y="23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lose/>
                      <a:moveTo>
                        <a:pt x="33" y="31"/>
                      </a:moveTo>
                      <a:cubicBezTo>
                        <a:pt x="33" y="31"/>
                        <a:pt x="33" y="32"/>
                        <a:pt x="34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0"/>
                        <a:pt x="33" y="31"/>
                        <a:pt x="33" y="30"/>
                      </a:cubicBezTo>
                      <a:cubicBezTo>
                        <a:pt x="34" y="30"/>
                        <a:pt x="34" y="30"/>
                        <a:pt x="34" y="29"/>
                      </a:cubicBezTo>
                      <a:cubicBezTo>
                        <a:pt x="35" y="30"/>
                        <a:pt x="34" y="31"/>
                        <a:pt x="34" y="31"/>
                      </a:cubicBezTo>
                      <a:cubicBezTo>
                        <a:pt x="34" y="31"/>
                        <a:pt x="34" y="32"/>
                        <a:pt x="33" y="32"/>
                      </a:cubicBezTo>
                      <a:cubicBezTo>
                        <a:pt x="33" y="32"/>
                        <a:pt x="33" y="33"/>
                        <a:pt x="33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3" y="32"/>
                        <a:pt x="33" y="32"/>
                        <a:pt x="33" y="31"/>
                      </a:cubicBezTo>
                      <a:close/>
                      <a:moveTo>
                        <a:pt x="33" y="30"/>
                      </a:moveTo>
                      <a:cubicBezTo>
                        <a:pt x="33" y="29"/>
                        <a:pt x="33" y="29"/>
                        <a:pt x="33" y="28"/>
                      </a:cubicBezTo>
                      <a:cubicBezTo>
                        <a:pt x="33" y="28"/>
                        <a:pt x="34" y="28"/>
                        <a:pt x="34" y="28"/>
                      </a:cubicBezTo>
                      <a:cubicBezTo>
                        <a:pt x="34" y="29"/>
                        <a:pt x="34" y="29"/>
                        <a:pt x="33" y="30"/>
                      </a:cubicBezTo>
                      <a:close/>
                      <a:moveTo>
                        <a:pt x="33" y="33"/>
                      </a:moveTo>
                      <a:cubicBezTo>
                        <a:pt x="33" y="33"/>
                        <a:pt x="33" y="33"/>
                        <a:pt x="32" y="33"/>
                      </a:cubicBezTo>
                      <a:cubicBezTo>
                        <a:pt x="32" y="33"/>
                        <a:pt x="32" y="33"/>
                        <a:pt x="33" y="32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2" y="30"/>
                        <a:pt x="33" y="30"/>
                      </a:cubicBezTo>
                      <a:cubicBezTo>
                        <a:pt x="33" y="31"/>
                        <a:pt x="33" y="31"/>
                        <a:pt x="32" y="31"/>
                      </a:cubicBezTo>
                      <a:close/>
                      <a:moveTo>
                        <a:pt x="32" y="32"/>
                      </a:move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2" y="31"/>
                        <a:pt x="33" y="31"/>
                        <a:pt x="32" y="32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20"/>
                        <a:pt x="33" y="20"/>
                      </a:cubicBezTo>
                      <a:cubicBezTo>
                        <a:pt x="32" y="20"/>
                        <a:pt x="32" y="19"/>
                        <a:pt x="33" y="19"/>
                      </a:cubicBezTo>
                      <a:close/>
                      <a:moveTo>
                        <a:pt x="33" y="23"/>
                      </a:moveTo>
                      <a:cubicBezTo>
                        <a:pt x="33" y="24"/>
                        <a:pt x="33" y="24"/>
                        <a:pt x="33" y="25"/>
                      </a:cubicBezTo>
                      <a:cubicBezTo>
                        <a:pt x="33" y="25"/>
                        <a:pt x="33" y="25"/>
                        <a:pt x="32" y="25"/>
                      </a:cubicBezTo>
                      <a:cubicBezTo>
                        <a:pt x="32" y="24"/>
                        <a:pt x="32" y="24"/>
                        <a:pt x="33" y="23"/>
                      </a:cubicBezTo>
                      <a:close/>
                      <a:moveTo>
                        <a:pt x="33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lose/>
                      <a:moveTo>
                        <a:pt x="33" y="25"/>
                      </a:move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5"/>
                        <a:pt x="34" y="25"/>
                        <a:pt x="35" y="25"/>
                      </a:cubicBezTo>
                      <a:cubicBezTo>
                        <a:pt x="35" y="26"/>
                        <a:pt x="35" y="26"/>
                        <a:pt x="34" y="26"/>
                      </a:cubicBezTo>
                      <a:cubicBezTo>
                        <a:pt x="34" y="26"/>
                        <a:pt x="34" y="25"/>
                        <a:pt x="33" y="25"/>
                      </a:cubicBezTo>
                      <a:close/>
                      <a:moveTo>
                        <a:pt x="34" y="20"/>
                      </a:moveTo>
                      <a:cubicBezTo>
                        <a:pt x="34" y="20"/>
                        <a:pt x="34" y="20"/>
                        <a:pt x="34" y="20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1"/>
                        <a:pt x="33" y="21"/>
                        <a:pt x="34" y="20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lose/>
                      <a:moveTo>
                        <a:pt x="34" y="14"/>
                      </a:moveTo>
                      <a:cubicBezTo>
                        <a:pt x="34" y="14"/>
                        <a:pt x="33" y="14"/>
                        <a:pt x="34" y="14"/>
                      </a:cubicBezTo>
                      <a:cubicBezTo>
                        <a:pt x="34" y="13"/>
                        <a:pt x="34" y="14"/>
                        <a:pt x="34" y="14"/>
                      </a:cubicBezTo>
                      <a:close/>
                      <a:moveTo>
                        <a:pt x="35" y="16"/>
                      </a:moveTo>
                      <a:cubicBezTo>
                        <a:pt x="34" y="16"/>
                        <a:pt x="33" y="17"/>
                        <a:pt x="33" y="16"/>
                      </a:cubicBezTo>
                      <a:cubicBezTo>
                        <a:pt x="34" y="16"/>
                        <a:pt x="35" y="15"/>
                        <a:pt x="35" y="16"/>
                      </a:cubicBezTo>
                      <a:close/>
                      <a:moveTo>
                        <a:pt x="35" y="13"/>
                      </a:moveTo>
                      <a:cubicBezTo>
                        <a:pt x="34" y="14"/>
                        <a:pt x="34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6" y="12"/>
                      </a:moveTo>
                      <a:cubicBezTo>
                        <a:pt x="36" y="12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lose/>
                      <a:moveTo>
                        <a:pt x="36" y="14"/>
                      </a:moveTo>
                      <a:cubicBezTo>
                        <a:pt x="35" y="14"/>
                        <a:pt x="35" y="15"/>
                        <a:pt x="35" y="14"/>
                      </a:cubicBezTo>
                      <a:cubicBezTo>
                        <a:pt x="35" y="14"/>
                        <a:pt x="35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6" y="17"/>
                      </a:cubicBezTo>
                      <a:cubicBezTo>
                        <a:pt x="36" y="18"/>
                        <a:pt x="36" y="18"/>
                        <a:pt x="35" y="18"/>
                      </a:cubicBezTo>
                      <a:close/>
                      <a:moveTo>
                        <a:pt x="35" y="19"/>
                      </a:move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4" y="28"/>
                      </a:cubicBezTo>
                      <a:cubicBezTo>
                        <a:pt x="35" y="28"/>
                        <a:pt x="36" y="28"/>
                        <a:pt x="35" y="29"/>
                      </a:cubicBezTo>
                      <a:cubicBezTo>
                        <a:pt x="35" y="29"/>
                        <a:pt x="35" y="29"/>
                        <a:pt x="34" y="29"/>
                      </a:cubicBezTo>
                      <a:close/>
                      <a:moveTo>
                        <a:pt x="33" y="35"/>
                      </a:moveTo>
                      <a:cubicBezTo>
                        <a:pt x="33" y="34"/>
                        <a:pt x="34" y="33"/>
                        <a:pt x="34" y="33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4" y="34"/>
                        <a:pt x="34" y="35"/>
                      </a:cubicBezTo>
                      <a:cubicBezTo>
                        <a:pt x="34" y="35"/>
                        <a:pt x="34" y="36"/>
                        <a:pt x="33" y="36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lose/>
                      <a:moveTo>
                        <a:pt x="31" y="36"/>
                      </a:moveTo>
                      <a:cubicBezTo>
                        <a:pt x="31" y="36"/>
                        <a:pt x="32" y="35"/>
                        <a:pt x="32" y="35"/>
                      </a:cubicBezTo>
                      <a:cubicBezTo>
                        <a:pt x="32" y="35"/>
                        <a:pt x="32" y="35"/>
                        <a:pt x="32" y="34"/>
                      </a:cubicBezTo>
                      <a:cubicBezTo>
                        <a:pt x="32" y="34"/>
                        <a:pt x="31" y="34"/>
                        <a:pt x="31" y="34"/>
                      </a:cubicBezTo>
                      <a:cubicBezTo>
                        <a:pt x="31" y="33"/>
                        <a:pt x="32" y="33"/>
                        <a:pt x="32" y="33"/>
                      </a:cubicBezTo>
                      <a:cubicBezTo>
                        <a:pt x="32" y="32"/>
                        <a:pt x="32" y="33"/>
                        <a:pt x="32" y="34"/>
                      </a:cubicBezTo>
                      <a:cubicBezTo>
                        <a:pt x="32" y="34"/>
                        <a:pt x="32" y="33"/>
                        <a:pt x="33" y="33"/>
                      </a:cubicBezTo>
                      <a:cubicBezTo>
                        <a:pt x="33" y="34"/>
                        <a:pt x="32" y="35"/>
                        <a:pt x="32" y="36"/>
                      </a:cubicBezTo>
                      <a:cubicBezTo>
                        <a:pt x="32" y="37"/>
                        <a:pt x="31" y="36"/>
                        <a:pt x="31" y="3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2" y="18"/>
                      </a:cubicBezTo>
                      <a:cubicBezTo>
                        <a:pt x="31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6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2" y="15"/>
                        <a:pt x="31" y="15"/>
                        <a:pt x="31" y="14"/>
                      </a:cubicBezTo>
                      <a:cubicBezTo>
                        <a:pt x="31" y="15"/>
                        <a:pt x="32" y="16"/>
                        <a:pt x="33" y="15"/>
                      </a:cubicBezTo>
                      <a:cubicBezTo>
                        <a:pt x="33" y="16"/>
                        <a:pt x="32" y="17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lose/>
                      <a:moveTo>
                        <a:pt x="31" y="26"/>
                      </a:move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lose/>
                      <a:moveTo>
                        <a:pt x="31" y="6"/>
                      </a:move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lose/>
                      <a:moveTo>
                        <a:pt x="30" y="35"/>
                      </a:moveTo>
                      <a:cubicBezTo>
                        <a:pt x="30" y="35"/>
                        <a:pt x="29" y="36"/>
                        <a:pt x="29" y="36"/>
                      </a:cubicBezTo>
                      <a:cubicBezTo>
                        <a:pt x="29" y="36"/>
                        <a:pt x="29" y="35"/>
                        <a:pt x="29" y="36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8" y="35"/>
                        <a:pt x="28" y="35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9" y="35"/>
                        <a:pt x="29" y="34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9" y="34"/>
                        <a:pt x="29" y="33"/>
                        <a:pt x="29" y="33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30" y="34"/>
                        <a:pt x="30" y="34"/>
                        <a:pt x="31" y="34"/>
                      </a:cubicBezTo>
                      <a:cubicBezTo>
                        <a:pt x="31" y="34"/>
                        <a:pt x="30" y="35"/>
                        <a:pt x="30" y="35"/>
                      </a:cubicBezTo>
                      <a:cubicBezTo>
                        <a:pt x="30" y="35"/>
                        <a:pt x="30" y="35"/>
                        <a:pt x="30" y="35"/>
                      </a:cubicBezTo>
                      <a:close/>
                      <a:moveTo>
                        <a:pt x="28" y="37"/>
                      </a:moveTo>
                      <a:cubicBezTo>
                        <a:pt x="28" y="36"/>
                        <a:pt x="29" y="37"/>
                        <a:pt x="29" y="37"/>
                      </a:cubicBezTo>
                      <a:cubicBezTo>
                        <a:pt x="30" y="36"/>
                        <a:pt x="30" y="38"/>
                        <a:pt x="29" y="38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8"/>
                        <a:pt x="28" y="38"/>
                        <a:pt x="28" y="38"/>
                      </a:cubicBezTo>
                      <a:cubicBezTo>
                        <a:pt x="28" y="38"/>
                        <a:pt x="28" y="37"/>
                        <a:pt x="28" y="37"/>
                      </a:cubicBezTo>
                      <a:close/>
                      <a:moveTo>
                        <a:pt x="28" y="35"/>
                      </a:moveTo>
                      <a:cubicBezTo>
                        <a:pt x="28" y="35"/>
                        <a:pt x="27" y="36"/>
                        <a:pt x="27" y="36"/>
                      </a:cubicBezTo>
                      <a:cubicBezTo>
                        <a:pt x="27" y="35"/>
                        <a:pt x="27" y="35"/>
                        <a:pt x="28" y="35"/>
                      </a:cubicBezTo>
                      <a:close/>
                      <a:moveTo>
                        <a:pt x="26" y="41"/>
                      </a:moveTo>
                      <a:cubicBezTo>
                        <a:pt x="27" y="40"/>
                        <a:pt x="27" y="40"/>
                        <a:pt x="28" y="40"/>
                      </a:cubicBezTo>
                      <a:cubicBezTo>
                        <a:pt x="27" y="40"/>
                        <a:pt x="27" y="40"/>
                        <a:pt x="26" y="41"/>
                      </a:cubicBezTo>
                      <a:close/>
                      <a:moveTo>
                        <a:pt x="26" y="37"/>
                      </a:moveTo>
                      <a:cubicBezTo>
                        <a:pt x="26" y="37"/>
                        <a:pt x="25" y="37"/>
                        <a:pt x="26" y="36"/>
                      </a:cubicBezTo>
                      <a:cubicBezTo>
                        <a:pt x="26" y="36"/>
                        <a:pt x="26" y="36"/>
                        <a:pt x="27" y="36"/>
                      </a:cubicBezTo>
                      <a:cubicBezTo>
                        <a:pt x="27" y="36"/>
                        <a:pt x="27" y="37"/>
                        <a:pt x="26" y="37"/>
                      </a:cubicBezTo>
                      <a:close/>
                      <a:moveTo>
                        <a:pt x="25" y="41"/>
                      </a:moveTo>
                      <a:cubicBezTo>
                        <a:pt x="25" y="40"/>
                        <a:pt x="26" y="40"/>
                        <a:pt x="26" y="41"/>
                      </a:cubicBezTo>
                      <a:cubicBezTo>
                        <a:pt x="26" y="41"/>
                        <a:pt x="25" y="41"/>
                        <a:pt x="25" y="41"/>
                      </a:cubicBezTo>
                      <a:close/>
                      <a:moveTo>
                        <a:pt x="25" y="35"/>
                      </a:moveTo>
                      <a:cubicBezTo>
                        <a:pt x="25" y="34"/>
                        <a:pt x="26" y="34"/>
                        <a:pt x="26" y="34"/>
                      </a:cubicBezTo>
                      <a:cubicBezTo>
                        <a:pt x="25" y="35"/>
                        <a:pt x="25" y="35"/>
                        <a:pt x="25" y="35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9"/>
                      </a:cubicBezTo>
                      <a:cubicBezTo>
                        <a:pt x="25" y="39"/>
                        <a:pt x="25" y="38"/>
                        <a:pt x="25" y="38"/>
                      </a:cubicBezTo>
                      <a:close/>
                      <a:moveTo>
                        <a:pt x="25" y="37"/>
                      </a:moveTo>
                      <a:cubicBezTo>
                        <a:pt x="25" y="36"/>
                        <a:pt x="25" y="37"/>
                        <a:pt x="25" y="37"/>
                      </a:cubicBezTo>
                      <a:cubicBezTo>
                        <a:pt x="25" y="37"/>
                        <a:pt x="25" y="37"/>
                        <a:pt x="25" y="37"/>
                      </a:cubicBezTo>
                      <a:close/>
                      <a:moveTo>
                        <a:pt x="23" y="42"/>
                      </a:moveTo>
                      <a:cubicBezTo>
                        <a:pt x="24" y="41"/>
                        <a:pt x="24" y="41"/>
                        <a:pt x="24" y="42"/>
                      </a:cubicBezTo>
                      <a:cubicBezTo>
                        <a:pt x="24" y="42"/>
                        <a:pt x="23" y="42"/>
                        <a:pt x="23" y="42"/>
                      </a:cubicBezTo>
                      <a:close/>
                      <a:moveTo>
                        <a:pt x="23" y="42"/>
                      </a:move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lose/>
                      <a:moveTo>
                        <a:pt x="18" y="43"/>
                      </a:moveTo>
                      <a:cubicBezTo>
                        <a:pt x="18" y="43"/>
                        <a:pt x="18" y="42"/>
                        <a:pt x="18" y="42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cubicBezTo>
                        <a:pt x="18" y="42"/>
                        <a:pt x="18" y="43"/>
                        <a:pt x="18" y="43"/>
                      </a:cubicBezTo>
                      <a:close/>
                      <a:moveTo>
                        <a:pt x="16" y="25"/>
                      </a:move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6"/>
                        <a:pt x="16" y="26"/>
                        <a:pt x="16" y="25"/>
                      </a:cubicBezTo>
                      <a:close/>
                      <a:moveTo>
                        <a:pt x="16" y="42"/>
                      </a:moveTo>
                      <a:cubicBezTo>
                        <a:pt x="16" y="42"/>
                        <a:pt x="16" y="42"/>
                        <a:pt x="16" y="42"/>
                      </a:cubicBezTo>
                      <a:cubicBezTo>
                        <a:pt x="16" y="42"/>
                        <a:pt x="16" y="42"/>
                        <a:pt x="16" y="42"/>
                      </a:cubicBezTo>
                      <a:close/>
                      <a:moveTo>
                        <a:pt x="16" y="39"/>
                      </a:move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8"/>
                        <a:pt x="16" y="38"/>
                        <a:pt x="16" y="39"/>
                      </a:cubicBezTo>
                      <a:close/>
                      <a:moveTo>
                        <a:pt x="15" y="44"/>
                      </a:moveTo>
                      <a:cubicBezTo>
                        <a:pt x="16" y="44"/>
                        <a:pt x="16" y="43"/>
                        <a:pt x="16" y="43"/>
                      </a:cubicBezTo>
                      <a:cubicBezTo>
                        <a:pt x="16" y="44"/>
                        <a:pt x="15" y="44"/>
                        <a:pt x="15" y="44"/>
                      </a:cubicBezTo>
                      <a:close/>
                      <a:moveTo>
                        <a:pt x="15" y="45"/>
                      </a:moveTo>
                      <a:cubicBezTo>
                        <a:pt x="15" y="45"/>
                        <a:pt x="16" y="45"/>
                        <a:pt x="16" y="45"/>
                      </a:cubicBezTo>
                      <a:cubicBezTo>
                        <a:pt x="16" y="45"/>
                        <a:pt x="15" y="46"/>
                        <a:pt x="15" y="45"/>
                      </a:cubicBezTo>
                      <a:close/>
                      <a:moveTo>
                        <a:pt x="15" y="39"/>
                      </a:move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lose/>
                      <a:moveTo>
                        <a:pt x="12" y="36"/>
                      </a:moveTo>
                      <a:cubicBezTo>
                        <a:pt x="13" y="35"/>
                        <a:pt x="14" y="35"/>
                        <a:pt x="13" y="36"/>
                      </a:cubicBezTo>
                      <a:cubicBezTo>
                        <a:pt x="13" y="36"/>
                        <a:pt x="13" y="37"/>
                        <a:pt x="12" y="3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3" y="34"/>
                        <a:pt x="13" y="34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3" y="35"/>
                      </a:moveTo>
                      <a:cubicBezTo>
                        <a:pt x="13" y="35"/>
                        <a:pt x="13" y="35"/>
                        <a:pt x="12" y="36"/>
                      </a:cubicBezTo>
                      <a:cubicBezTo>
                        <a:pt x="13" y="35"/>
                        <a:pt x="12" y="35"/>
                        <a:pt x="12" y="35"/>
                      </a:cubicBezTo>
                      <a:cubicBezTo>
                        <a:pt x="13" y="35"/>
                        <a:pt x="13" y="35"/>
                        <a:pt x="13" y="35"/>
                      </a:cubicBezTo>
                      <a:close/>
                      <a:moveTo>
                        <a:pt x="12" y="38"/>
                      </a:moveTo>
                      <a:cubicBezTo>
                        <a:pt x="12" y="38"/>
                        <a:pt x="12" y="38"/>
                        <a:pt x="12" y="37"/>
                      </a:cubicBezTo>
                      <a:cubicBezTo>
                        <a:pt x="12" y="37"/>
                        <a:pt x="12" y="37"/>
                        <a:pt x="12" y="37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lose/>
                      <a:moveTo>
                        <a:pt x="10" y="26"/>
                      </a:moveTo>
                      <a:cubicBezTo>
                        <a:pt x="11" y="25"/>
                        <a:pt x="10" y="26"/>
                        <a:pt x="10" y="25"/>
                      </a:cubicBezTo>
                      <a:cubicBezTo>
                        <a:pt x="10" y="24"/>
                        <a:pt x="11" y="25"/>
                        <a:pt x="11" y="25"/>
                      </a:cubicBezTo>
                      <a:cubicBezTo>
                        <a:pt x="11" y="23"/>
                        <a:pt x="13" y="23"/>
                        <a:pt x="13" y="21"/>
                      </a:cubicBezTo>
                      <a:cubicBezTo>
                        <a:pt x="13" y="21"/>
                        <a:pt x="13" y="22"/>
                        <a:pt x="14" y="21"/>
                      </a:cubicBezTo>
                      <a:cubicBezTo>
                        <a:pt x="15" y="20"/>
                        <a:pt x="17" y="19"/>
                        <a:pt x="18" y="18"/>
                      </a:cubicBezTo>
                      <a:cubicBezTo>
                        <a:pt x="18" y="17"/>
                        <a:pt x="18" y="18"/>
                        <a:pt x="18" y="17"/>
                      </a:cubicBezTo>
                      <a:cubicBezTo>
                        <a:pt x="18" y="17"/>
                        <a:pt x="19" y="17"/>
                        <a:pt x="19" y="17"/>
                      </a:cubicBezTo>
                      <a:cubicBezTo>
                        <a:pt x="19" y="17"/>
                        <a:pt x="19" y="17"/>
                        <a:pt x="19" y="18"/>
                      </a:cubicBezTo>
                      <a:cubicBezTo>
                        <a:pt x="20" y="18"/>
                        <a:pt x="21" y="17"/>
                        <a:pt x="21" y="17"/>
                      </a:cubicBezTo>
                      <a:cubicBezTo>
                        <a:pt x="23" y="18"/>
                        <a:pt x="26" y="17"/>
                        <a:pt x="27" y="19"/>
                      </a:cubicBezTo>
                      <a:cubicBezTo>
                        <a:pt x="26" y="19"/>
                        <a:pt x="24" y="20"/>
                        <a:pt x="24" y="21"/>
                      </a:cubicBezTo>
                      <a:cubicBezTo>
                        <a:pt x="23" y="20"/>
                        <a:pt x="21" y="21"/>
                        <a:pt x="20" y="23"/>
                      </a:cubicBezTo>
                      <a:cubicBezTo>
                        <a:pt x="20" y="22"/>
                        <a:pt x="20" y="22"/>
                        <a:pt x="19" y="22"/>
                      </a:cubicBezTo>
                      <a:cubicBezTo>
                        <a:pt x="19" y="25"/>
                        <a:pt x="19" y="27"/>
                        <a:pt x="19" y="30"/>
                      </a:cubicBezTo>
                      <a:cubicBezTo>
                        <a:pt x="19" y="32"/>
                        <a:pt x="19" y="35"/>
                        <a:pt x="19" y="38"/>
                      </a:cubicBezTo>
                      <a:cubicBezTo>
                        <a:pt x="19" y="38"/>
                        <a:pt x="20" y="38"/>
                        <a:pt x="20" y="38"/>
                      </a:cubicBezTo>
                      <a:cubicBezTo>
                        <a:pt x="18" y="40"/>
                        <a:pt x="21" y="41"/>
                        <a:pt x="22" y="39"/>
                      </a:cubicBezTo>
                      <a:cubicBezTo>
                        <a:pt x="23" y="38"/>
                        <a:pt x="23" y="37"/>
                        <a:pt x="24" y="37"/>
                      </a:cubicBezTo>
                      <a:cubicBezTo>
                        <a:pt x="24" y="39"/>
                        <a:pt x="22" y="41"/>
                        <a:pt x="20" y="42"/>
                      </a:cubicBezTo>
                      <a:cubicBezTo>
                        <a:pt x="20" y="42"/>
                        <a:pt x="18" y="42"/>
                        <a:pt x="18" y="41"/>
                      </a:cubicBezTo>
                      <a:cubicBezTo>
                        <a:pt x="17" y="39"/>
                        <a:pt x="18" y="36"/>
                        <a:pt x="18" y="34"/>
                      </a:cubicBezTo>
                      <a:cubicBezTo>
                        <a:pt x="18" y="33"/>
                        <a:pt x="18" y="33"/>
                        <a:pt x="18" y="32"/>
                      </a:cubicBezTo>
                      <a:cubicBezTo>
                        <a:pt x="18" y="32"/>
                        <a:pt x="18" y="31"/>
                        <a:pt x="18" y="30"/>
                      </a:cubicBezTo>
                      <a:cubicBezTo>
                        <a:pt x="18" y="28"/>
                        <a:pt x="18" y="26"/>
                        <a:pt x="18" y="24"/>
                      </a:cubicBezTo>
                      <a:cubicBezTo>
                        <a:pt x="18" y="24"/>
                        <a:pt x="18" y="23"/>
                        <a:pt x="18" y="23"/>
                      </a:cubicBezTo>
                      <a:cubicBezTo>
                        <a:pt x="17" y="23"/>
                        <a:pt x="17" y="24"/>
                        <a:pt x="17" y="24"/>
                      </a:cubicBezTo>
                      <a:cubicBezTo>
                        <a:pt x="16" y="24"/>
                        <a:pt x="15" y="23"/>
                        <a:pt x="14" y="24"/>
                      </a:cubicBezTo>
                      <a:cubicBezTo>
                        <a:pt x="14" y="25"/>
                        <a:pt x="14" y="25"/>
                        <a:pt x="13" y="26"/>
                      </a:cubicBezTo>
                      <a:cubicBezTo>
                        <a:pt x="13" y="25"/>
                        <a:pt x="11" y="25"/>
                        <a:pt x="10" y="26"/>
                      </a:cubicBezTo>
                      <a:close/>
                      <a:moveTo>
                        <a:pt x="23" y="34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lose/>
                      <a:moveTo>
                        <a:pt x="20" y="35"/>
                      </a:moveTo>
                      <a:cubicBezTo>
                        <a:pt x="20" y="35"/>
                        <a:pt x="20" y="35"/>
                        <a:pt x="20" y="35"/>
                      </a:cubicBezTo>
                      <a:cubicBezTo>
                        <a:pt x="20" y="35"/>
                        <a:pt x="20" y="35"/>
                        <a:pt x="20" y="35"/>
                      </a:cubicBezTo>
                      <a:close/>
                      <a:moveTo>
                        <a:pt x="10" y="42"/>
                      </a:moveTo>
                      <a:cubicBezTo>
                        <a:pt x="10" y="42"/>
                        <a:pt x="10" y="42"/>
                        <a:pt x="10" y="42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1" y="43"/>
                        <a:pt x="10" y="42"/>
                        <a:pt x="10" y="42"/>
                      </a:cubicBezTo>
                      <a:close/>
                      <a:moveTo>
                        <a:pt x="9" y="47"/>
                      </a:move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9" y="47"/>
                        <a:pt x="9" y="47"/>
                        <a:pt x="9" y="47"/>
                      </a:cubicBezTo>
                      <a:close/>
                      <a:moveTo>
                        <a:pt x="8" y="46"/>
                      </a:moveTo>
                      <a:cubicBezTo>
                        <a:pt x="8" y="46"/>
                        <a:pt x="8" y="45"/>
                        <a:pt x="8" y="45"/>
                      </a:cubicBezTo>
                      <a:cubicBezTo>
                        <a:pt x="8" y="45"/>
                        <a:pt x="8" y="46"/>
                        <a:pt x="8" y="46"/>
                      </a:cubicBezTo>
                      <a:close/>
                      <a:moveTo>
                        <a:pt x="8" y="45"/>
                      </a:moveTo>
                      <a:cubicBezTo>
                        <a:pt x="8" y="45"/>
                        <a:pt x="8" y="44"/>
                        <a:pt x="9" y="44"/>
                      </a:cubicBez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9" y="44"/>
                        <a:pt x="10" y="44"/>
                        <a:pt x="10" y="43"/>
                      </a:cubicBezTo>
                      <a:cubicBezTo>
                        <a:pt x="10" y="43"/>
                        <a:pt x="10" y="43"/>
                        <a:pt x="11" y="44"/>
                      </a:cubicBezTo>
                      <a:cubicBezTo>
                        <a:pt x="10" y="44"/>
                        <a:pt x="10" y="45"/>
                        <a:pt x="10" y="45"/>
                      </a:cubicBezTo>
                      <a:cubicBezTo>
                        <a:pt x="10" y="46"/>
                        <a:pt x="10" y="45"/>
                        <a:pt x="10" y="45"/>
                      </a:cubicBezTo>
                      <a:cubicBezTo>
                        <a:pt x="9" y="45"/>
                        <a:pt x="9" y="44"/>
                        <a:pt x="9" y="44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8" y="45"/>
                        <a:pt x="8" y="45"/>
                        <a:pt x="8" y="45"/>
                      </a:cubicBezTo>
                      <a:close/>
                      <a:moveTo>
                        <a:pt x="7" y="45"/>
                      </a:moveTo>
                      <a:cubicBezTo>
                        <a:pt x="7" y="44"/>
                        <a:pt x="7" y="44"/>
                        <a:pt x="8" y="43"/>
                      </a:cubicBezTo>
                      <a:cubicBezTo>
                        <a:pt x="7" y="44"/>
                        <a:pt x="7" y="44"/>
                        <a:pt x="7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lose/>
                      <a:moveTo>
                        <a:pt x="6" y="48"/>
                      </a:moveTo>
                      <a:cubicBezTo>
                        <a:pt x="6" y="47"/>
                        <a:pt x="6" y="46"/>
                        <a:pt x="6" y="46"/>
                      </a:cubicBezTo>
                      <a:cubicBezTo>
                        <a:pt x="7" y="45"/>
                        <a:pt x="6" y="47"/>
                        <a:pt x="6" y="48"/>
                      </a:cubicBezTo>
                      <a:close/>
                      <a:moveTo>
                        <a:pt x="5" y="38"/>
                      </a:moveTo>
                      <a:cubicBezTo>
                        <a:pt x="5" y="38"/>
                        <a:pt x="5" y="38"/>
                        <a:pt x="5" y="38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5" y="37"/>
                        <a:pt x="5" y="37"/>
                        <a:pt x="5" y="38"/>
                      </a:cubicBezTo>
                      <a:close/>
                      <a:moveTo>
                        <a:pt x="2" y="49"/>
                      </a:move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3" y="48"/>
                        <a:pt x="3" y="49"/>
                        <a:pt x="2" y="49"/>
                      </a:cubicBezTo>
                      <a:close/>
                      <a:moveTo>
                        <a:pt x="2" y="49"/>
                      </a:moveTo>
                      <a:cubicBezTo>
                        <a:pt x="2" y="49"/>
                        <a:pt x="2" y="50"/>
                        <a:pt x="2" y="50"/>
                      </a:cubicBezTo>
                      <a:cubicBezTo>
                        <a:pt x="2" y="50"/>
                        <a:pt x="2" y="49"/>
                        <a:pt x="2" y="49"/>
                      </a:cubicBezTo>
                      <a:close/>
                      <a:moveTo>
                        <a:pt x="2" y="45"/>
                      </a:moveTo>
                      <a:cubicBezTo>
                        <a:pt x="2" y="45"/>
                        <a:pt x="1" y="45"/>
                        <a:pt x="1" y="45"/>
                      </a:cubicBezTo>
                      <a:cubicBezTo>
                        <a:pt x="2" y="44"/>
                        <a:pt x="2" y="44"/>
                        <a:pt x="2" y="43"/>
                      </a:cubicBezTo>
                      <a:cubicBezTo>
                        <a:pt x="2" y="44"/>
                        <a:pt x="2" y="44"/>
                        <a:pt x="3" y="44"/>
                      </a:cubicBezTo>
                      <a:cubicBezTo>
                        <a:pt x="3" y="44"/>
                        <a:pt x="3" y="44"/>
                        <a:pt x="3" y="43"/>
                      </a:cubicBezTo>
                      <a:cubicBezTo>
                        <a:pt x="3" y="43"/>
                        <a:pt x="2" y="43"/>
                        <a:pt x="3" y="43"/>
                      </a:cubicBezTo>
                      <a:cubicBezTo>
                        <a:pt x="3" y="42"/>
                        <a:pt x="3" y="43"/>
                        <a:pt x="3" y="43"/>
                      </a:cubicBezTo>
                      <a:cubicBezTo>
                        <a:pt x="3" y="43"/>
                        <a:pt x="3" y="43"/>
                        <a:pt x="4" y="43"/>
                      </a:cubicBezTo>
                      <a:cubicBezTo>
                        <a:pt x="3" y="43"/>
                        <a:pt x="3" y="43"/>
                        <a:pt x="3" y="42"/>
                      </a:cubicBezTo>
                      <a:cubicBezTo>
                        <a:pt x="3" y="42"/>
                        <a:pt x="4" y="42"/>
                        <a:pt x="4" y="42"/>
                      </a:cubicBezTo>
                      <a:cubicBezTo>
                        <a:pt x="4" y="43"/>
                        <a:pt x="4" y="42"/>
                        <a:pt x="4" y="43"/>
                      </a:cubicBezTo>
                      <a:cubicBezTo>
                        <a:pt x="4" y="43"/>
                        <a:pt x="4" y="44"/>
                        <a:pt x="4" y="44"/>
                      </a:cubicBezTo>
                      <a:cubicBezTo>
                        <a:pt x="4" y="44"/>
                        <a:pt x="4" y="43"/>
                        <a:pt x="5" y="43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5" y="44"/>
                        <a:pt x="5" y="45"/>
                        <a:pt x="5" y="44"/>
                      </a:cubicBezTo>
                      <a:cubicBezTo>
                        <a:pt x="5" y="45"/>
                        <a:pt x="5" y="46"/>
                        <a:pt x="5" y="46"/>
                      </a:cubicBezTo>
                      <a:cubicBezTo>
                        <a:pt x="5" y="46"/>
                        <a:pt x="5" y="46"/>
                        <a:pt x="5" y="46"/>
                      </a:cubicBezTo>
                      <a:cubicBezTo>
                        <a:pt x="5" y="46"/>
                        <a:pt x="4" y="47"/>
                        <a:pt x="4" y="47"/>
                      </a:cubicBezTo>
                      <a:cubicBezTo>
                        <a:pt x="5" y="47"/>
                        <a:pt x="5" y="47"/>
                        <a:pt x="5" y="47"/>
                      </a:cubicBezTo>
                      <a:cubicBezTo>
                        <a:pt x="5" y="47"/>
                        <a:pt x="5" y="47"/>
                        <a:pt x="4" y="48"/>
                      </a:cubicBezTo>
                      <a:cubicBezTo>
                        <a:pt x="5" y="48"/>
                        <a:pt x="5" y="47"/>
                        <a:pt x="5" y="47"/>
                      </a:cubicBezTo>
                      <a:cubicBezTo>
                        <a:pt x="5" y="48"/>
                        <a:pt x="5" y="48"/>
                        <a:pt x="5" y="48"/>
                      </a:cubicBezTo>
                      <a:cubicBezTo>
                        <a:pt x="5" y="48"/>
                        <a:pt x="4" y="49"/>
                        <a:pt x="4" y="49"/>
                      </a:cubicBezTo>
                      <a:cubicBezTo>
                        <a:pt x="4" y="49"/>
                        <a:pt x="4" y="48"/>
                        <a:pt x="4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3" y="49"/>
                        <a:pt x="3" y="49"/>
                        <a:pt x="3" y="49"/>
                      </a:cubicBezTo>
                      <a:cubicBezTo>
                        <a:pt x="4" y="48"/>
                        <a:pt x="3" y="48"/>
                        <a:pt x="3" y="48"/>
                      </a:cubicBezTo>
                      <a:cubicBezTo>
                        <a:pt x="3" y="48"/>
                        <a:pt x="4" y="48"/>
                        <a:pt x="4" y="47"/>
                      </a:cubicBezTo>
                      <a:cubicBezTo>
                        <a:pt x="4" y="47"/>
                        <a:pt x="4" y="47"/>
                        <a:pt x="4" y="47"/>
                      </a:cubicBezTo>
                      <a:cubicBezTo>
                        <a:pt x="4" y="47"/>
                        <a:pt x="4" y="47"/>
                        <a:pt x="3" y="47"/>
                      </a:cubicBezTo>
                      <a:cubicBezTo>
                        <a:pt x="3" y="47"/>
                        <a:pt x="3" y="47"/>
                        <a:pt x="2" y="4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2" y="47"/>
                        <a:pt x="1" y="46"/>
                        <a:pt x="2" y="45"/>
                      </a:cubicBezTo>
                      <a:close/>
                      <a:moveTo>
                        <a:pt x="1" y="22"/>
                      </a:moveTo>
                      <a:cubicBezTo>
                        <a:pt x="1" y="21"/>
                        <a:pt x="2" y="20"/>
                        <a:pt x="3" y="20"/>
                      </a:cubicBezTo>
                      <a:cubicBezTo>
                        <a:pt x="3" y="21"/>
                        <a:pt x="2" y="20"/>
                        <a:pt x="2" y="21"/>
                      </a:cubicBezTo>
                      <a:cubicBezTo>
                        <a:pt x="2" y="21"/>
                        <a:pt x="2" y="21"/>
                        <a:pt x="2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1" name="任意多边形 11290"/>
                <p:cNvSpPr>
                  <a:spLocks noEditPoints="1"/>
                </p:cNvSpPr>
                <p:nvPr/>
              </p:nvSpPr>
              <p:spPr>
                <a:xfrm>
                  <a:off x="5355" y="3686"/>
                  <a:ext cx="77" cy="113"/>
                </a:xfrm>
                <a:custGeom>
                  <a:avLst/>
                  <a:gdLst/>
                  <a:ahLst/>
                  <a:cxnLst/>
                  <a:pathLst>
                    <a:path w="37" h="54">
                      <a:moveTo>
                        <a:pt x="0" y="15"/>
                      </a:moveTo>
                      <a:cubicBezTo>
                        <a:pt x="1" y="16"/>
                        <a:pt x="0" y="19"/>
                        <a:pt x="0" y="21"/>
                      </a:cubicBezTo>
                      <a:cubicBezTo>
                        <a:pt x="0" y="21"/>
                        <a:pt x="0" y="22"/>
                        <a:pt x="1" y="22"/>
                      </a:cubicBezTo>
                      <a:cubicBezTo>
                        <a:pt x="1" y="23"/>
                        <a:pt x="0" y="24"/>
                        <a:pt x="1" y="25"/>
                      </a:cubicBezTo>
                      <a:cubicBezTo>
                        <a:pt x="1" y="27"/>
                        <a:pt x="0" y="30"/>
                        <a:pt x="1" y="32"/>
                      </a:cubicBezTo>
                      <a:cubicBezTo>
                        <a:pt x="1" y="33"/>
                        <a:pt x="1" y="33"/>
                        <a:pt x="1" y="34"/>
                      </a:cubicBezTo>
                      <a:cubicBezTo>
                        <a:pt x="1" y="35"/>
                        <a:pt x="1" y="37"/>
                        <a:pt x="1" y="39"/>
                      </a:cubicBezTo>
                      <a:cubicBezTo>
                        <a:pt x="1" y="41"/>
                        <a:pt x="1" y="42"/>
                        <a:pt x="1" y="43"/>
                      </a:cubicBezTo>
                      <a:cubicBezTo>
                        <a:pt x="1" y="46"/>
                        <a:pt x="1" y="48"/>
                        <a:pt x="1" y="50"/>
                      </a:cubicBezTo>
                      <a:cubicBezTo>
                        <a:pt x="1" y="51"/>
                        <a:pt x="2" y="52"/>
                        <a:pt x="1" y="53"/>
                      </a:cubicBezTo>
                      <a:cubicBezTo>
                        <a:pt x="2" y="54"/>
                        <a:pt x="4" y="52"/>
                        <a:pt x="5" y="52"/>
                      </a:cubicBezTo>
                      <a:cubicBezTo>
                        <a:pt x="6" y="52"/>
                        <a:pt x="6" y="52"/>
                        <a:pt x="6" y="52"/>
                      </a:cubicBezTo>
                      <a:cubicBezTo>
                        <a:pt x="7" y="51"/>
                        <a:pt x="9" y="50"/>
                        <a:pt x="11" y="50"/>
                      </a:cubicBezTo>
                      <a:cubicBezTo>
                        <a:pt x="11" y="49"/>
                        <a:pt x="10" y="49"/>
                        <a:pt x="10" y="49"/>
                      </a:cubicBezTo>
                      <a:cubicBezTo>
                        <a:pt x="10" y="49"/>
                        <a:pt x="11" y="49"/>
                        <a:pt x="11" y="49"/>
                      </a:cubicBezTo>
                      <a:cubicBezTo>
                        <a:pt x="12" y="49"/>
                        <a:pt x="11" y="49"/>
                        <a:pt x="11" y="49"/>
                      </a:cubicBezTo>
                      <a:cubicBezTo>
                        <a:pt x="12" y="50"/>
                        <a:pt x="13" y="49"/>
                        <a:pt x="13" y="49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3" y="48"/>
                        <a:pt x="14" y="48"/>
                        <a:pt x="14" y="48"/>
                      </a:cubicBezTo>
                      <a:cubicBezTo>
                        <a:pt x="14" y="48"/>
                        <a:pt x="14" y="47"/>
                        <a:pt x="15" y="47"/>
                      </a:cubicBezTo>
                      <a:cubicBezTo>
                        <a:pt x="14" y="46"/>
                        <a:pt x="13" y="46"/>
                        <a:pt x="13" y="45"/>
                      </a:cubicBezTo>
                      <a:cubicBezTo>
                        <a:pt x="13" y="45"/>
                        <a:pt x="14" y="44"/>
                        <a:pt x="14" y="44"/>
                      </a:cubicBezTo>
                      <a:cubicBezTo>
                        <a:pt x="14" y="44"/>
                        <a:pt x="14" y="43"/>
                        <a:pt x="14" y="43"/>
                      </a:cubicBezTo>
                      <a:cubicBezTo>
                        <a:pt x="14" y="43"/>
                        <a:pt x="13" y="43"/>
                        <a:pt x="13" y="43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4"/>
                        <a:pt x="13" y="43"/>
                        <a:pt x="13" y="42"/>
                      </a:cubicBezTo>
                      <a:cubicBezTo>
                        <a:pt x="13" y="42"/>
                        <a:pt x="14" y="42"/>
                        <a:pt x="14" y="41"/>
                      </a:cubicBezTo>
                      <a:cubicBezTo>
                        <a:pt x="15" y="42"/>
                        <a:pt x="15" y="42"/>
                        <a:pt x="16" y="42"/>
                      </a:cubicBezTo>
                      <a:cubicBezTo>
                        <a:pt x="16" y="42"/>
                        <a:pt x="15" y="43"/>
                        <a:pt x="15" y="44"/>
                      </a:cubicBezTo>
                      <a:cubicBezTo>
                        <a:pt x="16" y="43"/>
                        <a:pt x="17" y="42"/>
                        <a:pt x="18" y="42"/>
                      </a:cubicBezTo>
                      <a:cubicBezTo>
                        <a:pt x="18" y="38"/>
                        <a:pt x="18" y="33"/>
                        <a:pt x="18" y="28"/>
                      </a:cubicBezTo>
                      <a:cubicBezTo>
                        <a:pt x="15" y="29"/>
                        <a:pt x="14" y="28"/>
                        <a:pt x="13" y="26"/>
                      </a:cubicBezTo>
                      <a:cubicBezTo>
                        <a:pt x="13" y="22"/>
                        <a:pt x="13" y="19"/>
                        <a:pt x="13" y="16"/>
                      </a:cubicBezTo>
                      <a:cubicBezTo>
                        <a:pt x="13" y="16"/>
                        <a:pt x="12" y="16"/>
                        <a:pt x="12" y="16"/>
                      </a:cubicBezTo>
                      <a:cubicBezTo>
                        <a:pt x="13" y="14"/>
                        <a:pt x="13" y="13"/>
                        <a:pt x="12" y="12"/>
                      </a:cubicBezTo>
                      <a:cubicBezTo>
                        <a:pt x="13" y="12"/>
                        <a:pt x="13" y="12"/>
                        <a:pt x="13" y="11"/>
                      </a:cubicBezTo>
                      <a:cubicBezTo>
                        <a:pt x="15" y="11"/>
                        <a:pt x="16" y="10"/>
                        <a:pt x="17" y="10"/>
                      </a:cubicBezTo>
                      <a:cubicBezTo>
                        <a:pt x="17" y="10"/>
                        <a:pt x="17" y="9"/>
                        <a:pt x="18" y="9"/>
                      </a:cubicBezTo>
                      <a:cubicBezTo>
                        <a:pt x="18" y="9"/>
                        <a:pt x="18" y="9"/>
                        <a:pt x="18" y="10"/>
                      </a:cubicBezTo>
                      <a:cubicBezTo>
                        <a:pt x="19" y="9"/>
                        <a:pt x="19" y="8"/>
                        <a:pt x="20" y="9"/>
                      </a:cubicBezTo>
                      <a:cubicBezTo>
                        <a:pt x="21" y="8"/>
                        <a:pt x="22" y="8"/>
                        <a:pt x="23" y="7"/>
                      </a:cubicBezTo>
                      <a:cubicBezTo>
                        <a:pt x="24" y="8"/>
                        <a:pt x="24" y="8"/>
                        <a:pt x="24" y="9"/>
                      </a:cubicBezTo>
                      <a:cubicBezTo>
                        <a:pt x="23" y="12"/>
                        <a:pt x="24" y="14"/>
                        <a:pt x="24" y="17"/>
                      </a:cubicBezTo>
                      <a:cubicBezTo>
                        <a:pt x="24" y="17"/>
                        <a:pt x="24" y="17"/>
                        <a:pt x="24" y="18"/>
                      </a:cubicBezTo>
                      <a:cubicBezTo>
                        <a:pt x="24" y="18"/>
                        <a:pt x="24" y="19"/>
                        <a:pt x="24" y="20"/>
                      </a:cubicBezTo>
                      <a:cubicBezTo>
                        <a:pt x="24" y="21"/>
                        <a:pt x="23" y="23"/>
                        <a:pt x="23" y="24"/>
                      </a:cubicBezTo>
                      <a:cubicBezTo>
                        <a:pt x="21" y="26"/>
                        <a:pt x="21" y="27"/>
                        <a:pt x="19" y="28"/>
                      </a:cubicBezTo>
                      <a:cubicBezTo>
                        <a:pt x="19" y="32"/>
                        <a:pt x="19" y="37"/>
                        <a:pt x="20" y="41"/>
                      </a:cubicBezTo>
                      <a:cubicBezTo>
                        <a:pt x="22" y="40"/>
                        <a:pt x="24" y="40"/>
                        <a:pt x="25" y="41"/>
                      </a:cubicBezTo>
                      <a:cubicBezTo>
                        <a:pt x="25" y="41"/>
                        <a:pt x="24" y="42"/>
                        <a:pt x="24" y="43"/>
                      </a:cubicBezTo>
                      <a:cubicBezTo>
                        <a:pt x="23" y="43"/>
                        <a:pt x="24" y="41"/>
                        <a:pt x="25" y="41"/>
                      </a:cubicBezTo>
                      <a:cubicBezTo>
                        <a:pt x="24" y="41"/>
                        <a:pt x="23" y="42"/>
                        <a:pt x="22" y="42"/>
                      </a:cubicBezTo>
                      <a:cubicBezTo>
                        <a:pt x="21" y="42"/>
                        <a:pt x="20" y="43"/>
                        <a:pt x="19" y="44"/>
                      </a:cubicBezTo>
                      <a:cubicBezTo>
                        <a:pt x="18" y="43"/>
                        <a:pt x="17" y="44"/>
                        <a:pt x="16" y="44"/>
                      </a:cubicBezTo>
                      <a:cubicBezTo>
                        <a:pt x="16" y="45"/>
                        <a:pt x="16" y="45"/>
                        <a:pt x="17" y="45"/>
                      </a:cubicBezTo>
                      <a:cubicBezTo>
                        <a:pt x="17" y="45"/>
                        <a:pt x="16" y="46"/>
                        <a:pt x="16" y="46"/>
                      </a:cubicBezTo>
                      <a:cubicBezTo>
                        <a:pt x="16" y="46"/>
                        <a:pt x="16" y="46"/>
                        <a:pt x="16" y="46"/>
                      </a:cubicBezTo>
                      <a:cubicBezTo>
                        <a:pt x="17" y="46"/>
                        <a:pt x="18" y="46"/>
                        <a:pt x="19" y="46"/>
                      </a:cubicBezTo>
                      <a:cubicBezTo>
                        <a:pt x="19" y="45"/>
                        <a:pt x="20" y="45"/>
                        <a:pt x="20" y="45"/>
                      </a:cubicBezTo>
                      <a:cubicBezTo>
                        <a:pt x="20" y="46"/>
                        <a:pt x="19" y="45"/>
                        <a:pt x="19" y="46"/>
                      </a:cubicBezTo>
                      <a:cubicBezTo>
                        <a:pt x="19" y="47"/>
                        <a:pt x="19" y="46"/>
                        <a:pt x="20" y="46"/>
                      </a:cubicBezTo>
                      <a:cubicBezTo>
                        <a:pt x="20" y="46"/>
                        <a:pt x="22" y="45"/>
                        <a:pt x="22" y="44"/>
                      </a:cubicBezTo>
                      <a:cubicBezTo>
                        <a:pt x="21" y="45"/>
                        <a:pt x="21" y="45"/>
                        <a:pt x="20" y="45"/>
                      </a:cubicBezTo>
                      <a:cubicBezTo>
                        <a:pt x="21" y="44"/>
                        <a:pt x="22" y="43"/>
                        <a:pt x="22" y="44"/>
                      </a:cubicBezTo>
                      <a:cubicBezTo>
                        <a:pt x="23" y="44"/>
                        <a:pt x="23" y="43"/>
                        <a:pt x="23" y="43"/>
                      </a:cubicBezTo>
                      <a:cubicBezTo>
                        <a:pt x="23" y="43"/>
                        <a:pt x="24" y="43"/>
                        <a:pt x="24" y="43"/>
                      </a:cubicBezTo>
                      <a:cubicBezTo>
                        <a:pt x="23" y="44"/>
                        <a:pt x="23" y="44"/>
                        <a:pt x="22" y="44"/>
                      </a:cubicBezTo>
                      <a:cubicBezTo>
                        <a:pt x="22" y="45"/>
                        <a:pt x="24" y="44"/>
                        <a:pt x="24" y="44"/>
                      </a:cubicBezTo>
                      <a:cubicBezTo>
                        <a:pt x="25" y="44"/>
                        <a:pt x="26" y="43"/>
                        <a:pt x="26" y="43"/>
                      </a:cubicBezTo>
                      <a:cubicBezTo>
                        <a:pt x="26" y="43"/>
                        <a:pt x="25" y="43"/>
                        <a:pt x="25" y="43"/>
                      </a:cubicBezTo>
                      <a:cubicBezTo>
                        <a:pt x="25" y="43"/>
                        <a:pt x="25" y="43"/>
                        <a:pt x="25" y="43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1"/>
                        <a:pt x="26" y="40"/>
                      </a:cubicBezTo>
                      <a:cubicBezTo>
                        <a:pt x="26" y="39"/>
                        <a:pt x="25" y="40"/>
                        <a:pt x="25" y="39"/>
                      </a:cubicBezTo>
                      <a:cubicBezTo>
                        <a:pt x="25" y="39"/>
                        <a:pt x="25" y="39"/>
                        <a:pt x="26" y="39"/>
                      </a:cubicBezTo>
                      <a:cubicBezTo>
                        <a:pt x="26" y="39"/>
                        <a:pt x="26" y="38"/>
                        <a:pt x="27" y="38"/>
                      </a:cubicBezTo>
                      <a:cubicBezTo>
                        <a:pt x="27" y="38"/>
                        <a:pt x="27" y="39"/>
                        <a:pt x="27" y="39"/>
                      </a:cubicBezTo>
                      <a:cubicBezTo>
                        <a:pt x="27" y="39"/>
                        <a:pt x="27" y="38"/>
                        <a:pt x="28" y="38"/>
                      </a:cubicBezTo>
                      <a:cubicBezTo>
                        <a:pt x="28" y="39"/>
                        <a:pt x="27" y="40"/>
                        <a:pt x="28" y="41"/>
                      </a:cubicBezTo>
                      <a:cubicBezTo>
                        <a:pt x="28" y="41"/>
                        <a:pt x="29" y="41"/>
                        <a:pt x="29" y="41"/>
                      </a:cubicBezTo>
                      <a:cubicBezTo>
                        <a:pt x="29" y="42"/>
                        <a:pt x="28" y="41"/>
                        <a:pt x="28" y="42"/>
                      </a:cubicBezTo>
                      <a:cubicBezTo>
                        <a:pt x="29" y="42"/>
                        <a:pt x="30" y="42"/>
                        <a:pt x="30" y="41"/>
                      </a:cubicBezTo>
                      <a:cubicBezTo>
                        <a:pt x="30" y="41"/>
                        <a:pt x="30" y="41"/>
                        <a:pt x="30" y="40"/>
                      </a:cubicBezTo>
                      <a:cubicBezTo>
                        <a:pt x="29" y="40"/>
                        <a:pt x="29" y="39"/>
                        <a:pt x="29" y="38"/>
                      </a:cubicBezTo>
                      <a:cubicBezTo>
                        <a:pt x="29" y="38"/>
                        <a:pt x="29" y="39"/>
                        <a:pt x="29" y="38"/>
                      </a:cubicBezTo>
                      <a:cubicBezTo>
                        <a:pt x="29" y="38"/>
                        <a:pt x="29" y="36"/>
                        <a:pt x="29" y="35"/>
                      </a:cubicBezTo>
                      <a:cubicBezTo>
                        <a:pt x="30" y="35"/>
                        <a:pt x="30" y="36"/>
                        <a:pt x="30" y="36"/>
                      </a:cubicBezTo>
                      <a:cubicBezTo>
                        <a:pt x="30" y="35"/>
                        <a:pt x="29" y="34"/>
                        <a:pt x="29" y="34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4"/>
                        <a:pt x="29" y="33"/>
                        <a:pt x="30" y="32"/>
                      </a:cubicBezTo>
                      <a:cubicBezTo>
                        <a:pt x="30" y="32"/>
                        <a:pt x="30" y="33"/>
                        <a:pt x="30" y="32"/>
                      </a:cubicBezTo>
                      <a:cubicBezTo>
                        <a:pt x="31" y="31"/>
                        <a:pt x="31" y="32"/>
                        <a:pt x="32" y="32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3" y="32"/>
                        <a:pt x="33" y="32"/>
                        <a:pt x="33" y="33"/>
                      </a:cubicBezTo>
                      <a:cubicBezTo>
                        <a:pt x="33" y="33"/>
                        <a:pt x="33" y="33"/>
                        <a:pt x="34" y="33"/>
                      </a:cubicBezTo>
                      <a:cubicBezTo>
                        <a:pt x="34" y="33"/>
                        <a:pt x="34" y="32"/>
                        <a:pt x="34" y="32"/>
                      </a:cubicBezTo>
                      <a:cubicBezTo>
                        <a:pt x="34" y="32"/>
                        <a:pt x="35" y="32"/>
                        <a:pt x="35" y="32"/>
                      </a:cubicBezTo>
                      <a:cubicBezTo>
                        <a:pt x="35" y="33"/>
                        <a:pt x="35" y="33"/>
                        <a:pt x="35" y="34"/>
                      </a:cubicBezTo>
                      <a:cubicBezTo>
                        <a:pt x="35" y="34"/>
                        <a:pt x="35" y="33"/>
                        <a:pt x="35" y="33"/>
                      </a:cubicBezTo>
                      <a:cubicBezTo>
                        <a:pt x="36" y="34"/>
                        <a:pt x="35" y="35"/>
                        <a:pt x="35" y="36"/>
                      </a:cubicBezTo>
                      <a:cubicBezTo>
                        <a:pt x="35" y="36"/>
                        <a:pt x="35" y="35"/>
                        <a:pt x="34" y="36"/>
                      </a:cubicBezTo>
                      <a:cubicBezTo>
                        <a:pt x="34" y="36"/>
                        <a:pt x="34" y="36"/>
                        <a:pt x="34" y="37"/>
                      </a:cubicBezTo>
                      <a:cubicBezTo>
                        <a:pt x="34" y="37"/>
                        <a:pt x="33" y="37"/>
                        <a:pt x="33" y="38"/>
                      </a:cubicBezTo>
                      <a:cubicBezTo>
                        <a:pt x="32" y="38"/>
                        <a:pt x="32" y="39"/>
                        <a:pt x="32" y="38"/>
                      </a:cubicBezTo>
                      <a:cubicBezTo>
                        <a:pt x="32" y="38"/>
                        <a:pt x="32" y="38"/>
                        <a:pt x="32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2" y="36"/>
                        <a:pt x="32" y="37"/>
                        <a:pt x="32" y="37"/>
                      </a:cubicBezTo>
                      <a:cubicBezTo>
                        <a:pt x="32" y="37"/>
                        <a:pt x="31" y="37"/>
                        <a:pt x="31" y="37"/>
                      </a:cubicBezTo>
                      <a:cubicBezTo>
                        <a:pt x="31" y="37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2" y="39"/>
                        <a:pt x="31" y="39"/>
                        <a:pt x="31" y="39"/>
                      </a:cubicBezTo>
                      <a:cubicBezTo>
                        <a:pt x="31" y="39"/>
                        <a:pt x="31" y="40"/>
                        <a:pt x="31" y="40"/>
                      </a:cubicBezTo>
                      <a:cubicBezTo>
                        <a:pt x="31" y="40"/>
                        <a:pt x="31" y="39"/>
                        <a:pt x="32" y="40"/>
                      </a:cubicBezTo>
                      <a:cubicBezTo>
                        <a:pt x="32" y="40"/>
                        <a:pt x="31" y="40"/>
                        <a:pt x="32" y="41"/>
                      </a:cubicBezTo>
                      <a:cubicBezTo>
                        <a:pt x="32" y="40"/>
                        <a:pt x="33" y="40"/>
                        <a:pt x="33" y="40"/>
                      </a:cubicBezTo>
                      <a:cubicBezTo>
                        <a:pt x="34" y="40"/>
                        <a:pt x="34" y="39"/>
                        <a:pt x="34" y="39"/>
                      </a:cubicBezTo>
                      <a:cubicBezTo>
                        <a:pt x="34" y="39"/>
                        <a:pt x="34" y="39"/>
                        <a:pt x="35" y="39"/>
                      </a:cubicBezTo>
                      <a:cubicBezTo>
                        <a:pt x="35" y="39"/>
                        <a:pt x="36" y="38"/>
                        <a:pt x="36" y="38"/>
                      </a:cubicBezTo>
                      <a:cubicBezTo>
                        <a:pt x="36" y="36"/>
                        <a:pt x="37" y="33"/>
                        <a:pt x="36" y="31"/>
                      </a:cubicBezTo>
                      <a:cubicBezTo>
                        <a:pt x="36" y="27"/>
                        <a:pt x="37" y="24"/>
                        <a:pt x="36" y="21"/>
                      </a:cubicBezTo>
                      <a:cubicBezTo>
                        <a:pt x="36" y="21"/>
                        <a:pt x="36" y="21"/>
                        <a:pt x="36" y="21"/>
                      </a:cubicBezTo>
                      <a:cubicBezTo>
                        <a:pt x="36" y="17"/>
                        <a:pt x="37" y="12"/>
                        <a:pt x="36" y="9"/>
                      </a:cubicBezTo>
                      <a:cubicBezTo>
                        <a:pt x="36" y="9"/>
                        <a:pt x="36" y="10"/>
                        <a:pt x="35" y="10"/>
                      </a:cubicBezTo>
                      <a:cubicBezTo>
                        <a:pt x="35" y="10"/>
                        <a:pt x="36" y="10"/>
                        <a:pt x="36" y="11"/>
                      </a:cubicBezTo>
                      <a:cubicBezTo>
                        <a:pt x="35" y="11"/>
                        <a:pt x="35" y="10"/>
                        <a:pt x="35" y="11"/>
                      </a:cubicBezTo>
                      <a:cubicBezTo>
                        <a:pt x="34" y="10"/>
                        <a:pt x="35" y="8"/>
                        <a:pt x="35" y="9"/>
                      </a:cubicBezTo>
                      <a:cubicBezTo>
                        <a:pt x="36" y="9"/>
                        <a:pt x="35" y="8"/>
                        <a:pt x="35" y="8"/>
                      </a:cubicBezTo>
                      <a:cubicBezTo>
                        <a:pt x="35" y="9"/>
                        <a:pt x="34" y="9"/>
                        <a:pt x="33" y="10"/>
                      </a:cubicBezTo>
                      <a:cubicBezTo>
                        <a:pt x="33" y="10"/>
                        <a:pt x="32" y="9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8"/>
                        <a:pt x="32" y="8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4" y="7"/>
                        <a:pt x="34" y="6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5" y="5"/>
                        <a:pt x="34" y="6"/>
                        <a:pt x="35" y="6"/>
                      </a:cubicBezTo>
                      <a:cubicBezTo>
                        <a:pt x="34" y="6"/>
                        <a:pt x="34" y="8"/>
                        <a:pt x="35" y="8"/>
                      </a:cubicBezTo>
                      <a:cubicBezTo>
                        <a:pt x="35" y="8"/>
                        <a:pt x="35" y="7"/>
                        <a:pt x="35" y="7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6" y="6"/>
                        <a:pt x="36" y="4"/>
                        <a:pt x="36" y="3"/>
                      </a:cubicBezTo>
                      <a:cubicBezTo>
                        <a:pt x="36" y="2"/>
                        <a:pt x="35" y="1"/>
                        <a:pt x="36" y="0"/>
                      </a:cubicBezTo>
                      <a:cubicBezTo>
                        <a:pt x="33" y="1"/>
                        <a:pt x="31" y="2"/>
                        <a:pt x="28" y="2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3"/>
                        <a:pt x="26" y="3"/>
                      </a:cubicBezTo>
                      <a:cubicBezTo>
                        <a:pt x="26" y="3"/>
                        <a:pt x="26" y="4"/>
                        <a:pt x="26" y="4"/>
                      </a:cubicBezTo>
                      <a:cubicBezTo>
                        <a:pt x="24" y="4"/>
                        <a:pt x="23" y="4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1" y="6"/>
                        <a:pt x="20" y="6"/>
                        <a:pt x="19" y="6"/>
                      </a:cubicBezTo>
                      <a:cubicBezTo>
                        <a:pt x="19" y="6"/>
                        <a:pt x="19" y="7"/>
                        <a:pt x="18" y="7"/>
                      </a:cubicBezTo>
                      <a:cubicBezTo>
                        <a:pt x="18" y="7"/>
                        <a:pt x="17" y="7"/>
                        <a:pt x="16" y="7"/>
                      </a:cubicBezTo>
                      <a:cubicBezTo>
                        <a:pt x="15" y="8"/>
                        <a:pt x="13" y="9"/>
                        <a:pt x="12" y="9"/>
                      </a:cubicBezTo>
                      <a:cubicBezTo>
                        <a:pt x="11" y="9"/>
                        <a:pt x="11" y="9"/>
                        <a:pt x="10" y="9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9" y="10"/>
                        <a:pt x="9" y="10"/>
                        <a:pt x="8" y="10"/>
                      </a:cubicBezTo>
                      <a:cubicBezTo>
                        <a:pt x="8" y="11"/>
                        <a:pt x="7" y="11"/>
                        <a:pt x="7" y="11"/>
                      </a:cubicBezTo>
                      <a:cubicBezTo>
                        <a:pt x="7" y="11"/>
                        <a:pt x="7" y="12"/>
                        <a:pt x="6" y="12"/>
                      </a:cubicBezTo>
                      <a:cubicBezTo>
                        <a:pt x="6" y="11"/>
                        <a:pt x="4" y="12"/>
                        <a:pt x="4" y="13"/>
                      </a:cubicBezTo>
                      <a:cubicBezTo>
                        <a:pt x="3" y="12"/>
                        <a:pt x="2" y="14"/>
                        <a:pt x="1" y="14"/>
                      </a:cubicBezTo>
                      <a:cubicBezTo>
                        <a:pt x="0" y="14"/>
                        <a:pt x="0" y="14"/>
                        <a:pt x="0" y="15"/>
                      </a:cubicBezTo>
                      <a:close/>
                      <a:moveTo>
                        <a:pt x="30" y="6"/>
                      </a:move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lose/>
                      <a:moveTo>
                        <a:pt x="29" y="15"/>
                      </a:moveTo>
                      <a:cubicBezTo>
                        <a:pt x="29" y="15"/>
                        <a:pt x="30" y="15"/>
                        <a:pt x="30" y="15"/>
                      </a:cubicBezTo>
                      <a:cubicBezTo>
                        <a:pt x="30" y="15"/>
                        <a:pt x="29" y="15"/>
                        <a:pt x="29" y="15"/>
                      </a:cubicBezTo>
                      <a:close/>
                      <a:moveTo>
                        <a:pt x="30" y="24"/>
                      </a:moveTo>
                      <a:cubicBezTo>
                        <a:pt x="30" y="24"/>
                        <a:pt x="30" y="25"/>
                        <a:pt x="29" y="24"/>
                      </a:cubicBezTo>
                      <a:cubicBezTo>
                        <a:pt x="29" y="24"/>
                        <a:pt x="30" y="24"/>
                        <a:pt x="30" y="24"/>
                      </a:cubicBezTo>
                      <a:close/>
                      <a:moveTo>
                        <a:pt x="30" y="12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lose/>
                      <a:moveTo>
                        <a:pt x="30" y="9"/>
                      </a:moveTo>
                      <a:cubicBezTo>
                        <a:pt x="30" y="9"/>
                        <a:pt x="30" y="10"/>
                        <a:pt x="31" y="10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9"/>
                        <a:pt x="32" y="9"/>
                        <a:pt x="32" y="10"/>
                      </a:cubicBezTo>
                      <a:cubicBezTo>
                        <a:pt x="31" y="10"/>
                        <a:pt x="31" y="10"/>
                        <a:pt x="30" y="10"/>
                      </a:cubicBezTo>
                      <a:cubicBezTo>
                        <a:pt x="30" y="10"/>
                        <a:pt x="30" y="10"/>
                        <a:pt x="29" y="9"/>
                      </a:cubicBezTo>
                      <a:cubicBezTo>
                        <a:pt x="30" y="9"/>
                        <a:pt x="30" y="8"/>
                        <a:pt x="30" y="8"/>
                      </a:cubicBezTo>
                      <a:cubicBezTo>
                        <a:pt x="30" y="9"/>
                        <a:pt x="30" y="9"/>
                        <a:pt x="30" y="10"/>
                      </a:cubicBezTo>
                      <a:cubicBezTo>
                        <a:pt x="30" y="10"/>
                        <a:pt x="30" y="9"/>
                        <a:pt x="30" y="9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2" y="11"/>
                        <a:pt x="32" y="11"/>
                      </a:cubicBezTo>
                      <a:cubicBezTo>
                        <a:pt x="32" y="11"/>
                        <a:pt x="32" y="12"/>
                        <a:pt x="32" y="12"/>
                      </a:cubicBezTo>
                      <a:cubicBezTo>
                        <a:pt x="32" y="12"/>
                        <a:pt x="32" y="13"/>
                        <a:pt x="31" y="12"/>
                      </a:cubicBezTo>
                      <a:cubicBezTo>
                        <a:pt x="32" y="12"/>
                        <a:pt x="31" y="12"/>
                        <a:pt x="31" y="11"/>
                      </a:cubicBezTo>
                      <a:close/>
                      <a:moveTo>
                        <a:pt x="31" y="6"/>
                      </a:move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6"/>
                        <a:pt x="30" y="6"/>
                        <a:pt x="30" y="6"/>
                      </a:cubicBezTo>
                      <a:cubicBezTo>
                        <a:pt x="31" y="5"/>
                        <a:pt x="31" y="6"/>
                        <a:pt x="31" y="6"/>
                      </a:cubicBezTo>
                      <a:close/>
                      <a:moveTo>
                        <a:pt x="34" y="3"/>
                      </a:moveTo>
                      <a:cubicBezTo>
                        <a:pt x="34" y="3"/>
                        <a:pt x="33" y="3"/>
                        <a:pt x="33" y="2"/>
                      </a:cubicBezTo>
                      <a:cubicBezTo>
                        <a:pt x="33" y="2"/>
                        <a:pt x="34" y="2"/>
                        <a:pt x="34" y="3"/>
                      </a:cubicBezTo>
                      <a:close/>
                      <a:moveTo>
                        <a:pt x="33" y="5"/>
                      </a:moveTo>
                      <a:cubicBezTo>
                        <a:pt x="33" y="4"/>
                        <a:pt x="33" y="4"/>
                        <a:pt x="34" y="4"/>
                      </a:cubicBezTo>
                      <a:cubicBezTo>
                        <a:pt x="34" y="4"/>
                        <a:pt x="34" y="5"/>
                        <a:pt x="34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4"/>
                        <a:pt x="33" y="5"/>
                        <a:pt x="33" y="5"/>
                      </a:cubicBezTo>
                      <a:close/>
                      <a:moveTo>
                        <a:pt x="32" y="7"/>
                      </a:moveTo>
                      <a:cubicBezTo>
                        <a:pt x="31" y="7"/>
                        <a:pt x="32" y="9"/>
                        <a:pt x="31" y="9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2" y="7"/>
                        <a:pt x="32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2" y="6"/>
                        <a:pt x="32" y="7"/>
                        <a:pt x="32" y="7"/>
                      </a:cubicBezTo>
                      <a:close/>
                      <a:moveTo>
                        <a:pt x="32" y="13"/>
                      </a:moveTo>
                      <a:cubicBezTo>
                        <a:pt x="32" y="13"/>
                        <a:pt x="32" y="12"/>
                        <a:pt x="32" y="12"/>
                      </a:cubicBezTo>
                      <a:cubicBezTo>
                        <a:pt x="33" y="12"/>
                        <a:pt x="33" y="13"/>
                        <a:pt x="32" y="13"/>
                      </a:cubicBezTo>
                      <a:close/>
                      <a:moveTo>
                        <a:pt x="32" y="18"/>
                      </a:move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6"/>
                        <a:pt x="30" y="15"/>
                        <a:pt x="31" y="14"/>
                      </a:cubicBezTo>
                      <a:cubicBezTo>
                        <a:pt x="31" y="14"/>
                        <a:pt x="32" y="14"/>
                        <a:pt x="32" y="15"/>
                      </a:cubicBezTo>
                      <a:cubicBezTo>
                        <a:pt x="32" y="15"/>
                        <a:pt x="32" y="15"/>
                        <a:pt x="32" y="16"/>
                      </a:cubicBezTo>
                      <a:cubicBezTo>
                        <a:pt x="32" y="16"/>
                        <a:pt x="32" y="16"/>
                        <a:pt x="32" y="17"/>
                      </a:cubicBezTo>
                      <a:cubicBezTo>
                        <a:pt x="32" y="16"/>
                        <a:pt x="33" y="16"/>
                        <a:pt x="33" y="16"/>
                      </a:cubicBezTo>
                      <a:cubicBezTo>
                        <a:pt x="33" y="16"/>
                        <a:pt x="33" y="17"/>
                        <a:pt x="32" y="18"/>
                      </a:cubicBezTo>
                      <a:close/>
                      <a:moveTo>
                        <a:pt x="34" y="17"/>
                      </a:moveTo>
                      <a:cubicBezTo>
                        <a:pt x="33" y="17"/>
                        <a:pt x="34" y="16"/>
                        <a:pt x="34" y="16"/>
                      </a:cubicBezTo>
                      <a:cubicBezTo>
                        <a:pt x="33" y="15"/>
                        <a:pt x="34" y="14"/>
                        <a:pt x="33" y="14"/>
                      </a:cubicBezTo>
                      <a:cubicBezTo>
                        <a:pt x="33" y="13"/>
                        <a:pt x="33" y="12"/>
                        <a:pt x="33" y="12"/>
                      </a:cubicBezTo>
                      <a:cubicBezTo>
                        <a:pt x="33" y="12"/>
                        <a:pt x="34" y="12"/>
                        <a:pt x="34" y="12"/>
                      </a:cubicBezTo>
                      <a:cubicBezTo>
                        <a:pt x="34" y="12"/>
                        <a:pt x="34" y="13"/>
                        <a:pt x="34" y="13"/>
                      </a:cubicBezTo>
                      <a:cubicBezTo>
                        <a:pt x="35" y="14"/>
                        <a:pt x="33" y="17"/>
                        <a:pt x="34" y="17"/>
                      </a:cubicBezTo>
                      <a:close/>
                      <a:moveTo>
                        <a:pt x="35" y="11"/>
                      </a:moveTo>
                      <a:cubicBezTo>
                        <a:pt x="35" y="11"/>
                        <a:pt x="34" y="11"/>
                        <a:pt x="34" y="12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1"/>
                        <a:pt x="34" y="11"/>
                        <a:pt x="35" y="11"/>
                      </a:cubicBezTo>
                      <a:close/>
                      <a:moveTo>
                        <a:pt x="35" y="16"/>
                      </a:moveTo>
                      <a:cubicBezTo>
                        <a:pt x="34" y="16"/>
                        <a:pt x="34" y="16"/>
                        <a:pt x="34" y="15"/>
                      </a:cubicBezTo>
                      <a:cubicBezTo>
                        <a:pt x="34" y="15"/>
                        <a:pt x="35" y="15"/>
                        <a:pt x="35" y="15"/>
                      </a:cubicBezTo>
                      <a:cubicBezTo>
                        <a:pt x="35" y="15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6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4" y="13"/>
                        <a:pt x="35" y="13"/>
                        <a:pt x="35" y="13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2"/>
                        <a:pt x="35" y="12"/>
                      </a:cubicBezTo>
                      <a:cubicBezTo>
                        <a:pt x="35" y="12"/>
                        <a:pt x="35" y="11"/>
                        <a:pt x="36" y="11"/>
                      </a:cubicBezTo>
                      <a:cubicBezTo>
                        <a:pt x="36" y="12"/>
                        <a:pt x="35" y="12"/>
                        <a:pt x="35" y="13"/>
                      </a:cubicBezTo>
                      <a:close/>
                      <a:moveTo>
                        <a:pt x="35" y="21"/>
                      </a:moveTo>
                      <a:cubicBezTo>
                        <a:pt x="35" y="20"/>
                        <a:pt x="35" y="20"/>
                        <a:pt x="35" y="19"/>
                      </a:cubicBezTo>
                      <a:cubicBezTo>
                        <a:pt x="35" y="20"/>
                        <a:pt x="34" y="20"/>
                        <a:pt x="34" y="20"/>
                      </a:cubicBezTo>
                      <a:cubicBezTo>
                        <a:pt x="34" y="20"/>
                        <a:pt x="34" y="20"/>
                        <a:pt x="34" y="19"/>
                      </a:cubicBezTo>
                      <a:cubicBezTo>
                        <a:pt x="34" y="19"/>
                        <a:pt x="34" y="18"/>
                        <a:pt x="34" y="18"/>
                      </a:cubicBezTo>
                      <a:cubicBezTo>
                        <a:pt x="35" y="18"/>
                        <a:pt x="35" y="19"/>
                        <a:pt x="35" y="19"/>
                      </a:cubicBezTo>
                      <a:cubicBezTo>
                        <a:pt x="35" y="19"/>
                        <a:pt x="35" y="18"/>
                        <a:pt x="35" y="18"/>
                      </a:cubicBezTo>
                      <a:cubicBezTo>
                        <a:pt x="35" y="19"/>
                        <a:pt x="37" y="21"/>
                        <a:pt x="35" y="21"/>
                      </a:cubicBezTo>
                      <a:close/>
                      <a:moveTo>
                        <a:pt x="35" y="24"/>
                      </a:moveTo>
                      <a:cubicBezTo>
                        <a:pt x="35" y="24"/>
                        <a:pt x="35" y="24"/>
                        <a:pt x="34" y="24"/>
                      </a:cubicBezTo>
                      <a:cubicBezTo>
                        <a:pt x="34" y="24"/>
                        <a:pt x="35" y="23"/>
                        <a:pt x="35" y="24"/>
                      </a:cubicBezTo>
                      <a:close/>
                      <a:moveTo>
                        <a:pt x="36" y="32"/>
                      </a:moveTo>
                      <a:cubicBezTo>
                        <a:pt x="36" y="32"/>
                        <a:pt x="36" y="33"/>
                        <a:pt x="35" y="33"/>
                      </a:cubicBezTo>
                      <a:cubicBezTo>
                        <a:pt x="35" y="32"/>
                        <a:pt x="35" y="32"/>
                        <a:pt x="36" y="32"/>
                      </a:cubicBezTo>
                      <a:close/>
                      <a:moveTo>
                        <a:pt x="35" y="26"/>
                      </a:move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6"/>
                        <a:pt x="35" y="27"/>
                        <a:pt x="35" y="27"/>
                      </a:cubicBezTo>
                      <a:cubicBezTo>
                        <a:pt x="35" y="27"/>
                        <a:pt x="35" y="27"/>
                        <a:pt x="35" y="26"/>
                      </a:cubicBezTo>
                      <a:close/>
                      <a:moveTo>
                        <a:pt x="33" y="30"/>
                      </a:move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4" y="28"/>
                        <a:pt x="35" y="30"/>
                        <a:pt x="34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1"/>
                        <a:pt x="34" y="31"/>
                        <a:pt x="33" y="31"/>
                      </a:cubicBezTo>
                      <a:cubicBezTo>
                        <a:pt x="34" y="31"/>
                        <a:pt x="34" y="30"/>
                        <a:pt x="34" y="30"/>
                      </a:cubicBezTo>
                      <a:cubicBezTo>
                        <a:pt x="34" y="30"/>
                        <a:pt x="34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4"/>
                        <a:pt x="34" y="24"/>
                      </a:cubicBezTo>
                      <a:cubicBezTo>
                        <a:pt x="33" y="24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3" y="25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2" y="24"/>
                      </a:moveTo>
                      <a:cubicBezTo>
                        <a:pt x="33" y="24"/>
                        <a:pt x="33" y="24"/>
                        <a:pt x="33" y="24"/>
                      </a:cubicBezTo>
                      <a:cubicBezTo>
                        <a:pt x="33" y="24"/>
                        <a:pt x="32" y="25"/>
                        <a:pt x="32" y="24"/>
                      </a:cubicBez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2"/>
                      </a:cubicBezTo>
                      <a:cubicBezTo>
                        <a:pt x="32" y="32"/>
                        <a:pt x="32" y="31"/>
                        <a:pt x="33" y="31"/>
                      </a:cubicBezTo>
                      <a:close/>
                      <a:moveTo>
                        <a:pt x="32" y="29"/>
                      </a:move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2" y="29"/>
                        <a:pt x="31" y="29"/>
                        <a:pt x="32" y="29"/>
                      </a:cubicBezTo>
                      <a:close/>
                      <a:moveTo>
                        <a:pt x="31" y="24"/>
                      </a:moveTo>
                      <a:cubicBezTo>
                        <a:pt x="31" y="23"/>
                        <a:pt x="31" y="23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2" y="23"/>
                        <a:pt x="32" y="23"/>
                        <a:pt x="32" y="22"/>
                      </a:cubicBezTo>
                      <a:cubicBezTo>
                        <a:pt x="32" y="21"/>
                        <a:pt x="32" y="20"/>
                        <a:pt x="33" y="19"/>
                      </a:cubicBezTo>
                      <a:cubicBezTo>
                        <a:pt x="33" y="19"/>
                        <a:pt x="34" y="19"/>
                        <a:pt x="33" y="20"/>
                      </a:cubicBezTo>
                      <a:cubicBezTo>
                        <a:pt x="33" y="20"/>
                        <a:pt x="33" y="19"/>
                        <a:pt x="33" y="20"/>
                      </a:cubicBezTo>
                      <a:cubicBezTo>
                        <a:pt x="33" y="20"/>
                        <a:pt x="33" y="21"/>
                        <a:pt x="32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2"/>
                        <a:pt x="33" y="21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1"/>
                      </a:cubicBezTo>
                      <a:cubicBezTo>
                        <a:pt x="34" y="21"/>
                        <a:pt x="34" y="21"/>
                        <a:pt x="34" y="22"/>
                      </a:cubicBezTo>
                      <a:cubicBezTo>
                        <a:pt x="35" y="22"/>
                        <a:pt x="35" y="21"/>
                        <a:pt x="35" y="22"/>
                      </a:cubicBezTo>
                      <a:cubicBezTo>
                        <a:pt x="35" y="22"/>
                        <a:pt x="34" y="22"/>
                        <a:pt x="34" y="23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2" y="24"/>
                        <a:pt x="32" y="23"/>
                        <a:pt x="31" y="24"/>
                      </a:cubicBezTo>
                      <a:close/>
                      <a:moveTo>
                        <a:pt x="31" y="27"/>
                      </a:move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8"/>
                        <a:pt x="31" y="27"/>
                        <a:pt x="31" y="27"/>
                      </a:cubicBezTo>
                      <a:close/>
                      <a:moveTo>
                        <a:pt x="31" y="26"/>
                      </a:moveTo>
                      <a:cubicBezTo>
                        <a:pt x="31" y="26"/>
                        <a:pt x="31" y="26"/>
                        <a:pt x="31" y="25"/>
                      </a:cubicBezTo>
                      <a:cubicBezTo>
                        <a:pt x="31" y="25"/>
                        <a:pt x="31" y="25"/>
                        <a:pt x="31" y="25"/>
                      </a:cubicBezTo>
                      <a:cubicBezTo>
                        <a:pt x="31" y="25"/>
                        <a:pt x="31" y="25"/>
                        <a:pt x="31" y="26"/>
                      </a:cubicBezTo>
                      <a:close/>
                      <a:moveTo>
                        <a:pt x="30" y="21"/>
                      </a:moveTo>
                      <a:cubicBezTo>
                        <a:pt x="31" y="21"/>
                        <a:pt x="31" y="21"/>
                        <a:pt x="31" y="20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31" y="22"/>
                        <a:pt x="32" y="22"/>
                        <a:pt x="32" y="22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31" y="22"/>
                        <a:pt x="31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5"/>
                        <a:pt x="31" y="15"/>
                      </a:cubicBezTo>
                      <a:cubicBezTo>
                        <a:pt x="31" y="16"/>
                        <a:pt x="31" y="16"/>
                        <a:pt x="31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lose/>
                      <a:moveTo>
                        <a:pt x="30" y="26"/>
                      </a:moveTo>
                      <a:cubicBezTo>
                        <a:pt x="29" y="26"/>
                        <a:pt x="29" y="26"/>
                        <a:pt x="29" y="25"/>
                      </a:cubicBezTo>
                      <a:cubicBezTo>
                        <a:pt x="29" y="25"/>
                        <a:pt x="30" y="25"/>
                        <a:pt x="30" y="26"/>
                      </a:cubicBezTo>
                      <a:close/>
                      <a:moveTo>
                        <a:pt x="30" y="27"/>
                      </a:moveTo>
                      <a:cubicBezTo>
                        <a:pt x="30" y="28"/>
                        <a:pt x="30" y="28"/>
                        <a:pt x="29" y="28"/>
                      </a:cubicBezTo>
                      <a:cubicBezTo>
                        <a:pt x="29" y="28"/>
                        <a:pt x="29" y="27"/>
                        <a:pt x="30" y="27"/>
                      </a:cubicBezTo>
                      <a:close/>
                      <a:moveTo>
                        <a:pt x="29" y="30"/>
                      </a:moveTo>
                      <a:cubicBezTo>
                        <a:pt x="29" y="30"/>
                        <a:pt x="29" y="30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29" y="31"/>
                        <a:pt x="29" y="31"/>
                        <a:pt x="29" y="30"/>
                      </a:cubicBezTo>
                      <a:close/>
                      <a:moveTo>
                        <a:pt x="29" y="6"/>
                      </a:moveTo>
                      <a:cubicBezTo>
                        <a:pt x="29" y="5"/>
                        <a:pt x="29" y="5"/>
                        <a:pt x="30" y="5"/>
                      </a:cubicBezTo>
                      <a:cubicBezTo>
                        <a:pt x="30" y="6"/>
                        <a:pt x="29" y="6"/>
                        <a:pt x="29" y="6"/>
                      </a:cubicBezTo>
                      <a:close/>
                      <a:moveTo>
                        <a:pt x="29" y="9"/>
                      </a:moveTo>
                      <a:cubicBezTo>
                        <a:pt x="29" y="9"/>
                        <a:pt x="29" y="10"/>
                        <a:pt x="29" y="10"/>
                      </a:cubicBezTo>
                      <a:cubicBezTo>
                        <a:pt x="29" y="10"/>
                        <a:pt x="29" y="10"/>
                        <a:pt x="29" y="9"/>
                      </a:cubicBezTo>
                      <a:close/>
                      <a:moveTo>
                        <a:pt x="29" y="39"/>
                      </a:move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29" y="40"/>
                        <a:pt x="29" y="40"/>
                        <a:pt x="29" y="39"/>
                      </a:cubicBezTo>
                      <a:close/>
                      <a:moveTo>
                        <a:pt x="18" y="45"/>
                      </a:moveTo>
                      <a:cubicBezTo>
                        <a:pt x="18" y="45"/>
                        <a:pt x="18" y="45"/>
                        <a:pt x="18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8" y="45"/>
                        <a:pt x="18" y="45"/>
                        <a:pt x="18" y="45"/>
                      </a:cubicBezTo>
                      <a:close/>
                      <a:moveTo>
                        <a:pt x="23" y="42"/>
                      </a:moveTo>
                      <a:cubicBezTo>
                        <a:pt x="23" y="42"/>
                        <a:pt x="23" y="43"/>
                        <a:pt x="23" y="43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2" y="43"/>
                        <a:pt x="22" y="42"/>
                        <a:pt x="23" y="42"/>
                      </a:cubicBezTo>
                      <a:close/>
                      <a:moveTo>
                        <a:pt x="21" y="39"/>
                      </a:moveTo>
                      <a:cubicBezTo>
                        <a:pt x="20" y="39"/>
                        <a:pt x="20" y="39"/>
                        <a:pt x="20" y="39"/>
                      </a:cubicBezTo>
                      <a:cubicBezTo>
                        <a:pt x="21" y="38"/>
                        <a:pt x="20" y="38"/>
                        <a:pt x="21" y="37"/>
                      </a:cubicBezTo>
                      <a:cubicBezTo>
                        <a:pt x="21" y="38"/>
                        <a:pt x="21" y="38"/>
                        <a:pt x="21" y="39"/>
                      </a:cubicBezTo>
                      <a:close/>
                      <a:moveTo>
                        <a:pt x="21" y="36"/>
                      </a:moveTo>
                      <a:cubicBezTo>
                        <a:pt x="22" y="36"/>
                        <a:pt x="22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lose/>
                      <a:moveTo>
                        <a:pt x="22" y="29"/>
                      </a:moveTo>
                      <a:cubicBezTo>
                        <a:pt x="22" y="29"/>
                        <a:pt x="21" y="29"/>
                        <a:pt x="21" y="30"/>
                      </a:cubicBezTo>
                      <a:cubicBezTo>
                        <a:pt x="21" y="29"/>
                        <a:pt x="21" y="29"/>
                        <a:pt x="21" y="29"/>
                      </a:cubicBezTo>
                      <a:cubicBezTo>
                        <a:pt x="21" y="29"/>
                        <a:pt x="21" y="29"/>
                        <a:pt x="22" y="29"/>
                      </a:cubicBezTo>
                      <a:close/>
                      <a:moveTo>
                        <a:pt x="22" y="34"/>
                      </a:moveTo>
                      <a:cubicBezTo>
                        <a:pt x="22" y="34"/>
                        <a:pt x="21" y="34"/>
                        <a:pt x="21" y="33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22" y="33"/>
                        <a:pt x="22" y="34"/>
                        <a:pt x="22" y="34"/>
                      </a:cubicBezTo>
                      <a:close/>
                      <a:moveTo>
                        <a:pt x="23" y="31"/>
                      </a:moveTo>
                      <a:cubicBezTo>
                        <a:pt x="22" y="30"/>
                        <a:pt x="22" y="31"/>
                        <a:pt x="22" y="30"/>
                      </a:cubicBezTo>
                      <a:cubicBezTo>
                        <a:pt x="22" y="30"/>
                        <a:pt x="22" y="30"/>
                        <a:pt x="23" y="30"/>
                      </a:cubicBezTo>
                      <a:cubicBezTo>
                        <a:pt x="23" y="30"/>
                        <a:pt x="23" y="30"/>
                        <a:pt x="23" y="31"/>
                      </a:cubicBezTo>
                      <a:close/>
                      <a:moveTo>
                        <a:pt x="23" y="33"/>
                      </a:moveTo>
                      <a:cubicBezTo>
                        <a:pt x="23" y="33"/>
                        <a:pt x="23" y="34"/>
                        <a:pt x="22" y="34"/>
                      </a:cubicBezTo>
                      <a:cubicBezTo>
                        <a:pt x="22" y="33"/>
                        <a:pt x="23" y="33"/>
                        <a:pt x="23" y="33"/>
                      </a:cubicBezTo>
                      <a:close/>
                      <a:moveTo>
                        <a:pt x="23" y="36"/>
                      </a:move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36"/>
                        <a:pt x="23" y="35"/>
                        <a:pt x="23" y="36"/>
                      </a:cubicBezTo>
                      <a:close/>
                      <a:moveTo>
                        <a:pt x="24" y="38"/>
                      </a:moveTo>
                      <a:cubicBezTo>
                        <a:pt x="23" y="38"/>
                        <a:pt x="23" y="39"/>
                        <a:pt x="23" y="39"/>
                      </a:cubicBezTo>
                      <a:cubicBezTo>
                        <a:pt x="23" y="38"/>
                        <a:pt x="23" y="38"/>
                        <a:pt x="23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3" y="38"/>
                        <a:pt x="23" y="37"/>
                        <a:pt x="23" y="37"/>
                      </a:cubicBezTo>
                      <a:cubicBezTo>
                        <a:pt x="23" y="37"/>
                        <a:pt x="23" y="37"/>
                        <a:pt x="24" y="38"/>
                      </a:cubicBezTo>
                      <a:close/>
                      <a:moveTo>
                        <a:pt x="25" y="11"/>
                      </a:moveTo>
                      <a:cubicBezTo>
                        <a:pt x="25" y="11"/>
                        <a:pt x="25" y="11"/>
                        <a:pt x="24" y="11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5" y="10"/>
                        <a:pt x="25" y="11"/>
                        <a:pt x="25" y="11"/>
                      </a:cubicBezTo>
                      <a:close/>
                      <a:moveTo>
                        <a:pt x="26" y="13"/>
                      </a:moveTo>
                      <a:cubicBezTo>
                        <a:pt x="26" y="13"/>
                        <a:pt x="26" y="13"/>
                        <a:pt x="26" y="14"/>
                      </a:cubicBezTo>
                      <a:cubicBezTo>
                        <a:pt x="25" y="13"/>
                        <a:pt x="25" y="14"/>
                        <a:pt x="25" y="13"/>
                      </a:cubicBezTo>
                      <a:cubicBezTo>
                        <a:pt x="25" y="13"/>
                        <a:pt x="25" y="12"/>
                        <a:pt x="25" y="12"/>
                      </a:cubicBezTo>
                      <a:cubicBezTo>
                        <a:pt x="25" y="13"/>
                        <a:pt x="26" y="12"/>
                        <a:pt x="26" y="13"/>
                      </a:cubicBezTo>
                      <a:close/>
                      <a:moveTo>
                        <a:pt x="25" y="11"/>
                      </a:moveTo>
                      <a:cubicBezTo>
                        <a:pt x="25" y="11"/>
                        <a:pt x="26" y="11"/>
                        <a:pt x="26" y="11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6" y="11"/>
                        <a:pt x="26" y="11"/>
                        <a:pt x="25" y="11"/>
                      </a:cubicBezTo>
                      <a:close/>
                      <a:moveTo>
                        <a:pt x="25" y="17"/>
                      </a:move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25" y="17"/>
                        <a:pt x="25" y="16"/>
                        <a:pt x="26" y="16"/>
                      </a:cubicBezTo>
                      <a:cubicBezTo>
                        <a:pt x="26" y="16"/>
                        <a:pt x="26" y="16"/>
                        <a:pt x="26" y="16"/>
                      </a:cubicBezTo>
                      <a:cubicBezTo>
                        <a:pt x="25" y="16"/>
                        <a:pt x="25" y="16"/>
                        <a:pt x="25" y="17"/>
                      </a:cubicBezTo>
                      <a:close/>
                      <a:moveTo>
                        <a:pt x="25" y="27"/>
                      </a:moveTo>
                      <a:cubicBezTo>
                        <a:pt x="25" y="26"/>
                        <a:pt x="26" y="27"/>
                        <a:pt x="25" y="27"/>
                      </a:cubicBezTo>
                      <a:close/>
                      <a:moveTo>
                        <a:pt x="26" y="32"/>
                      </a:moveTo>
                      <a:cubicBezTo>
                        <a:pt x="26" y="32"/>
                        <a:pt x="26" y="32"/>
                        <a:pt x="25" y="32"/>
                      </a:cubicBezTo>
                      <a:cubicBezTo>
                        <a:pt x="25" y="31"/>
                        <a:pt x="26" y="31"/>
                        <a:pt x="26" y="31"/>
                      </a:cubicBezTo>
                      <a:cubicBezTo>
                        <a:pt x="26" y="30"/>
                        <a:pt x="26" y="31"/>
                        <a:pt x="26" y="30"/>
                      </a:cubicBezTo>
                      <a:cubicBezTo>
                        <a:pt x="26" y="30"/>
                        <a:pt x="26" y="31"/>
                        <a:pt x="26" y="32"/>
                      </a:cubicBezTo>
                      <a:close/>
                      <a:moveTo>
                        <a:pt x="26" y="35"/>
                      </a:moveTo>
                      <a:cubicBezTo>
                        <a:pt x="25" y="35"/>
                        <a:pt x="25" y="35"/>
                        <a:pt x="25" y="35"/>
                      </a:cubicBezTo>
                      <a:cubicBezTo>
                        <a:pt x="25" y="34"/>
                        <a:pt x="26" y="34"/>
                        <a:pt x="26" y="35"/>
                      </a:cubicBezTo>
                      <a:close/>
                      <a:moveTo>
                        <a:pt x="24" y="32"/>
                      </a:move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4" y="32"/>
                        <a:pt x="24" y="31"/>
                        <a:pt x="25" y="31"/>
                      </a:cubicBezTo>
                      <a:cubicBezTo>
                        <a:pt x="24" y="32"/>
                        <a:pt x="25" y="32"/>
                        <a:pt x="25" y="32"/>
                      </a:cubicBezTo>
                      <a:cubicBezTo>
                        <a:pt x="25" y="32"/>
                        <a:pt x="25" y="32"/>
                        <a:pt x="24" y="32"/>
                      </a:cubicBezTo>
                      <a:close/>
                      <a:moveTo>
                        <a:pt x="24" y="12"/>
                      </a:moveTo>
                      <a:cubicBezTo>
                        <a:pt x="24" y="12"/>
                        <a:pt x="24" y="12"/>
                        <a:pt x="25" y="12"/>
                      </a:cubicBezTo>
                      <a:cubicBezTo>
                        <a:pt x="25" y="12"/>
                        <a:pt x="24" y="13"/>
                        <a:pt x="24" y="12"/>
                      </a:cubicBezTo>
                      <a:close/>
                      <a:moveTo>
                        <a:pt x="25" y="7"/>
                      </a:moveTo>
                      <a:cubicBezTo>
                        <a:pt x="26" y="7"/>
                        <a:pt x="25" y="8"/>
                        <a:pt x="26" y="9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5" y="9"/>
                        <a:pt x="25" y="7"/>
                        <a:pt x="25" y="7"/>
                      </a:cubicBezTo>
                      <a:close/>
                      <a:moveTo>
                        <a:pt x="26" y="5"/>
                      </a:moveTo>
                      <a:cubicBezTo>
                        <a:pt x="26" y="6"/>
                        <a:pt x="26" y="6"/>
                        <a:pt x="25" y="6"/>
                      </a:cubicBezTo>
                      <a:cubicBezTo>
                        <a:pt x="25" y="6"/>
                        <a:pt x="25" y="5"/>
                        <a:pt x="25" y="4"/>
                      </a:cubicBezTo>
                      <a:cubicBezTo>
                        <a:pt x="26" y="4"/>
                        <a:pt x="26" y="5"/>
                        <a:pt x="26" y="5"/>
                      </a:cubicBezTo>
                      <a:close/>
                      <a:moveTo>
                        <a:pt x="26" y="10"/>
                      </a:moveTo>
                      <a:cubicBezTo>
                        <a:pt x="26" y="10"/>
                        <a:pt x="26" y="10"/>
                        <a:pt x="25" y="10"/>
                      </a:cubicBezTo>
                      <a:cubicBezTo>
                        <a:pt x="25" y="10"/>
                        <a:pt x="25" y="9"/>
                        <a:pt x="26" y="9"/>
                      </a:cubicBezTo>
                      <a:cubicBezTo>
                        <a:pt x="26" y="9"/>
                        <a:pt x="26" y="9"/>
                        <a:pt x="26" y="10"/>
                      </a:cubicBezTo>
                      <a:close/>
                      <a:moveTo>
                        <a:pt x="27" y="5"/>
                      </a:moveTo>
                      <a:cubicBezTo>
                        <a:pt x="27" y="6"/>
                        <a:pt x="28" y="6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7"/>
                        <a:pt x="26" y="8"/>
                        <a:pt x="26" y="8"/>
                      </a:cubicBezTo>
                      <a:cubicBezTo>
                        <a:pt x="26" y="7"/>
                        <a:pt x="26" y="5"/>
                        <a:pt x="27" y="5"/>
                      </a:cubicBezTo>
                      <a:close/>
                      <a:moveTo>
                        <a:pt x="27" y="30"/>
                      </a:moveTo>
                      <a:cubicBezTo>
                        <a:pt x="27" y="30"/>
                        <a:pt x="27" y="30"/>
                        <a:pt x="27" y="30"/>
                      </a:cubicBezTo>
                      <a:cubicBezTo>
                        <a:pt x="27" y="30"/>
                        <a:pt x="26" y="30"/>
                        <a:pt x="26" y="30"/>
                      </a:cubicBezTo>
                      <a:cubicBezTo>
                        <a:pt x="27" y="30"/>
                        <a:pt x="27" y="30"/>
                        <a:pt x="27" y="30"/>
                      </a:cubicBezTo>
                      <a:close/>
                      <a:moveTo>
                        <a:pt x="27" y="29"/>
                      </a:moveTo>
                      <a:cubicBezTo>
                        <a:pt x="27" y="29"/>
                        <a:pt x="27" y="28"/>
                        <a:pt x="27" y="28"/>
                      </a:cubicBezTo>
                      <a:cubicBezTo>
                        <a:pt x="27" y="28"/>
                        <a:pt x="27" y="29"/>
                        <a:pt x="27" y="29"/>
                      </a:cubicBezTo>
                      <a:cubicBezTo>
                        <a:pt x="27" y="29"/>
                        <a:pt x="27" y="29"/>
                        <a:pt x="27" y="29"/>
                      </a:cubicBezTo>
                      <a:close/>
                      <a:moveTo>
                        <a:pt x="27" y="5"/>
                      </a:moveTo>
                      <a:cubicBezTo>
                        <a:pt x="27" y="4"/>
                        <a:pt x="28" y="5"/>
                        <a:pt x="28" y="5"/>
                      </a:cubicBezTo>
                      <a:cubicBezTo>
                        <a:pt x="28" y="5"/>
                        <a:pt x="27" y="5"/>
                        <a:pt x="27" y="5"/>
                      </a:cubicBezTo>
                      <a:close/>
                      <a:moveTo>
                        <a:pt x="27" y="36"/>
                      </a:move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6"/>
                        <a:pt x="27" y="36"/>
                      </a:cubicBezTo>
                      <a:cubicBezTo>
                        <a:pt x="27" y="36"/>
                        <a:pt x="28" y="36"/>
                        <a:pt x="27" y="36"/>
                      </a:cubicBezTo>
                      <a:close/>
                      <a:moveTo>
                        <a:pt x="26" y="36"/>
                      </a:moveTo>
                      <a:cubicBezTo>
                        <a:pt x="26" y="37"/>
                        <a:pt x="26" y="35"/>
                        <a:pt x="26" y="34"/>
                      </a:cubicBezTo>
                      <a:cubicBezTo>
                        <a:pt x="26" y="34"/>
                        <a:pt x="27" y="34"/>
                        <a:pt x="27" y="34"/>
                      </a:cubicBezTo>
                      <a:cubicBezTo>
                        <a:pt x="27" y="34"/>
                        <a:pt x="27" y="34"/>
                        <a:pt x="28" y="34"/>
                      </a:cubicBezTo>
                      <a:cubicBezTo>
                        <a:pt x="28" y="34"/>
                        <a:pt x="27" y="34"/>
                        <a:pt x="27" y="35"/>
                      </a:cubicBezTo>
                      <a:cubicBezTo>
                        <a:pt x="27" y="35"/>
                        <a:pt x="27" y="36"/>
                        <a:pt x="26" y="36"/>
                      </a:cubicBezTo>
                      <a:cubicBezTo>
                        <a:pt x="26" y="36"/>
                        <a:pt x="27" y="36"/>
                        <a:pt x="26" y="36"/>
                      </a:cubicBezTo>
                      <a:close/>
                      <a:moveTo>
                        <a:pt x="25" y="37"/>
                      </a:moveTo>
                      <a:cubicBezTo>
                        <a:pt x="25" y="38"/>
                        <a:pt x="26" y="37"/>
                        <a:pt x="26" y="37"/>
                      </a:cubicBezTo>
                      <a:cubicBezTo>
                        <a:pt x="27" y="38"/>
                        <a:pt x="26" y="38"/>
                        <a:pt x="26" y="38"/>
                      </a:cubicBezTo>
                      <a:cubicBezTo>
                        <a:pt x="26" y="38"/>
                        <a:pt x="25" y="38"/>
                        <a:pt x="25" y="37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5" y="36"/>
                        <a:pt x="25" y="36"/>
                        <a:pt x="25" y="36"/>
                      </a:cubicBezTo>
                      <a:cubicBezTo>
                        <a:pt x="25" y="37"/>
                        <a:pt x="24" y="36"/>
                        <a:pt x="24" y="36"/>
                      </a:cubicBezTo>
                      <a:close/>
                      <a:moveTo>
                        <a:pt x="24" y="10"/>
                      </a:move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4" y="9"/>
                        <a:pt x="24" y="9"/>
                        <a:pt x="24" y="1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lose/>
                      <a:moveTo>
                        <a:pt x="24" y="6"/>
                      </a:moveTo>
                      <a:cubicBezTo>
                        <a:pt x="24" y="6"/>
                        <a:pt x="25" y="6"/>
                        <a:pt x="24" y="7"/>
                      </a:cubicBezTo>
                      <a:cubicBezTo>
                        <a:pt x="24" y="7"/>
                        <a:pt x="24" y="6"/>
                        <a:pt x="24" y="6"/>
                      </a:cubicBezTo>
                      <a:close/>
                      <a:moveTo>
                        <a:pt x="18" y="7"/>
                      </a:move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7" y="8"/>
                        <a:pt x="17" y="8"/>
                        <a:pt x="18" y="7"/>
                      </a:cubicBezTo>
                      <a:close/>
                      <a:moveTo>
                        <a:pt x="17" y="8"/>
                      </a:moveTo>
                      <a:cubicBezTo>
                        <a:pt x="17" y="8"/>
                        <a:pt x="17" y="8"/>
                        <a:pt x="17" y="9"/>
                      </a:cubicBezTo>
                      <a:cubicBezTo>
                        <a:pt x="16" y="9"/>
                        <a:pt x="17" y="8"/>
                        <a:pt x="17" y="8"/>
                      </a:cubicBezTo>
                      <a:close/>
                      <a:moveTo>
                        <a:pt x="17" y="37"/>
                      </a:move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lose/>
                      <a:moveTo>
                        <a:pt x="2" y="15"/>
                      </a:move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1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lose/>
                      <a:moveTo>
                        <a:pt x="3" y="19"/>
                      </a:move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0"/>
                        <a:pt x="4" y="20"/>
                        <a:pt x="4" y="21"/>
                      </a:cubicBezTo>
                      <a:cubicBezTo>
                        <a:pt x="4" y="21"/>
                        <a:pt x="4" y="20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2" y="21"/>
                        <a:pt x="3" y="21"/>
                        <a:pt x="3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3" y="19"/>
                      </a:cubicBezTo>
                      <a:close/>
                      <a:moveTo>
                        <a:pt x="3" y="37"/>
                      </a:moveTo>
                      <a:cubicBezTo>
                        <a:pt x="3" y="37"/>
                        <a:pt x="3" y="36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5" y="37"/>
                        <a:pt x="5" y="37"/>
                      </a:cubicBezTo>
                      <a:cubicBezTo>
                        <a:pt x="5" y="36"/>
                        <a:pt x="4" y="36"/>
                        <a:pt x="5" y="36"/>
                      </a:cubicBezTo>
                      <a:cubicBezTo>
                        <a:pt x="5" y="37"/>
                        <a:pt x="5" y="36"/>
                        <a:pt x="6" y="37"/>
                      </a:cubicBezTo>
                      <a:cubicBezTo>
                        <a:pt x="5" y="37"/>
                        <a:pt x="5" y="37"/>
                        <a:pt x="5" y="38"/>
                      </a:cubicBezTo>
                      <a:cubicBezTo>
                        <a:pt x="4" y="37"/>
                        <a:pt x="3" y="38"/>
                        <a:pt x="3" y="37"/>
                      </a:cubicBezTo>
                      <a:close/>
                      <a:moveTo>
                        <a:pt x="3" y="41"/>
                      </a:moveTo>
                      <a:cubicBezTo>
                        <a:pt x="3" y="41"/>
                        <a:pt x="3" y="42"/>
                        <a:pt x="3" y="42"/>
                      </a:cubicBezTo>
                      <a:cubicBezTo>
                        <a:pt x="3" y="42"/>
                        <a:pt x="3" y="41"/>
                        <a:pt x="3" y="41"/>
                      </a:cubicBezTo>
                      <a:close/>
                      <a:moveTo>
                        <a:pt x="6" y="20"/>
                      </a:move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0"/>
                        <a:pt x="5" y="20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8"/>
                        <a:pt x="5" y="19"/>
                        <a:pt x="5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7" y="20"/>
                        <a:pt x="7" y="20"/>
                      </a:cubicBezTo>
                      <a:cubicBezTo>
                        <a:pt x="7" y="21"/>
                        <a:pt x="6" y="21"/>
                        <a:pt x="6" y="22"/>
                      </a:cubicBezTo>
                      <a:cubicBezTo>
                        <a:pt x="6" y="21"/>
                        <a:pt x="6" y="21"/>
                        <a:pt x="6" y="20"/>
                      </a:cubicBezTo>
                      <a:close/>
                      <a:moveTo>
                        <a:pt x="7" y="47"/>
                      </a:moveTo>
                      <a:cubicBezTo>
                        <a:pt x="7" y="47"/>
                        <a:pt x="7" y="47"/>
                        <a:pt x="7" y="47"/>
                      </a:cubicBezTo>
                      <a:cubicBezTo>
                        <a:pt x="7" y="47"/>
                        <a:pt x="7" y="47"/>
                        <a:pt x="7" y="48"/>
                      </a:cubicBezTo>
                      <a:cubicBezTo>
                        <a:pt x="7" y="48"/>
                        <a:pt x="7" y="48"/>
                        <a:pt x="7" y="48"/>
                      </a:cubicBezTo>
                      <a:cubicBezTo>
                        <a:pt x="7" y="48"/>
                        <a:pt x="6" y="47"/>
                        <a:pt x="7" y="47"/>
                      </a:cubicBezTo>
                      <a:close/>
                      <a:moveTo>
                        <a:pt x="7" y="33"/>
                      </a:moveTo>
                      <a:cubicBezTo>
                        <a:pt x="7" y="33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3"/>
                      </a:cubicBezTo>
                      <a:close/>
                      <a:moveTo>
                        <a:pt x="7" y="41"/>
                      </a:moveTo>
                      <a:cubicBezTo>
                        <a:pt x="7" y="41"/>
                        <a:pt x="7" y="41"/>
                        <a:pt x="7" y="41"/>
                      </a:cubicBezTo>
                      <a:cubicBezTo>
                        <a:pt x="7" y="42"/>
                        <a:pt x="7" y="42"/>
                        <a:pt x="6" y="42"/>
                      </a:cubicBezTo>
                      <a:cubicBezTo>
                        <a:pt x="6" y="41"/>
                        <a:pt x="7" y="41"/>
                        <a:pt x="7" y="41"/>
                      </a:cubicBezTo>
                      <a:close/>
                      <a:moveTo>
                        <a:pt x="7" y="32"/>
                      </a:moveTo>
                      <a:cubicBezTo>
                        <a:pt x="7" y="31"/>
                        <a:pt x="7" y="31"/>
                        <a:pt x="8" y="32"/>
                      </a:cubicBezTo>
                      <a:cubicBezTo>
                        <a:pt x="7" y="32"/>
                        <a:pt x="7" y="32"/>
                        <a:pt x="7" y="32"/>
                      </a:cubicBezTo>
                      <a:close/>
                      <a:moveTo>
                        <a:pt x="8" y="45"/>
                      </a:moveTo>
                      <a:cubicBezTo>
                        <a:pt x="8" y="45"/>
                        <a:pt x="7" y="45"/>
                        <a:pt x="7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7" y="45"/>
                        <a:pt x="7" y="45"/>
                        <a:pt x="8" y="45"/>
                      </a:cubicBezTo>
                      <a:close/>
                      <a:moveTo>
                        <a:pt x="8" y="21"/>
                      </a:move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7" y="22"/>
                        <a:pt x="7" y="22"/>
                        <a:pt x="8" y="21"/>
                      </a:cubicBezTo>
                      <a:close/>
                      <a:moveTo>
                        <a:pt x="7" y="47"/>
                      </a:moveTo>
                      <a:cubicBezTo>
                        <a:pt x="7" y="47"/>
                        <a:pt x="7" y="46"/>
                        <a:pt x="7" y="46"/>
                      </a:cubicBezTo>
                      <a:cubicBezTo>
                        <a:pt x="7" y="46"/>
                        <a:pt x="7" y="46"/>
                        <a:pt x="8" y="46"/>
                      </a:cubicBezTo>
                      <a:cubicBezTo>
                        <a:pt x="8" y="46"/>
                        <a:pt x="7" y="46"/>
                        <a:pt x="7" y="47"/>
                      </a:cubicBezTo>
                      <a:close/>
                      <a:moveTo>
                        <a:pt x="6" y="44"/>
                      </a:moveTo>
                      <a:cubicBezTo>
                        <a:pt x="6" y="43"/>
                        <a:pt x="7" y="43"/>
                        <a:pt x="7" y="43"/>
                      </a:cubicBezTo>
                      <a:cubicBezTo>
                        <a:pt x="7" y="44"/>
                        <a:pt x="7" y="44"/>
                        <a:pt x="6" y="44"/>
                      </a:cubicBezTo>
                      <a:close/>
                      <a:moveTo>
                        <a:pt x="5" y="30"/>
                      </a:move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5" y="30"/>
                        <a:pt x="4" y="30"/>
                        <a:pt x="4" y="30"/>
                      </a:cubicBezTo>
                      <a:cubicBezTo>
                        <a:pt x="5" y="29"/>
                        <a:pt x="5" y="30"/>
                        <a:pt x="5" y="30"/>
                      </a:cubicBezTo>
                      <a:close/>
                      <a:moveTo>
                        <a:pt x="5" y="26"/>
                      </a:move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lose/>
                      <a:moveTo>
                        <a:pt x="5" y="18"/>
                      </a:moveTo>
                      <a:cubicBezTo>
                        <a:pt x="5" y="18"/>
                        <a:pt x="5" y="19"/>
                        <a:pt x="4" y="20"/>
                      </a:cubicBezTo>
                      <a:cubicBezTo>
                        <a:pt x="5" y="19"/>
                        <a:pt x="4" y="19"/>
                        <a:pt x="5" y="18"/>
                      </a:cubicBezTo>
                      <a:close/>
                      <a:moveTo>
                        <a:pt x="5" y="23"/>
                      </a:move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5" y="24"/>
                        <a:pt x="5" y="24"/>
                        <a:pt x="5" y="23"/>
                      </a:cubicBezTo>
                      <a:cubicBezTo>
                        <a:pt x="5" y="23"/>
                        <a:pt x="5" y="23"/>
                        <a:pt x="5" y="23"/>
                      </a:cubicBezTo>
                      <a:close/>
                      <a:moveTo>
                        <a:pt x="6" y="26"/>
                      </a:moveTo>
                      <a:cubicBezTo>
                        <a:pt x="6" y="26"/>
                        <a:pt x="6" y="26"/>
                        <a:pt x="5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lose/>
                      <a:moveTo>
                        <a:pt x="5" y="45"/>
                      </a:moveTo>
                      <a:cubicBezTo>
                        <a:pt x="5" y="45"/>
                        <a:pt x="5" y="45"/>
                        <a:pt x="5" y="44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6" y="44"/>
                        <a:pt x="5" y="45"/>
                        <a:pt x="5" y="45"/>
                      </a:cubicBezTo>
                      <a:close/>
                      <a:moveTo>
                        <a:pt x="5" y="38"/>
                      </a:moveTo>
                      <a:cubicBezTo>
                        <a:pt x="5" y="37"/>
                        <a:pt x="5" y="37"/>
                        <a:pt x="6" y="38"/>
                      </a:cubicBezTo>
                      <a:cubicBezTo>
                        <a:pt x="6" y="38"/>
                        <a:pt x="5" y="38"/>
                        <a:pt x="5" y="38"/>
                      </a:cubicBezTo>
                      <a:close/>
                      <a:moveTo>
                        <a:pt x="4" y="21"/>
                      </a:moveTo>
                      <a:cubicBezTo>
                        <a:pt x="4" y="22"/>
                        <a:pt x="4" y="22"/>
                        <a:pt x="4" y="23"/>
                      </a:cubicBezTo>
                      <a:cubicBezTo>
                        <a:pt x="3" y="22"/>
                        <a:pt x="4" y="22"/>
                        <a:pt x="4" y="21"/>
                      </a:cubicBezTo>
                      <a:close/>
                      <a:moveTo>
                        <a:pt x="4" y="30"/>
                      </a:moveTo>
                      <a:cubicBezTo>
                        <a:pt x="4" y="30"/>
                        <a:pt x="4" y="31"/>
                        <a:pt x="4" y="31"/>
                      </a:cubicBezTo>
                      <a:cubicBezTo>
                        <a:pt x="3" y="31"/>
                        <a:pt x="4" y="30"/>
                        <a:pt x="4" y="30"/>
                      </a:cubicBezTo>
                      <a:close/>
                      <a:moveTo>
                        <a:pt x="3" y="35"/>
                      </a:move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5"/>
                        <a:pt x="3" y="35"/>
                        <a:pt x="3" y="35"/>
                      </a:cubicBezTo>
                      <a:close/>
                      <a:moveTo>
                        <a:pt x="4" y="18"/>
                      </a:moveTo>
                      <a:cubicBezTo>
                        <a:pt x="4" y="19"/>
                        <a:pt x="3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3" y="18"/>
                      </a:moveTo>
                      <a:cubicBezTo>
                        <a:pt x="3" y="18"/>
                        <a:pt x="3" y="17"/>
                        <a:pt x="3" y="17"/>
                      </a:cubicBezTo>
                      <a:cubicBezTo>
                        <a:pt x="3" y="17"/>
                        <a:pt x="3" y="18"/>
                        <a:pt x="3" y="18"/>
                      </a:cubicBezTo>
                      <a:close/>
                      <a:moveTo>
                        <a:pt x="3" y="16"/>
                      </a:moveTo>
                      <a:cubicBezTo>
                        <a:pt x="3" y="16"/>
                        <a:pt x="3" y="16"/>
                        <a:pt x="2" y="16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3" y="15"/>
                        <a:pt x="3" y="15"/>
                        <a:pt x="3" y="16"/>
                      </a:cubicBezTo>
                      <a:close/>
                      <a:moveTo>
                        <a:pt x="4" y="16"/>
                      </a:move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16"/>
                        <a:pt x="4" y="17"/>
                        <a:pt x="3" y="17"/>
                      </a:cubicBezTo>
                      <a:cubicBezTo>
                        <a:pt x="3" y="17"/>
                        <a:pt x="3" y="16"/>
                        <a:pt x="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lose/>
                      <a:moveTo>
                        <a:pt x="5" y="14"/>
                      </a:moveTo>
                      <a:cubicBezTo>
                        <a:pt x="5" y="15"/>
                        <a:pt x="4" y="14"/>
                        <a:pt x="4" y="15"/>
                      </a:cubicBezTo>
                      <a:cubicBezTo>
                        <a:pt x="4" y="15"/>
                        <a:pt x="4" y="15"/>
                        <a:pt x="4" y="14"/>
                      </a:cubicBezTo>
                      <a:cubicBezTo>
                        <a:pt x="4" y="14"/>
                        <a:pt x="4" y="14"/>
                        <a:pt x="5" y="14"/>
                      </a:cubicBezTo>
                      <a:cubicBezTo>
                        <a:pt x="5" y="14"/>
                        <a:pt x="5" y="14"/>
                        <a:pt x="5" y="14"/>
                      </a:cubicBezTo>
                      <a:close/>
                      <a:moveTo>
                        <a:pt x="5" y="17"/>
                      </a:moveTo>
                      <a:cubicBezTo>
                        <a:pt x="5" y="18"/>
                        <a:pt x="5" y="18"/>
                        <a:pt x="4" y="18"/>
                      </a:cubicBezTo>
                      <a:cubicBezTo>
                        <a:pt x="4" y="18"/>
                        <a:pt x="4" y="17"/>
                        <a:pt x="4" y="17"/>
                      </a:cubicBezTo>
                      <a:cubicBezTo>
                        <a:pt x="4" y="17"/>
                        <a:pt x="5" y="17"/>
                        <a:pt x="5" y="17"/>
                      </a:cubicBezTo>
                      <a:close/>
                      <a:moveTo>
                        <a:pt x="5" y="15"/>
                      </a:move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lose/>
                      <a:moveTo>
                        <a:pt x="6" y="16"/>
                      </a:moveTo>
                      <a:cubicBezTo>
                        <a:pt x="6" y="14"/>
                        <a:pt x="7" y="16"/>
                        <a:pt x="6" y="16"/>
                      </a:cubicBezTo>
                      <a:close/>
                      <a:moveTo>
                        <a:pt x="7" y="16"/>
                      </a:move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6" y="17"/>
                        <a:pt x="6" y="17"/>
                      </a:cubicBezTo>
                      <a:cubicBezTo>
                        <a:pt x="6" y="17"/>
                        <a:pt x="6" y="17"/>
                        <a:pt x="5" y="17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7" y="16"/>
                        <a:pt x="6" y="17"/>
                        <a:pt x="7" y="17"/>
                      </a:cubicBezTo>
                      <a:cubicBezTo>
                        <a:pt x="7" y="16"/>
                        <a:pt x="7" y="16"/>
                        <a:pt x="7" y="16"/>
                      </a:cubicBezTo>
                      <a:close/>
                      <a:moveTo>
                        <a:pt x="7" y="20"/>
                      </a:moveTo>
                      <a:cubicBezTo>
                        <a:pt x="7" y="21"/>
                        <a:pt x="7" y="20"/>
                        <a:pt x="7" y="20"/>
                      </a:cubicBezTo>
                      <a:cubicBezTo>
                        <a:pt x="7" y="20"/>
                        <a:pt x="8" y="20"/>
                        <a:pt x="7" y="20"/>
                      </a:cubicBezTo>
                      <a:close/>
                      <a:moveTo>
                        <a:pt x="8" y="17"/>
                      </a:moveTo>
                      <a:cubicBezTo>
                        <a:pt x="8" y="17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9" y="19"/>
                      </a:moveTo>
                      <a:cubicBezTo>
                        <a:pt x="9" y="20"/>
                        <a:pt x="9" y="21"/>
                        <a:pt x="9" y="21"/>
                      </a:cubicBezTo>
                      <a:cubicBezTo>
                        <a:pt x="8" y="21"/>
                        <a:pt x="9" y="20"/>
                        <a:pt x="8" y="20"/>
                      </a:cubicBezTo>
                      <a:cubicBezTo>
                        <a:pt x="8" y="20"/>
                        <a:pt x="8" y="21"/>
                        <a:pt x="7" y="21"/>
                      </a:cubicBezTo>
                      <a:cubicBezTo>
                        <a:pt x="8" y="20"/>
                        <a:pt x="8" y="20"/>
                        <a:pt x="8" y="19"/>
                      </a:cubicBezTo>
                      <a:cubicBezTo>
                        <a:pt x="8" y="20"/>
                        <a:pt x="9" y="19"/>
                        <a:pt x="9" y="19"/>
                      </a:cubicBezTo>
                      <a:close/>
                      <a:moveTo>
                        <a:pt x="10" y="32"/>
                      </a:move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9" y="33"/>
                        <a:pt x="8" y="32"/>
                        <a:pt x="9" y="31"/>
                      </a:cubicBezTo>
                      <a:cubicBezTo>
                        <a:pt x="9" y="32"/>
                        <a:pt x="9" y="32"/>
                        <a:pt x="10" y="32"/>
                      </a:cubicBezTo>
                      <a:close/>
                      <a:moveTo>
                        <a:pt x="9" y="46"/>
                      </a:move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lose/>
                      <a:moveTo>
                        <a:pt x="10" y="17"/>
                      </a:move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0" y="18"/>
                        <a:pt x="10" y="19"/>
                        <a:pt x="10" y="18"/>
                      </a:cubicBezTo>
                      <a:cubicBezTo>
                        <a:pt x="10" y="18"/>
                        <a:pt x="10" y="18"/>
                        <a:pt x="10" y="17"/>
                      </a:cubicBezTo>
                      <a:close/>
                      <a:moveTo>
                        <a:pt x="10" y="45"/>
                      </a:move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0" y="45"/>
                        <a:pt x="10" y="44"/>
                        <a:pt x="10" y="44"/>
                      </a:cubicBezTo>
                      <a:cubicBezTo>
                        <a:pt x="10" y="44"/>
                        <a:pt x="10" y="44"/>
                        <a:pt x="10" y="45"/>
                      </a:cubicBezTo>
                      <a:close/>
                      <a:moveTo>
                        <a:pt x="10" y="21"/>
                      </a:moveTo>
                      <a:cubicBezTo>
                        <a:pt x="10" y="21"/>
                        <a:pt x="10" y="20"/>
                        <a:pt x="10" y="20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lose/>
                      <a:moveTo>
                        <a:pt x="11" y="33"/>
                      </a:moveTo>
                      <a:cubicBezTo>
                        <a:pt x="11" y="33"/>
                        <a:pt x="11" y="33"/>
                        <a:pt x="11" y="33"/>
                      </a:cubicBezTo>
                      <a:cubicBezTo>
                        <a:pt x="11" y="33"/>
                        <a:pt x="11" y="32"/>
                        <a:pt x="11" y="32"/>
                      </a:cubicBezTo>
                      <a:cubicBezTo>
                        <a:pt x="11" y="33"/>
                        <a:pt x="11" y="33"/>
                        <a:pt x="11" y="33"/>
                      </a:cubicBezTo>
                      <a:close/>
                      <a:moveTo>
                        <a:pt x="12" y="34"/>
                      </a:moveTo>
                      <a:cubicBezTo>
                        <a:pt x="12" y="35"/>
                        <a:pt x="12" y="35"/>
                        <a:pt x="11" y="35"/>
                      </a:cubicBezTo>
                      <a:cubicBezTo>
                        <a:pt x="11" y="35"/>
                        <a:pt x="11" y="34"/>
                        <a:pt x="12" y="34"/>
                      </a:cubicBezTo>
                      <a:close/>
                      <a:moveTo>
                        <a:pt x="11" y="31"/>
                      </a:moveTo>
                      <a:cubicBezTo>
                        <a:pt x="11" y="30"/>
                        <a:pt x="11" y="30"/>
                        <a:pt x="11" y="30"/>
                      </a:cubicBezTo>
                      <a:cubicBezTo>
                        <a:pt x="11" y="30"/>
                        <a:pt x="11" y="31"/>
                        <a:pt x="11" y="31"/>
                      </a:cubicBezTo>
                      <a:close/>
                      <a:moveTo>
                        <a:pt x="11" y="19"/>
                      </a:move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9"/>
                        <a:pt x="11" y="19"/>
                        <a:pt x="11" y="20"/>
                      </a:cubicBezTo>
                      <a:cubicBezTo>
                        <a:pt x="11" y="20"/>
                        <a:pt x="11" y="20"/>
                        <a:pt x="11" y="19"/>
                      </a:cubicBezTo>
                      <a:close/>
                      <a:moveTo>
                        <a:pt x="12" y="17"/>
                      </a:moveTo>
                      <a:cubicBezTo>
                        <a:pt x="11" y="17"/>
                        <a:pt x="11" y="17"/>
                        <a:pt x="10" y="17"/>
                      </a:cubicBezTo>
                      <a:cubicBezTo>
                        <a:pt x="10" y="17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1" y="16"/>
                        <a:pt x="11" y="15"/>
                        <a:pt x="11" y="15"/>
                      </a:cubicBezTo>
                      <a:cubicBezTo>
                        <a:pt x="11" y="16"/>
                        <a:pt x="12" y="16"/>
                        <a:pt x="12" y="17"/>
                      </a:cubicBezTo>
                      <a:close/>
                      <a:moveTo>
                        <a:pt x="13" y="32"/>
                      </a:move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2"/>
                        <a:pt x="12" y="31"/>
                        <a:pt x="13" y="32"/>
                      </a:cubicBezTo>
                      <a:close/>
                      <a:moveTo>
                        <a:pt x="12" y="25"/>
                      </a:moveTo>
                      <a:cubicBezTo>
                        <a:pt x="12" y="25"/>
                        <a:pt x="12" y="25"/>
                        <a:pt x="12" y="24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lose/>
                      <a:moveTo>
                        <a:pt x="13" y="30"/>
                      </a:moveTo>
                      <a:cubicBezTo>
                        <a:pt x="13" y="31"/>
                        <a:pt x="13" y="30"/>
                        <a:pt x="12" y="30"/>
                      </a:cubicBezTo>
                      <a:cubicBezTo>
                        <a:pt x="12" y="30"/>
                        <a:pt x="13" y="30"/>
                        <a:pt x="13" y="30"/>
                      </a:cubicBezTo>
                      <a:close/>
                      <a:moveTo>
                        <a:pt x="15" y="30"/>
                      </a:moveTo>
                      <a:cubicBezTo>
                        <a:pt x="15" y="30"/>
                        <a:pt x="15" y="30"/>
                        <a:pt x="15" y="29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lose/>
                      <a:moveTo>
                        <a:pt x="15" y="41"/>
                      </a:moveTo>
                      <a:cubicBezTo>
                        <a:pt x="15" y="41"/>
                        <a:pt x="15" y="41"/>
                        <a:pt x="16" y="41"/>
                      </a:cubicBezTo>
                      <a:cubicBezTo>
                        <a:pt x="16" y="41"/>
                        <a:pt x="16" y="41"/>
                        <a:pt x="16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lose/>
                      <a:moveTo>
                        <a:pt x="14" y="39"/>
                      </a:moveTo>
                      <a:cubicBezTo>
                        <a:pt x="15" y="38"/>
                        <a:pt x="15" y="40"/>
                        <a:pt x="14" y="40"/>
                      </a:cubicBezTo>
                      <a:cubicBezTo>
                        <a:pt x="14" y="40"/>
                        <a:pt x="14" y="40"/>
                        <a:pt x="14" y="39"/>
                      </a:cubicBezTo>
                      <a:close/>
                      <a:moveTo>
                        <a:pt x="14" y="31"/>
                      </a:moveTo>
                      <a:cubicBezTo>
                        <a:pt x="14" y="31"/>
                        <a:pt x="14" y="30"/>
                        <a:pt x="14" y="30"/>
                      </a:cubicBezTo>
                      <a:cubicBezTo>
                        <a:pt x="15" y="30"/>
                        <a:pt x="15" y="31"/>
                        <a:pt x="14" y="31"/>
                      </a:cubicBezTo>
                      <a:close/>
                      <a:moveTo>
                        <a:pt x="13" y="40"/>
                      </a:move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14" y="40"/>
                        <a:pt x="14" y="40"/>
                        <a:pt x="13" y="41"/>
                      </a:cubicBezTo>
                      <a:cubicBezTo>
                        <a:pt x="14" y="40"/>
                        <a:pt x="13" y="40"/>
                        <a:pt x="13" y="40"/>
                      </a:cubicBezTo>
                      <a:close/>
                      <a:moveTo>
                        <a:pt x="13" y="41"/>
                      </a:move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lose/>
                      <a:moveTo>
                        <a:pt x="13" y="46"/>
                      </a:moveTo>
                      <a:cubicBezTo>
                        <a:pt x="13" y="46"/>
                        <a:pt x="13" y="46"/>
                        <a:pt x="13" y="47"/>
                      </a:cubicBezTo>
                      <a:cubicBezTo>
                        <a:pt x="12" y="47"/>
                        <a:pt x="12" y="46"/>
                        <a:pt x="13" y="46"/>
                      </a:cubicBezTo>
                      <a:close/>
                      <a:moveTo>
                        <a:pt x="11" y="48"/>
                      </a:moveTo>
                      <a:cubicBezTo>
                        <a:pt x="12" y="47"/>
                        <a:pt x="12" y="47"/>
                        <a:pt x="12" y="47"/>
                      </a:cubicBezTo>
                      <a:cubicBezTo>
                        <a:pt x="12" y="47"/>
                        <a:pt x="12" y="47"/>
                        <a:pt x="11" y="48"/>
                      </a:cubicBezTo>
                      <a:close/>
                      <a:moveTo>
                        <a:pt x="10" y="45"/>
                      </a:moveTo>
                      <a:cubicBezTo>
                        <a:pt x="11" y="45"/>
                        <a:pt x="11" y="45"/>
                        <a:pt x="11" y="45"/>
                      </a:cubicBezTo>
                      <a:cubicBezTo>
                        <a:pt x="12" y="45"/>
                        <a:pt x="12" y="44"/>
                        <a:pt x="13" y="44"/>
                      </a:cubicBezTo>
                      <a:cubicBezTo>
                        <a:pt x="13" y="45"/>
                        <a:pt x="13" y="45"/>
                        <a:pt x="13" y="45"/>
                      </a:cubicBezTo>
                      <a:cubicBezTo>
                        <a:pt x="12" y="45"/>
                        <a:pt x="12" y="45"/>
                        <a:pt x="12" y="45"/>
                      </a:cubicBezTo>
                      <a:cubicBezTo>
                        <a:pt x="12" y="46"/>
                        <a:pt x="12" y="47"/>
                        <a:pt x="12" y="47"/>
                      </a:cubicBezTo>
                      <a:cubicBezTo>
                        <a:pt x="11" y="47"/>
                        <a:pt x="11" y="47"/>
                        <a:pt x="11" y="47"/>
                      </a:cubicBezTo>
                      <a:cubicBezTo>
                        <a:pt x="11" y="46"/>
                        <a:pt x="12" y="46"/>
                        <a:pt x="12" y="46"/>
                      </a:cubicBezTo>
                      <a:cubicBezTo>
                        <a:pt x="12" y="46"/>
                        <a:pt x="11" y="46"/>
                        <a:pt x="11" y="46"/>
                      </a:cubicBezTo>
                      <a:cubicBezTo>
                        <a:pt x="11" y="46"/>
                        <a:pt x="10" y="46"/>
                        <a:pt x="10" y="45"/>
                      </a:cubicBezTo>
                      <a:close/>
                      <a:moveTo>
                        <a:pt x="9" y="47"/>
                      </a:moveTo>
                      <a:cubicBezTo>
                        <a:pt x="9" y="46"/>
                        <a:pt x="9" y="47"/>
                        <a:pt x="9" y="47"/>
                      </a:cubicBezTo>
                      <a:cubicBezTo>
                        <a:pt x="9" y="46"/>
                        <a:pt x="9" y="46"/>
                        <a:pt x="10" y="46"/>
                      </a:cubicBezTo>
                      <a:cubicBezTo>
                        <a:pt x="10" y="46"/>
                        <a:pt x="9" y="47"/>
                        <a:pt x="10" y="47"/>
                      </a:cubicBezTo>
                      <a:cubicBezTo>
                        <a:pt x="10" y="47"/>
                        <a:pt x="10" y="46"/>
                        <a:pt x="10" y="46"/>
                      </a:cubicBezTo>
                      <a:cubicBezTo>
                        <a:pt x="10" y="46"/>
                        <a:pt x="10" y="47"/>
                        <a:pt x="11" y="47"/>
                      </a:cubicBezTo>
                      <a:cubicBezTo>
                        <a:pt x="11" y="47"/>
                        <a:pt x="11" y="47"/>
                        <a:pt x="11" y="48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8"/>
                        <a:pt x="10" y="48"/>
                        <a:pt x="10" y="48"/>
                      </a:cubicBezTo>
                      <a:cubicBezTo>
                        <a:pt x="9" y="49"/>
                        <a:pt x="8" y="48"/>
                        <a:pt x="9" y="47"/>
                      </a:cubicBezTo>
                      <a:close/>
                      <a:moveTo>
                        <a:pt x="8" y="45"/>
                      </a:moveTo>
                      <a:cubicBezTo>
                        <a:pt x="8" y="44"/>
                        <a:pt x="9" y="45"/>
                        <a:pt x="9" y="44"/>
                      </a:cubicBezTo>
                      <a:cubicBezTo>
                        <a:pt x="9" y="45"/>
                        <a:pt x="8" y="45"/>
                        <a:pt x="8" y="45"/>
                      </a:cubicBezTo>
                      <a:close/>
                      <a:moveTo>
                        <a:pt x="7" y="49"/>
                      </a:moveTo>
                      <a:cubicBezTo>
                        <a:pt x="8" y="48"/>
                        <a:pt x="8" y="47"/>
                        <a:pt x="8" y="47"/>
                      </a:cubicBezTo>
                      <a:cubicBezTo>
                        <a:pt x="8" y="48"/>
                        <a:pt x="8" y="48"/>
                        <a:pt x="8" y="49"/>
                      </a:cubicBezTo>
                      <a:cubicBezTo>
                        <a:pt x="7" y="49"/>
                        <a:pt x="7" y="49"/>
                        <a:pt x="7" y="49"/>
                      </a:cubicBezTo>
                      <a:close/>
                      <a:moveTo>
                        <a:pt x="7" y="49"/>
                      </a:moveTo>
                      <a:cubicBezTo>
                        <a:pt x="7" y="49"/>
                        <a:pt x="7" y="50"/>
                        <a:pt x="6" y="50"/>
                      </a:cubicBezTo>
                      <a:cubicBezTo>
                        <a:pt x="6" y="50"/>
                        <a:pt x="7" y="49"/>
                        <a:pt x="7" y="49"/>
                      </a:cubicBezTo>
                      <a:close/>
                      <a:moveTo>
                        <a:pt x="6" y="49"/>
                      </a:moveTo>
                      <a:cubicBezTo>
                        <a:pt x="6" y="49"/>
                        <a:pt x="6" y="49"/>
                        <a:pt x="6" y="48"/>
                      </a:cubicBezTo>
                      <a:cubicBezTo>
                        <a:pt x="7" y="49"/>
                        <a:pt x="7" y="48"/>
                        <a:pt x="7" y="49"/>
                      </a:cubicBezTo>
                      <a:cubicBezTo>
                        <a:pt x="7" y="49"/>
                        <a:pt x="6" y="49"/>
                        <a:pt x="6" y="49"/>
                      </a:cubicBezTo>
                      <a:cubicBezTo>
                        <a:pt x="6" y="50"/>
                        <a:pt x="6" y="50"/>
                        <a:pt x="6" y="50"/>
                      </a:cubicBezTo>
                      <a:cubicBezTo>
                        <a:pt x="6" y="50"/>
                        <a:pt x="6" y="50"/>
                        <a:pt x="6" y="49"/>
                      </a:cubicBezTo>
                      <a:close/>
                      <a:moveTo>
                        <a:pt x="5" y="48"/>
                      </a:moveTo>
                      <a:cubicBezTo>
                        <a:pt x="5" y="48"/>
                        <a:pt x="5" y="48"/>
                        <a:pt x="5" y="47"/>
                      </a:cubicBezTo>
                      <a:cubicBezTo>
                        <a:pt x="5" y="48"/>
                        <a:pt x="6" y="48"/>
                        <a:pt x="6" y="48"/>
                      </a:cubicBezTo>
                      <a:cubicBezTo>
                        <a:pt x="6" y="49"/>
                        <a:pt x="5" y="48"/>
                        <a:pt x="5" y="48"/>
                      </a:cubicBezTo>
                      <a:close/>
                      <a:moveTo>
                        <a:pt x="5" y="39"/>
                      </a:moveTo>
                      <a:cubicBezTo>
                        <a:pt x="4" y="39"/>
                        <a:pt x="4" y="39"/>
                        <a:pt x="4" y="39"/>
                      </a:cubicBezTo>
                      <a:cubicBezTo>
                        <a:pt x="4" y="39"/>
                        <a:pt x="5" y="38"/>
                        <a:pt x="5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lose/>
                      <a:moveTo>
                        <a:pt x="4" y="43"/>
                      </a:moveTo>
                      <a:cubicBezTo>
                        <a:pt x="4" y="44"/>
                        <a:pt x="4" y="43"/>
                        <a:pt x="4" y="43"/>
                      </a:cubicBezTo>
                      <a:cubicBezTo>
                        <a:pt x="4" y="43"/>
                        <a:pt x="5" y="43"/>
                        <a:pt x="4" y="43"/>
                      </a:cubicBezTo>
                      <a:close/>
                      <a:moveTo>
                        <a:pt x="5" y="44"/>
                      </a:moveTo>
                      <a:cubicBezTo>
                        <a:pt x="5" y="45"/>
                        <a:pt x="5" y="45"/>
                        <a:pt x="4" y="45"/>
                      </a:cubicBezTo>
                      <a:cubicBezTo>
                        <a:pt x="4" y="45"/>
                        <a:pt x="4" y="46"/>
                        <a:pt x="4" y="46"/>
                      </a:cubicBezTo>
                      <a:cubicBezTo>
                        <a:pt x="4" y="46"/>
                        <a:pt x="4" y="45"/>
                        <a:pt x="4" y="45"/>
                      </a:cubicBezTo>
                      <a:cubicBezTo>
                        <a:pt x="4" y="45"/>
                        <a:pt x="4" y="44"/>
                        <a:pt x="5" y="44"/>
                      </a:cubicBezTo>
                      <a:close/>
                      <a:moveTo>
                        <a:pt x="4" y="49"/>
                      </a:moveTo>
                      <a:cubicBezTo>
                        <a:pt x="4" y="49"/>
                        <a:pt x="4" y="48"/>
                        <a:pt x="5" y="48"/>
                      </a:cubicBezTo>
                      <a:cubicBezTo>
                        <a:pt x="4" y="48"/>
                        <a:pt x="5" y="49"/>
                        <a:pt x="4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lose/>
                      <a:moveTo>
                        <a:pt x="3" y="48"/>
                      </a:moveTo>
                      <a:cubicBezTo>
                        <a:pt x="4" y="48"/>
                        <a:pt x="4" y="48"/>
                        <a:pt x="4" y="47"/>
                      </a:cubicBezTo>
                      <a:cubicBezTo>
                        <a:pt x="4" y="48"/>
                        <a:pt x="3" y="49"/>
                        <a:pt x="3" y="48"/>
                      </a:cubicBezTo>
                      <a:close/>
                      <a:moveTo>
                        <a:pt x="3" y="47"/>
                      </a:moveTo>
                      <a:cubicBezTo>
                        <a:pt x="4" y="47"/>
                        <a:pt x="4" y="47"/>
                        <a:pt x="4" y="47"/>
                      </a:cubicBezTo>
                      <a:cubicBezTo>
                        <a:pt x="4" y="47"/>
                        <a:pt x="3" y="47"/>
                        <a:pt x="3" y="47"/>
                      </a:cubicBezTo>
                      <a:close/>
                      <a:moveTo>
                        <a:pt x="3" y="48"/>
                      </a:moveTo>
                      <a:cubicBezTo>
                        <a:pt x="3" y="48"/>
                        <a:pt x="3" y="48"/>
                        <a:pt x="3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lose/>
                      <a:moveTo>
                        <a:pt x="2" y="46"/>
                      </a:moveTo>
                      <a:cubicBezTo>
                        <a:pt x="2" y="45"/>
                        <a:pt x="3" y="45"/>
                        <a:pt x="3" y="45"/>
                      </a:cubicBezTo>
                      <a:cubicBezTo>
                        <a:pt x="3" y="46"/>
                        <a:pt x="3" y="46"/>
                        <a:pt x="3" y="47"/>
                      </a:cubicBezTo>
                      <a:cubicBezTo>
                        <a:pt x="2" y="47"/>
                        <a:pt x="2" y="46"/>
                        <a:pt x="2" y="46"/>
                      </a:cubicBezTo>
                      <a:close/>
                      <a:moveTo>
                        <a:pt x="2" y="44"/>
                      </a:move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44"/>
                        <a:pt x="2" y="44"/>
                        <a:pt x="2" y="44"/>
                      </a:cubicBezTo>
                      <a:close/>
                      <a:moveTo>
                        <a:pt x="2" y="40"/>
                      </a:moveTo>
                      <a:cubicBezTo>
                        <a:pt x="2" y="40"/>
                        <a:pt x="2" y="39"/>
                        <a:pt x="2" y="39"/>
                      </a:cubicBezTo>
                      <a:cubicBezTo>
                        <a:pt x="2" y="39"/>
                        <a:pt x="2" y="40"/>
                        <a:pt x="2" y="40"/>
                      </a:cubicBezTo>
                      <a:cubicBezTo>
                        <a:pt x="2" y="40"/>
                        <a:pt x="2" y="40"/>
                        <a:pt x="2" y="40"/>
                      </a:cubicBezTo>
                      <a:close/>
                      <a:moveTo>
                        <a:pt x="2" y="21"/>
                      </a:moveTo>
                      <a:cubicBezTo>
                        <a:pt x="2" y="21"/>
                        <a:pt x="2" y="22"/>
                        <a:pt x="2" y="22"/>
                      </a:cubicBezTo>
                      <a:cubicBezTo>
                        <a:pt x="2" y="22"/>
                        <a:pt x="2" y="22"/>
                        <a:pt x="1" y="23"/>
                      </a:cubicBezTo>
                      <a:cubicBezTo>
                        <a:pt x="1" y="22"/>
                        <a:pt x="1" y="21"/>
                        <a:pt x="2" y="21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2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2" name="任意多边形 11291"/>
                <p:cNvSpPr>
                  <a:spLocks noEditPoints="1"/>
                </p:cNvSpPr>
                <p:nvPr/>
              </p:nvSpPr>
              <p:spPr>
                <a:xfrm>
                  <a:off x="5547" y="3608"/>
                  <a:ext cx="77" cy="106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1" y="49"/>
                      </a:moveTo>
                      <a:cubicBezTo>
                        <a:pt x="1" y="49"/>
                        <a:pt x="1" y="50"/>
                        <a:pt x="1" y="51"/>
                      </a:cubicBezTo>
                      <a:cubicBezTo>
                        <a:pt x="2" y="50"/>
                        <a:pt x="3" y="50"/>
                        <a:pt x="5" y="49"/>
                      </a:cubicBezTo>
                      <a:cubicBezTo>
                        <a:pt x="5" y="49"/>
                        <a:pt x="5" y="48"/>
                        <a:pt x="5" y="48"/>
                      </a:cubicBezTo>
                      <a:cubicBezTo>
                        <a:pt x="6" y="48"/>
                        <a:pt x="6" y="48"/>
                        <a:pt x="6" y="47"/>
                      </a:cubicBezTo>
                      <a:cubicBezTo>
                        <a:pt x="6" y="47"/>
                        <a:pt x="6" y="47"/>
                        <a:pt x="6" y="47"/>
                      </a:cubicBezTo>
                      <a:cubicBezTo>
                        <a:pt x="6" y="47"/>
                        <a:pt x="5" y="47"/>
                        <a:pt x="5" y="47"/>
                      </a:cubicBezTo>
                      <a:cubicBezTo>
                        <a:pt x="5" y="47"/>
                        <a:pt x="5" y="47"/>
                        <a:pt x="5" y="46"/>
                      </a:cubicBezTo>
                      <a:cubicBezTo>
                        <a:pt x="5" y="45"/>
                        <a:pt x="5" y="46"/>
                        <a:pt x="6" y="45"/>
                      </a:cubicBezTo>
                      <a:cubicBezTo>
                        <a:pt x="6" y="45"/>
                        <a:pt x="5" y="46"/>
                        <a:pt x="5" y="45"/>
                      </a:cubicBezTo>
                      <a:cubicBezTo>
                        <a:pt x="5" y="44"/>
                        <a:pt x="6" y="45"/>
                        <a:pt x="6" y="45"/>
                      </a:cubicBezTo>
                      <a:cubicBezTo>
                        <a:pt x="5" y="44"/>
                        <a:pt x="6" y="44"/>
                        <a:pt x="6" y="43"/>
                      </a:cubicBezTo>
                      <a:cubicBezTo>
                        <a:pt x="7" y="43"/>
                        <a:pt x="7" y="43"/>
                        <a:pt x="8" y="42"/>
                      </a:cubicBezTo>
                      <a:cubicBezTo>
                        <a:pt x="8" y="43"/>
                        <a:pt x="7" y="43"/>
                        <a:pt x="7" y="43"/>
                      </a:cubicBezTo>
                      <a:cubicBezTo>
                        <a:pt x="7" y="43"/>
                        <a:pt x="7" y="44"/>
                        <a:pt x="7" y="45"/>
                      </a:cubicBezTo>
                      <a:cubicBezTo>
                        <a:pt x="7" y="45"/>
                        <a:pt x="7" y="46"/>
                        <a:pt x="8" y="46"/>
                      </a:cubicBezTo>
                      <a:cubicBezTo>
                        <a:pt x="7" y="46"/>
                        <a:pt x="7" y="47"/>
                        <a:pt x="7" y="48"/>
                      </a:cubicBezTo>
                      <a:cubicBezTo>
                        <a:pt x="9" y="48"/>
                        <a:pt x="12" y="46"/>
                        <a:pt x="14" y="45"/>
                      </a:cubicBezTo>
                      <a:cubicBezTo>
                        <a:pt x="17" y="44"/>
                        <a:pt x="20" y="43"/>
                        <a:pt x="2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3" y="40"/>
                        <a:pt x="23" y="41"/>
                        <a:pt x="23" y="41"/>
                      </a:cubicBezTo>
                      <a:cubicBezTo>
                        <a:pt x="23" y="40"/>
                        <a:pt x="23" y="40"/>
                        <a:pt x="23" y="40"/>
                      </a:cubicBezTo>
                      <a:cubicBezTo>
                        <a:pt x="23" y="40"/>
                        <a:pt x="23" y="40"/>
                        <a:pt x="24" y="40"/>
                      </a:cubicBezTo>
                      <a:cubicBezTo>
                        <a:pt x="24" y="40"/>
                        <a:pt x="23" y="40"/>
                        <a:pt x="24" y="41"/>
                      </a:cubicBezTo>
                      <a:cubicBezTo>
                        <a:pt x="25" y="40"/>
                        <a:pt x="26" y="40"/>
                        <a:pt x="27" y="39"/>
                      </a:cubicBezTo>
                      <a:cubicBezTo>
                        <a:pt x="28" y="39"/>
                        <a:pt x="28" y="39"/>
                        <a:pt x="28" y="39"/>
                      </a:cubicBezTo>
                      <a:cubicBezTo>
                        <a:pt x="31" y="37"/>
                        <a:pt x="33" y="37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6" y="32"/>
                        <a:pt x="36" y="29"/>
                        <a:pt x="36" y="26"/>
                      </a:cubicBezTo>
                      <a:cubicBezTo>
                        <a:pt x="36" y="26"/>
                        <a:pt x="36" y="26"/>
                        <a:pt x="36" y="26"/>
                      </a:cubicBezTo>
                      <a:cubicBezTo>
                        <a:pt x="36" y="23"/>
                        <a:pt x="36" y="19"/>
                        <a:pt x="37" y="16"/>
                      </a:cubicBezTo>
                      <a:cubicBezTo>
                        <a:pt x="37" y="12"/>
                        <a:pt x="37" y="7"/>
                        <a:pt x="37" y="3"/>
                      </a:cubicBezTo>
                      <a:cubicBezTo>
                        <a:pt x="37" y="2"/>
                        <a:pt x="37" y="0"/>
                        <a:pt x="36" y="0"/>
                      </a:cubicBezTo>
                      <a:cubicBezTo>
                        <a:pt x="35" y="0"/>
                        <a:pt x="34" y="1"/>
                        <a:pt x="33" y="2"/>
                      </a:cubicBezTo>
                      <a:cubicBezTo>
                        <a:pt x="33" y="2"/>
                        <a:pt x="33" y="1"/>
                        <a:pt x="32" y="2"/>
                      </a:cubicBezTo>
                      <a:cubicBezTo>
                        <a:pt x="30" y="3"/>
                        <a:pt x="27" y="3"/>
                        <a:pt x="24" y="5"/>
                      </a:cubicBezTo>
                      <a:cubicBezTo>
                        <a:pt x="21" y="6"/>
                        <a:pt x="19" y="7"/>
                        <a:pt x="16" y="8"/>
                      </a:cubicBezTo>
                      <a:cubicBezTo>
                        <a:pt x="16" y="8"/>
                        <a:pt x="15" y="9"/>
                        <a:pt x="14" y="9"/>
                      </a:cubicBezTo>
                      <a:cubicBezTo>
                        <a:pt x="13" y="9"/>
                        <a:pt x="11" y="10"/>
                        <a:pt x="9" y="11"/>
                      </a:cubicBezTo>
                      <a:cubicBezTo>
                        <a:pt x="9" y="11"/>
                        <a:pt x="8" y="11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5" y="13"/>
                        <a:pt x="3" y="13"/>
                        <a:pt x="2" y="14"/>
                      </a:cubicBezTo>
                      <a:cubicBezTo>
                        <a:pt x="2" y="15"/>
                        <a:pt x="1" y="16"/>
                        <a:pt x="1" y="16"/>
                      </a:cubicBezTo>
                      <a:cubicBezTo>
                        <a:pt x="1" y="19"/>
                        <a:pt x="1" y="21"/>
                        <a:pt x="1" y="23"/>
                      </a:cubicBezTo>
                      <a:cubicBezTo>
                        <a:pt x="1" y="25"/>
                        <a:pt x="0" y="27"/>
                        <a:pt x="1" y="28"/>
                      </a:cubicBezTo>
                      <a:cubicBezTo>
                        <a:pt x="1" y="30"/>
                        <a:pt x="0" y="33"/>
                        <a:pt x="1" y="34"/>
                      </a:cubicBezTo>
                      <a:cubicBezTo>
                        <a:pt x="1" y="36"/>
                        <a:pt x="1" y="38"/>
                        <a:pt x="1" y="40"/>
                      </a:cubicBezTo>
                      <a:cubicBezTo>
                        <a:pt x="1" y="41"/>
                        <a:pt x="1" y="42"/>
                        <a:pt x="1" y="43"/>
                      </a:cubicBezTo>
                      <a:cubicBezTo>
                        <a:pt x="1" y="44"/>
                        <a:pt x="1" y="47"/>
                        <a:pt x="1" y="49"/>
                      </a:cubicBezTo>
                      <a:close/>
                      <a:moveTo>
                        <a:pt x="32" y="8"/>
                      </a:move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1" y="8"/>
                        <a:pt x="32" y="7"/>
                      </a:cubicBezTo>
                      <a:cubicBezTo>
                        <a:pt x="31" y="8"/>
                        <a:pt x="32" y="8"/>
                        <a:pt x="32" y="8"/>
                      </a:cubicBezTo>
                      <a:close/>
                      <a:moveTo>
                        <a:pt x="32" y="9"/>
                      </a:moveTo>
                      <a:cubicBezTo>
                        <a:pt x="32" y="9"/>
                        <a:pt x="32" y="8"/>
                        <a:pt x="32" y="8"/>
                      </a:cubicBezTo>
                      <a:cubicBezTo>
                        <a:pt x="32" y="8"/>
                        <a:pt x="33" y="9"/>
                        <a:pt x="32" y="9"/>
                      </a:cubicBezTo>
                      <a:close/>
                      <a:moveTo>
                        <a:pt x="32" y="12"/>
                      </a:moveTo>
                      <a:cubicBezTo>
                        <a:pt x="32" y="12"/>
                        <a:pt x="32" y="11"/>
                        <a:pt x="32" y="11"/>
                      </a:cubicBezTo>
                      <a:cubicBezTo>
                        <a:pt x="32" y="11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lose/>
                      <a:moveTo>
                        <a:pt x="30" y="11"/>
                      </a:moveTo>
                      <a:cubicBezTo>
                        <a:pt x="30" y="11"/>
                        <a:pt x="31" y="11"/>
                        <a:pt x="31" y="11"/>
                      </a:cubicBezTo>
                      <a:cubicBezTo>
                        <a:pt x="31" y="10"/>
                        <a:pt x="30" y="10"/>
                        <a:pt x="31" y="10"/>
                      </a:cubicBezTo>
                      <a:cubicBezTo>
                        <a:pt x="31" y="10"/>
                        <a:pt x="31" y="9"/>
                        <a:pt x="31" y="10"/>
                      </a:cubicBezTo>
                      <a:cubicBezTo>
                        <a:pt x="31" y="10"/>
                        <a:pt x="31" y="10"/>
                        <a:pt x="31" y="11"/>
                      </a:cubicBezTo>
                      <a:cubicBezTo>
                        <a:pt x="31" y="11"/>
                        <a:pt x="30" y="12"/>
                        <a:pt x="30" y="11"/>
                      </a:cubicBezTo>
                      <a:close/>
                      <a:moveTo>
                        <a:pt x="30" y="5"/>
                      </a:moveTo>
                      <a:cubicBezTo>
                        <a:pt x="30" y="5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5"/>
                      </a:cubicBezTo>
                      <a:close/>
                      <a:moveTo>
                        <a:pt x="13" y="29"/>
                      </a:moveTo>
                      <a:cubicBezTo>
                        <a:pt x="13" y="29"/>
                        <a:pt x="12" y="30"/>
                        <a:pt x="12" y="29"/>
                      </a:cubicBezTo>
                      <a:cubicBezTo>
                        <a:pt x="12" y="29"/>
                        <a:pt x="13" y="29"/>
                        <a:pt x="13" y="29"/>
                      </a:cubicBezTo>
                      <a:close/>
                      <a:moveTo>
                        <a:pt x="20" y="13"/>
                      </a:moveTo>
                      <a:cubicBezTo>
                        <a:pt x="21" y="13"/>
                        <a:pt x="22" y="13"/>
                        <a:pt x="22" y="14"/>
                      </a:cubicBezTo>
                      <a:cubicBezTo>
                        <a:pt x="23" y="15"/>
                        <a:pt x="22" y="17"/>
                        <a:pt x="22" y="18"/>
                      </a:cubicBezTo>
                      <a:cubicBezTo>
                        <a:pt x="21" y="19"/>
                        <a:pt x="20" y="20"/>
                        <a:pt x="20" y="20"/>
                      </a:cubicBezTo>
                      <a:cubicBezTo>
                        <a:pt x="20" y="21"/>
                        <a:pt x="21" y="20"/>
                        <a:pt x="22" y="21"/>
                      </a:cubicBezTo>
                      <a:cubicBezTo>
                        <a:pt x="23" y="22"/>
                        <a:pt x="23" y="24"/>
                        <a:pt x="21" y="26"/>
                      </a:cubicBezTo>
                      <a:cubicBezTo>
                        <a:pt x="20" y="27"/>
                        <a:pt x="20" y="28"/>
                        <a:pt x="19" y="28"/>
                      </a:cubicBezTo>
                      <a:cubicBezTo>
                        <a:pt x="17" y="30"/>
                        <a:pt x="15" y="30"/>
                        <a:pt x="14" y="29"/>
                      </a:cubicBezTo>
                      <a:cubicBezTo>
                        <a:pt x="14" y="29"/>
                        <a:pt x="13" y="27"/>
                        <a:pt x="14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3"/>
                        <a:pt x="15" y="23"/>
                        <a:pt x="16" y="22"/>
                      </a:cubicBezTo>
                      <a:cubicBezTo>
                        <a:pt x="15" y="21"/>
                        <a:pt x="14" y="21"/>
                        <a:pt x="14" y="19"/>
                      </a:cubicBezTo>
                      <a:cubicBezTo>
                        <a:pt x="14" y="17"/>
                        <a:pt x="15" y="16"/>
                        <a:pt x="16" y="15"/>
                      </a:cubicBezTo>
                      <a:cubicBezTo>
                        <a:pt x="17" y="14"/>
                        <a:pt x="19" y="13"/>
                        <a:pt x="20" y="13"/>
                      </a:cubicBezTo>
                      <a:close/>
                      <a:moveTo>
                        <a:pt x="13" y="34"/>
                      </a:move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14" y="35"/>
                        <a:pt x="13" y="35"/>
                        <a:pt x="13" y="34"/>
                      </a:cubicBezTo>
                      <a:close/>
                      <a:moveTo>
                        <a:pt x="22" y="11"/>
                      </a:moveTo>
                      <a:cubicBezTo>
                        <a:pt x="22" y="12"/>
                        <a:pt x="22" y="11"/>
                        <a:pt x="22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lose/>
                      <a:moveTo>
                        <a:pt x="24" y="10"/>
                      </a:moveTo>
                      <a:cubicBezTo>
                        <a:pt x="24" y="10"/>
                        <a:pt x="24" y="10"/>
                        <a:pt x="23" y="11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lose/>
                      <a:moveTo>
                        <a:pt x="24" y="8"/>
                      </a:moveTo>
                      <a:cubicBezTo>
                        <a:pt x="24" y="8"/>
                        <a:pt x="24" y="8"/>
                        <a:pt x="24" y="7"/>
                      </a:cubicBezTo>
                      <a:cubicBezTo>
                        <a:pt x="25" y="7"/>
                        <a:pt x="24" y="8"/>
                        <a:pt x="24" y="8"/>
                      </a:cubicBezTo>
                      <a:close/>
                      <a:moveTo>
                        <a:pt x="26" y="31"/>
                      </a:moveTo>
                      <a:cubicBezTo>
                        <a:pt x="25" y="32"/>
                        <a:pt x="23" y="34"/>
                        <a:pt x="21" y="34"/>
                      </a:cubicBezTo>
                      <a:cubicBezTo>
                        <a:pt x="18" y="36"/>
                        <a:pt x="14" y="37"/>
                        <a:pt x="11" y="39"/>
                      </a:cubicBezTo>
                      <a:cubicBezTo>
                        <a:pt x="11" y="38"/>
                        <a:pt x="10" y="39"/>
                        <a:pt x="9" y="39"/>
                      </a:cubicBezTo>
                      <a:cubicBezTo>
                        <a:pt x="9" y="38"/>
                        <a:pt x="9" y="37"/>
                        <a:pt x="10" y="37"/>
                      </a:cubicBezTo>
                      <a:cubicBezTo>
                        <a:pt x="15" y="35"/>
                        <a:pt x="20" y="32"/>
                        <a:pt x="26" y="30"/>
                      </a:cubicBezTo>
                      <a:cubicBezTo>
                        <a:pt x="27" y="30"/>
                        <a:pt x="27" y="31"/>
                        <a:pt x="26" y="31"/>
                      </a:cubicBezTo>
                      <a:close/>
                      <a:moveTo>
                        <a:pt x="10" y="44"/>
                      </a:moveTo>
                      <a:cubicBezTo>
                        <a:pt x="10" y="44"/>
                        <a:pt x="10" y="45"/>
                        <a:pt x="10" y="45"/>
                      </a:cubicBezTo>
                      <a:cubicBezTo>
                        <a:pt x="10" y="45"/>
                        <a:pt x="9" y="45"/>
                        <a:pt x="10" y="44"/>
                      </a:cubicBezTo>
                      <a:close/>
                      <a:moveTo>
                        <a:pt x="10" y="41"/>
                      </a:moveTo>
                      <a:cubicBezTo>
                        <a:pt x="10" y="41"/>
                        <a:pt x="11" y="41"/>
                        <a:pt x="11" y="41"/>
                      </a:cubicBezTo>
                      <a:cubicBezTo>
                        <a:pt x="12" y="40"/>
                        <a:pt x="14" y="39"/>
                        <a:pt x="15" y="39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7" y="39"/>
                        <a:pt x="17" y="38"/>
                        <a:pt x="18" y="38"/>
                      </a:cubicBezTo>
                      <a:cubicBezTo>
                        <a:pt x="21" y="37"/>
                        <a:pt x="24" y="35"/>
                        <a:pt x="26" y="35"/>
                      </a:cubicBezTo>
                      <a:cubicBezTo>
                        <a:pt x="26" y="35"/>
                        <a:pt x="26" y="36"/>
                        <a:pt x="26" y="36"/>
                      </a:cubicBezTo>
                      <a:cubicBezTo>
                        <a:pt x="22" y="39"/>
                        <a:pt x="16" y="41"/>
                        <a:pt x="11" y="43"/>
                      </a:cubicBezTo>
                      <a:cubicBezTo>
                        <a:pt x="11" y="43"/>
                        <a:pt x="11" y="44"/>
                        <a:pt x="11" y="44"/>
                      </a:cubicBezTo>
                      <a:cubicBezTo>
                        <a:pt x="10" y="44"/>
                        <a:pt x="10" y="44"/>
                        <a:pt x="9" y="44"/>
                      </a:cubicBezTo>
                      <a:cubicBezTo>
                        <a:pt x="9" y="43"/>
                        <a:pt x="9" y="42"/>
                        <a:pt x="10" y="41"/>
                      </a:cubicBezTo>
                      <a:close/>
                      <a:moveTo>
                        <a:pt x="5" y="47"/>
                      </a:moveTo>
                      <a:cubicBezTo>
                        <a:pt x="5" y="47"/>
                        <a:pt x="5" y="47"/>
                        <a:pt x="5" y="47"/>
                      </a:cubicBezTo>
                      <a:cubicBezTo>
                        <a:pt x="5" y="47"/>
                        <a:pt x="5" y="48"/>
                        <a:pt x="5" y="48"/>
                      </a:cubicBezTo>
                      <a:cubicBezTo>
                        <a:pt x="5" y="48"/>
                        <a:pt x="5" y="48"/>
                        <a:pt x="5" y="47"/>
                      </a:cubicBezTo>
                      <a:close/>
                      <a:moveTo>
                        <a:pt x="5" y="35"/>
                      </a:move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6"/>
                        <a:pt x="5" y="37"/>
                        <a:pt x="4" y="37"/>
                      </a:cubicBezTo>
                      <a:cubicBezTo>
                        <a:pt x="5" y="36"/>
                        <a:pt x="5" y="35"/>
                        <a:pt x="5" y="35"/>
                      </a:cubicBezTo>
                      <a:cubicBezTo>
                        <a:pt x="5" y="35"/>
                        <a:pt x="6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lose/>
                      <a:moveTo>
                        <a:pt x="6" y="37"/>
                      </a:moveTo>
                      <a:cubicBezTo>
                        <a:pt x="6" y="38"/>
                        <a:pt x="6" y="37"/>
                        <a:pt x="6" y="38"/>
                      </a:cubicBezTo>
                      <a:cubicBezTo>
                        <a:pt x="6" y="38"/>
                        <a:pt x="5" y="38"/>
                        <a:pt x="6" y="37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6" y="17"/>
                      </a:cubicBezTo>
                      <a:cubicBezTo>
                        <a:pt x="5" y="17"/>
                        <a:pt x="5" y="18"/>
                        <a:pt x="4" y="18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6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lose/>
                      <a:moveTo>
                        <a:pt x="4" y="29"/>
                      </a:move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5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lose/>
                      <a:moveTo>
                        <a:pt x="4" y="27"/>
                      </a:moveTo>
                      <a:cubicBezTo>
                        <a:pt x="4" y="26"/>
                        <a:pt x="4" y="26"/>
                        <a:pt x="4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6"/>
                        <a:pt x="4" y="26"/>
                        <a:pt x="5" y="26"/>
                      </a:cubicBezTo>
                      <a:cubicBezTo>
                        <a:pt x="4" y="27"/>
                        <a:pt x="4" y="27"/>
                        <a:pt x="4" y="27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4" y="14"/>
                        <a:pt x="4" y="14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6" y="16"/>
                      </a:moveTo>
                      <a:cubicBezTo>
                        <a:pt x="5" y="16"/>
                        <a:pt x="5" y="17"/>
                        <a:pt x="5" y="16"/>
                      </a:cubicBezTo>
                      <a:cubicBezTo>
                        <a:pt x="5" y="16"/>
                        <a:pt x="5" y="16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lose/>
                      <a:moveTo>
                        <a:pt x="7" y="17"/>
                      </a:moveTo>
                      <a:cubicBezTo>
                        <a:pt x="7" y="17"/>
                        <a:pt x="7" y="18"/>
                        <a:pt x="6" y="18"/>
                      </a:cubicBezTo>
                      <a:cubicBezTo>
                        <a:pt x="6" y="18"/>
                        <a:pt x="6" y="17"/>
                        <a:pt x="7" y="17"/>
                      </a:cubicBezTo>
                      <a:close/>
                      <a:moveTo>
                        <a:pt x="8" y="19"/>
                      </a:move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7" y="18"/>
                        <a:pt x="7" y="18"/>
                      </a:cubicBezTo>
                      <a:cubicBezTo>
                        <a:pt x="7" y="18"/>
                        <a:pt x="8" y="18"/>
                        <a:pt x="8" y="19"/>
                      </a:cubicBezTo>
                      <a:close/>
                      <a:moveTo>
                        <a:pt x="7" y="14"/>
                      </a:moveTo>
                      <a:cubicBezTo>
                        <a:pt x="8" y="14"/>
                        <a:pt x="7" y="14"/>
                        <a:pt x="7" y="13"/>
                      </a:cubicBezTo>
                      <a:cubicBezTo>
                        <a:pt x="8" y="13"/>
                        <a:pt x="8" y="14"/>
                        <a:pt x="7" y="14"/>
                      </a:cubicBezTo>
                      <a:close/>
                      <a:moveTo>
                        <a:pt x="8" y="21"/>
                      </a:move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lose/>
                      <a:moveTo>
                        <a:pt x="8" y="18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8"/>
                        <a:pt x="8" y="18"/>
                      </a:cubicBezTo>
                      <a:close/>
                      <a:moveTo>
                        <a:pt x="8" y="46"/>
                      </a:move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9" y="45"/>
                        <a:pt x="8" y="46"/>
                        <a:pt x="8" y="46"/>
                      </a:cubicBezTo>
                      <a:close/>
                      <a:moveTo>
                        <a:pt x="8" y="45"/>
                      </a:move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8" y="44"/>
                        <a:pt x="8" y="44"/>
                        <a:pt x="8" y="45"/>
                      </a:cubicBezTo>
                      <a:cubicBezTo>
                        <a:pt x="8" y="45"/>
                        <a:pt x="8" y="45"/>
                        <a:pt x="8" y="45"/>
                      </a:cubicBezTo>
                      <a:close/>
                      <a:moveTo>
                        <a:pt x="8" y="43"/>
                      </a:moveTo>
                      <a:cubicBezTo>
                        <a:pt x="8" y="43"/>
                        <a:pt x="8" y="43"/>
                        <a:pt x="8" y="42"/>
                      </a:cubicBezTo>
                      <a:cubicBezTo>
                        <a:pt x="8" y="42"/>
                        <a:pt x="8" y="42"/>
                        <a:pt x="8" y="43"/>
                      </a:cubicBezTo>
                      <a:cubicBezTo>
                        <a:pt x="8" y="43"/>
                        <a:pt x="8" y="43"/>
                        <a:pt x="8" y="43"/>
                      </a:cubicBezTo>
                      <a:close/>
                      <a:moveTo>
                        <a:pt x="7" y="33"/>
                      </a:moveTo>
                      <a:cubicBezTo>
                        <a:pt x="7" y="32"/>
                        <a:pt x="7" y="32"/>
                        <a:pt x="8" y="32"/>
                      </a:cubicBezTo>
                      <a:cubicBezTo>
                        <a:pt x="8" y="33"/>
                        <a:pt x="7" y="33"/>
                        <a:pt x="7" y="33"/>
                      </a:cubicBezTo>
                      <a:close/>
                      <a:moveTo>
                        <a:pt x="7" y="20"/>
                      </a:moveTo>
                      <a:cubicBezTo>
                        <a:pt x="7" y="20"/>
                        <a:pt x="7" y="19"/>
                        <a:pt x="7" y="19"/>
                      </a:cubicBezTo>
                      <a:cubicBezTo>
                        <a:pt x="7" y="19"/>
                        <a:pt x="7" y="19"/>
                        <a:pt x="7" y="20"/>
                      </a:cubicBezTo>
                      <a:close/>
                      <a:moveTo>
                        <a:pt x="6" y="41"/>
                      </a:moveTo>
                      <a:cubicBezTo>
                        <a:pt x="5" y="41"/>
                        <a:pt x="6" y="40"/>
                        <a:pt x="5" y="40"/>
                      </a:cubicBezTo>
                      <a:cubicBezTo>
                        <a:pt x="5" y="41"/>
                        <a:pt x="5" y="41"/>
                        <a:pt x="5" y="42"/>
                      </a:cubicBezTo>
                      <a:cubicBezTo>
                        <a:pt x="4" y="41"/>
                        <a:pt x="5" y="40"/>
                        <a:pt x="5" y="40"/>
                      </a:cubicBezTo>
                      <a:cubicBezTo>
                        <a:pt x="5" y="40"/>
                        <a:pt x="5" y="40"/>
                        <a:pt x="6" y="40"/>
                      </a:cubicBezTo>
                      <a:cubicBezTo>
                        <a:pt x="6" y="40"/>
                        <a:pt x="6" y="41"/>
                        <a:pt x="6" y="41"/>
                      </a:cubicBezTo>
                      <a:cubicBezTo>
                        <a:pt x="6" y="41"/>
                        <a:pt x="6" y="40"/>
                        <a:pt x="6" y="40"/>
                      </a:cubicBezTo>
                      <a:cubicBezTo>
                        <a:pt x="6" y="40"/>
                        <a:pt x="6" y="40"/>
                        <a:pt x="6" y="39"/>
                      </a:cubicBezTo>
                      <a:cubicBezTo>
                        <a:pt x="6" y="39"/>
                        <a:pt x="6" y="39"/>
                        <a:pt x="6" y="38"/>
                      </a:cubicBezTo>
                      <a:cubicBezTo>
                        <a:pt x="6" y="39"/>
                        <a:pt x="7" y="40"/>
                        <a:pt x="7" y="40"/>
                      </a:cubicBezTo>
                      <a:cubicBezTo>
                        <a:pt x="7" y="40"/>
                        <a:pt x="6" y="41"/>
                        <a:pt x="6" y="41"/>
                      </a:cubicBezTo>
                      <a:cubicBezTo>
                        <a:pt x="7" y="41"/>
                        <a:pt x="7" y="42"/>
                        <a:pt x="6" y="42"/>
                      </a:cubicBezTo>
                      <a:cubicBezTo>
                        <a:pt x="6" y="42"/>
                        <a:pt x="6" y="42"/>
                        <a:pt x="6" y="41"/>
                      </a:cubicBezTo>
                      <a:cubicBezTo>
                        <a:pt x="6" y="41"/>
                        <a:pt x="6" y="41"/>
                        <a:pt x="6" y="41"/>
                      </a:cubicBezTo>
                      <a:close/>
                      <a:moveTo>
                        <a:pt x="4" y="44"/>
                      </a:move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4" y="44"/>
                        <a:pt x="4" y="44"/>
                        <a:pt x="4" y="43"/>
                      </a:cubicBezTo>
                      <a:cubicBezTo>
                        <a:pt x="5" y="44"/>
                        <a:pt x="5" y="43"/>
                        <a:pt x="6" y="43"/>
                      </a:cubicBezTo>
                      <a:cubicBezTo>
                        <a:pt x="6" y="43"/>
                        <a:pt x="6" y="43"/>
                        <a:pt x="6" y="44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5" y="44"/>
                        <a:pt x="5" y="45"/>
                        <a:pt x="5" y="45"/>
                      </a:cubicBezTo>
                      <a:cubicBezTo>
                        <a:pt x="4" y="45"/>
                        <a:pt x="4" y="45"/>
                        <a:pt x="4" y="44"/>
                      </a:cubicBezTo>
                      <a:close/>
                      <a:moveTo>
                        <a:pt x="3" y="40"/>
                      </a:moveTo>
                      <a:cubicBezTo>
                        <a:pt x="4" y="40"/>
                        <a:pt x="3" y="40"/>
                        <a:pt x="4" y="40"/>
                      </a:cubicBezTo>
                      <a:cubicBezTo>
                        <a:pt x="5" y="39"/>
                        <a:pt x="4" y="39"/>
                        <a:pt x="4" y="38"/>
                      </a:cubicBezTo>
                      <a:cubicBezTo>
                        <a:pt x="5" y="38"/>
                        <a:pt x="5" y="39"/>
                        <a:pt x="5" y="39"/>
                      </a:cubicBezTo>
                      <a:cubicBezTo>
                        <a:pt x="5" y="39"/>
                        <a:pt x="6" y="38"/>
                        <a:pt x="6" y="38"/>
                      </a:cubicBezTo>
                      <a:cubicBezTo>
                        <a:pt x="5" y="39"/>
                        <a:pt x="5" y="39"/>
                        <a:pt x="5" y="40"/>
                      </a:cubicBezTo>
                      <a:cubicBezTo>
                        <a:pt x="4" y="40"/>
                        <a:pt x="3" y="41"/>
                        <a:pt x="3" y="40"/>
                      </a:cubicBezTo>
                      <a:close/>
                      <a:moveTo>
                        <a:pt x="2" y="44"/>
                      </a:moveTo>
                      <a:cubicBezTo>
                        <a:pt x="2" y="44"/>
                        <a:pt x="2" y="43"/>
                        <a:pt x="3" y="43"/>
                      </a:cubicBezTo>
                      <a:cubicBezTo>
                        <a:pt x="3" y="43"/>
                        <a:pt x="3" y="44"/>
                        <a:pt x="3" y="44"/>
                      </a:cubicBezTo>
                      <a:cubicBezTo>
                        <a:pt x="3" y="44"/>
                        <a:pt x="2" y="44"/>
                        <a:pt x="2" y="44"/>
                      </a:cubicBezTo>
                      <a:close/>
                      <a:moveTo>
                        <a:pt x="2" y="48"/>
                      </a:moveTo>
                      <a:cubicBezTo>
                        <a:pt x="2" y="47"/>
                        <a:pt x="2" y="47"/>
                        <a:pt x="2" y="46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2" y="48"/>
                        <a:pt x="2" y="47"/>
                        <a:pt x="2" y="48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8001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293" name="任意多边形 11292"/>
                <p:cNvSpPr>
                  <a:spLocks noEditPoints="1"/>
                </p:cNvSpPr>
                <p:nvPr/>
              </p:nvSpPr>
              <p:spPr>
                <a:xfrm>
                  <a:off x="5256" y="3726"/>
                  <a:ext cx="78" cy="117"/>
                </a:xfrm>
                <a:custGeom>
                  <a:avLst/>
                  <a:gdLst/>
                  <a:ahLst/>
                  <a:cxnLst/>
                  <a:pathLst>
                    <a:path w="38" h="56">
                      <a:moveTo>
                        <a:pt x="1" y="18"/>
                      </a:moveTo>
                      <a:cubicBezTo>
                        <a:pt x="1" y="20"/>
                        <a:pt x="0" y="21"/>
                        <a:pt x="1" y="22"/>
                      </a:cubicBezTo>
                      <a:cubicBezTo>
                        <a:pt x="1" y="23"/>
                        <a:pt x="1" y="23"/>
                        <a:pt x="1" y="24"/>
                      </a:cubicBezTo>
                      <a:cubicBezTo>
                        <a:pt x="1" y="25"/>
                        <a:pt x="1" y="26"/>
                        <a:pt x="1" y="26"/>
                      </a:cubicBezTo>
                      <a:cubicBezTo>
                        <a:pt x="1" y="30"/>
                        <a:pt x="2" y="34"/>
                        <a:pt x="2" y="37"/>
                      </a:cubicBezTo>
                      <a:cubicBezTo>
                        <a:pt x="2" y="38"/>
                        <a:pt x="2" y="39"/>
                        <a:pt x="2" y="40"/>
                      </a:cubicBezTo>
                      <a:cubicBezTo>
                        <a:pt x="2" y="40"/>
                        <a:pt x="2" y="41"/>
                        <a:pt x="2" y="41"/>
                      </a:cubicBezTo>
                      <a:cubicBezTo>
                        <a:pt x="2" y="46"/>
                        <a:pt x="2" y="51"/>
                        <a:pt x="3" y="56"/>
                      </a:cubicBezTo>
                      <a:cubicBezTo>
                        <a:pt x="4" y="55"/>
                        <a:pt x="5" y="55"/>
                        <a:pt x="6" y="54"/>
                      </a:cubicBezTo>
                      <a:cubicBezTo>
                        <a:pt x="6" y="54"/>
                        <a:pt x="6" y="54"/>
                        <a:pt x="7" y="54"/>
                      </a:cubicBezTo>
                      <a:cubicBezTo>
                        <a:pt x="8" y="54"/>
                        <a:pt x="9" y="53"/>
                        <a:pt x="10" y="53"/>
                      </a:cubicBezTo>
                      <a:cubicBezTo>
                        <a:pt x="10" y="53"/>
                        <a:pt x="10" y="52"/>
                        <a:pt x="10" y="52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1" y="52"/>
                        <a:pt x="12" y="52"/>
                        <a:pt x="12" y="52"/>
                      </a:cubicBezTo>
                      <a:cubicBezTo>
                        <a:pt x="12" y="52"/>
                        <a:pt x="12" y="52"/>
                        <a:pt x="13" y="52"/>
                      </a:cubicBezTo>
                      <a:cubicBezTo>
                        <a:pt x="15" y="51"/>
                        <a:pt x="16" y="50"/>
                        <a:pt x="18" y="49"/>
                      </a:cubicBezTo>
                      <a:cubicBezTo>
                        <a:pt x="18" y="48"/>
                        <a:pt x="18" y="48"/>
                        <a:pt x="18" y="47"/>
                      </a:cubicBezTo>
                      <a:cubicBezTo>
                        <a:pt x="18" y="47"/>
                        <a:pt x="18" y="47"/>
                        <a:pt x="18" y="48"/>
                      </a:cubicBezTo>
                      <a:cubicBezTo>
                        <a:pt x="19" y="47"/>
                        <a:pt x="18" y="47"/>
                        <a:pt x="19" y="47"/>
                      </a:cubicBezTo>
                      <a:cubicBezTo>
                        <a:pt x="19" y="47"/>
                        <a:pt x="19" y="47"/>
                        <a:pt x="19" y="48"/>
                      </a:cubicBezTo>
                      <a:cubicBezTo>
                        <a:pt x="20" y="48"/>
                        <a:pt x="19" y="47"/>
                        <a:pt x="20" y="47"/>
                      </a:cubicBezTo>
                      <a:cubicBezTo>
                        <a:pt x="20" y="48"/>
                        <a:pt x="19" y="48"/>
                        <a:pt x="19" y="48"/>
                      </a:cubicBezTo>
                      <a:cubicBezTo>
                        <a:pt x="20" y="49"/>
                        <a:pt x="20" y="48"/>
                        <a:pt x="20" y="48"/>
                      </a:cubicBezTo>
                      <a:cubicBezTo>
                        <a:pt x="20" y="48"/>
                        <a:pt x="21" y="48"/>
                        <a:pt x="21" y="48"/>
                      </a:cubicBezTo>
                      <a:cubicBezTo>
                        <a:pt x="22" y="47"/>
                        <a:pt x="24" y="47"/>
                        <a:pt x="25" y="46"/>
                      </a:cubicBezTo>
                      <a:cubicBezTo>
                        <a:pt x="26" y="46"/>
                        <a:pt x="26" y="46"/>
                        <a:pt x="26" y="46"/>
                      </a:cubicBezTo>
                      <a:cubicBezTo>
                        <a:pt x="30" y="44"/>
                        <a:pt x="33" y="42"/>
                        <a:pt x="37" y="40"/>
                      </a:cubicBezTo>
                      <a:cubicBezTo>
                        <a:pt x="38" y="36"/>
                        <a:pt x="37" y="32"/>
                        <a:pt x="37" y="28"/>
                      </a:cubicBezTo>
                      <a:cubicBezTo>
                        <a:pt x="37" y="27"/>
                        <a:pt x="37" y="27"/>
                        <a:pt x="37" y="27"/>
                      </a:cubicBezTo>
                      <a:cubicBezTo>
                        <a:pt x="36" y="23"/>
                        <a:pt x="37" y="19"/>
                        <a:pt x="37" y="15"/>
                      </a:cubicBezTo>
                      <a:cubicBezTo>
                        <a:pt x="36" y="14"/>
                        <a:pt x="37" y="12"/>
                        <a:pt x="37" y="11"/>
                      </a:cubicBezTo>
                      <a:cubicBezTo>
                        <a:pt x="36" y="11"/>
                        <a:pt x="36" y="9"/>
                        <a:pt x="36" y="8"/>
                      </a:cubicBezTo>
                      <a:cubicBezTo>
                        <a:pt x="36" y="8"/>
                        <a:pt x="36" y="8"/>
                        <a:pt x="36" y="7"/>
                      </a:cubicBezTo>
                      <a:cubicBezTo>
                        <a:pt x="36" y="5"/>
                        <a:pt x="36" y="2"/>
                        <a:pt x="36" y="0"/>
                      </a:cubicBezTo>
                      <a:cubicBezTo>
                        <a:pt x="27" y="3"/>
                        <a:pt x="18" y="7"/>
                        <a:pt x="9" y="10"/>
                      </a:cubicBezTo>
                      <a:cubicBezTo>
                        <a:pt x="9" y="10"/>
                        <a:pt x="9" y="11"/>
                        <a:pt x="8" y="11"/>
                      </a:cubicBezTo>
                      <a:cubicBezTo>
                        <a:pt x="6" y="11"/>
                        <a:pt x="3" y="14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ubicBezTo>
                        <a:pt x="0" y="17"/>
                        <a:pt x="1" y="18"/>
                        <a:pt x="1" y="18"/>
                      </a:cubicBezTo>
                      <a:close/>
                      <a:moveTo>
                        <a:pt x="12" y="13"/>
                      </a:move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3"/>
                      </a:cubicBezTo>
                      <a:cubicBezTo>
                        <a:pt x="11" y="13"/>
                        <a:pt x="11" y="13"/>
                        <a:pt x="12" y="13"/>
                      </a:cubicBezTo>
                      <a:close/>
                      <a:moveTo>
                        <a:pt x="16" y="26"/>
                      </a:moveTo>
                      <a:cubicBezTo>
                        <a:pt x="16" y="31"/>
                        <a:pt x="17" y="36"/>
                        <a:pt x="16" y="41"/>
                      </a:cubicBezTo>
                      <a:cubicBezTo>
                        <a:pt x="16" y="41"/>
                        <a:pt x="15" y="42"/>
                        <a:pt x="14" y="41"/>
                      </a:cubicBezTo>
                      <a:cubicBezTo>
                        <a:pt x="14" y="35"/>
                        <a:pt x="14" y="27"/>
                        <a:pt x="13" y="19"/>
                      </a:cubicBezTo>
                      <a:cubicBezTo>
                        <a:pt x="13" y="19"/>
                        <a:pt x="12" y="19"/>
                        <a:pt x="12" y="19"/>
                      </a:cubicBezTo>
                      <a:cubicBezTo>
                        <a:pt x="12" y="17"/>
                        <a:pt x="13" y="15"/>
                        <a:pt x="13" y="13"/>
                      </a:cubicBezTo>
                      <a:cubicBezTo>
                        <a:pt x="13" y="13"/>
                        <a:pt x="13" y="12"/>
                        <a:pt x="14" y="11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3"/>
                        <a:pt x="16" y="15"/>
                        <a:pt x="17" y="17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20"/>
                        <a:pt x="16" y="22"/>
                        <a:pt x="16" y="23"/>
                      </a:cubicBezTo>
                      <a:cubicBezTo>
                        <a:pt x="16" y="24"/>
                        <a:pt x="16" y="24"/>
                        <a:pt x="16" y="25"/>
                      </a:cubicBezTo>
                      <a:cubicBezTo>
                        <a:pt x="16" y="25"/>
                        <a:pt x="16" y="26"/>
                        <a:pt x="16" y="26"/>
                      </a:cubicBezTo>
                      <a:close/>
                      <a:moveTo>
                        <a:pt x="19" y="18"/>
                      </a:moveTo>
                      <a:cubicBezTo>
                        <a:pt x="19" y="18"/>
                        <a:pt x="19" y="18"/>
                        <a:pt x="18" y="18"/>
                      </a:cubicBezTo>
                      <a:cubicBezTo>
                        <a:pt x="18" y="18"/>
                        <a:pt x="18" y="18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lose/>
                      <a:moveTo>
                        <a:pt x="19" y="13"/>
                      </a:moveTo>
                      <a:cubicBezTo>
                        <a:pt x="19" y="14"/>
                        <a:pt x="20" y="14"/>
                        <a:pt x="20" y="14"/>
                      </a:cubicBezTo>
                      <a:cubicBezTo>
                        <a:pt x="19" y="14"/>
                        <a:pt x="19" y="14"/>
                        <a:pt x="19" y="13"/>
                      </a:cubicBezTo>
                      <a:close/>
                      <a:moveTo>
                        <a:pt x="20" y="11"/>
                      </a:moveTo>
                      <a:cubicBezTo>
                        <a:pt x="20" y="11"/>
                        <a:pt x="19" y="12"/>
                        <a:pt x="19" y="11"/>
                      </a:cubicBezTo>
                      <a:cubicBezTo>
                        <a:pt x="20" y="10"/>
                        <a:pt x="21" y="10"/>
                        <a:pt x="20" y="11"/>
                      </a:cubicBezTo>
                      <a:close/>
                      <a:moveTo>
                        <a:pt x="25" y="14"/>
                      </a:moveTo>
                      <a:cubicBezTo>
                        <a:pt x="25" y="14"/>
                        <a:pt x="24" y="14"/>
                        <a:pt x="24" y="15"/>
                      </a:cubicBezTo>
                      <a:cubicBezTo>
                        <a:pt x="24" y="18"/>
                        <a:pt x="24" y="22"/>
                        <a:pt x="25" y="25"/>
                      </a:cubicBezTo>
                      <a:cubicBezTo>
                        <a:pt x="25" y="26"/>
                        <a:pt x="25" y="28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ubicBezTo>
                        <a:pt x="25" y="32"/>
                        <a:pt x="25" y="34"/>
                        <a:pt x="25" y="37"/>
                      </a:cubicBezTo>
                      <a:cubicBezTo>
                        <a:pt x="25" y="37"/>
                        <a:pt x="24" y="38"/>
                        <a:pt x="23" y="38"/>
                      </a:cubicBezTo>
                      <a:cubicBezTo>
                        <a:pt x="22" y="31"/>
                        <a:pt x="23" y="23"/>
                        <a:pt x="22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5"/>
                        <a:pt x="21" y="14"/>
                        <a:pt x="21" y="13"/>
                      </a:cubicBezTo>
                      <a:cubicBezTo>
                        <a:pt x="21" y="11"/>
                        <a:pt x="22" y="9"/>
                        <a:pt x="23" y="8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10"/>
                        <a:pt x="25" y="11"/>
                        <a:pt x="25" y="14"/>
                      </a:cubicBezTo>
                      <a:close/>
                      <a:moveTo>
                        <a:pt x="28" y="36"/>
                      </a:move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6"/>
                        <a:pt x="28" y="36"/>
                      </a:cubicBezTo>
                      <a:close/>
                      <a:moveTo>
                        <a:pt x="29" y="5"/>
                      </a:moveTo>
                      <a:cubicBezTo>
                        <a:pt x="29" y="5"/>
                        <a:pt x="29" y="4"/>
                        <a:pt x="29" y="3"/>
                      </a:cubicBezTo>
                      <a:cubicBezTo>
                        <a:pt x="29" y="3"/>
                        <a:pt x="30" y="5"/>
                        <a:pt x="29" y="5"/>
                      </a:cubicBezTo>
                      <a:close/>
                      <a:moveTo>
                        <a:pt x="31" y="12"/>
                      </a:moveTo>
                      <a:cubicBezTo>
                        <a:pt x="31" y="12"/>
                        <a:pt x="30" y="13"/>
                        <a:pt x="30" y="12"/>
                      </a:cubicBezTo>
                      <a:cubicBezTo>
                        <a:pt x="30" y="12"/>
                        <a:pt x="31" y="12"/>
                        <a:pt x="31" y="12"/>
                      </a:cubicBezTo>
                      <a:close/>
                      <a:moveTo>
                        <a:pt x="33" y="24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3"/>
                        <a:pt x="33" y="24"/>
                        <a:pt x="33" y="24"/>
                      </a:cubicBezTo>
                      <a:close/>
                      <a:moveTo>
                        <a:pt x="33" y="29"/>
                      </a:move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2" y="30"/>
                        <a:pt x="33" y="29"/>
                        <a:pt x="33" y="29"/>
                      </a:cubicBezTo>
                      <a:close/>
                      <a:moveTo>
                        <a:pt x="33" y="10"/>
                      </a:moveTo>
                      <a:cubicBezTo>
                        <a:pt x="33" y="10"/>
                        <a:pt x="33" y="10"/>
                        <a:pt x="33" y="11"/>
                      </a:cubicBezTo>
                      <a:cubicBezTo>
                        <a:pt x="33" y="11"/>
                        <a:pt x="33" y="11"/>
                        <a:pt x="33" y="10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lose/>
                      <a:moveTo>
                        <a:pt x="33" y="9"/>
                      </a:moveTo>
                      <a:cubicBezTo>
                        <a:pt x="33" y="9"/>
                        <a:pt x="33" y="9"/>
                        <a:pt x="33" y="8"/>
                      </a:cubicBezTo>
                      <a:cubicBezTo>
                        <a:pt x="34" y="9"/>
                        <a:pt x="34" y="9"/>
                        <a:pt x="33" y="9"/>
                      </a:cubicBezTo>
                      <a:close/>
                      <a:moveTo>
                        <a:pt x="34" y="12"/>
                      </a:moveTo>
                      <a:cubicBezTo>
                        <a:pt x="34" y="13"/>
                        <a:pt x="34" y="13"/>
                        <a:pt x="34" y="13"/>
                      </a:cubicBezTo>
                      <a:cubicBezTo>
                        <a:pt x="34" y="13"/>
                        <a:pt x="34" y="13"/>
                        <a:pt x="34" y="12"/>
                      </a:cubicBezTo>
                      <a:close/>
                      <a:moveTo>
                        <a:pt x="34" y="40"/>
                      </a:move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4" y="40"/>
                        <a:pt x="34" y="39"/>
                        <a:pt x="34" y="40"/>
                      </a:cubicBezTo>
                      <a:close/>
                      <a:moveTo>
                        <a:pt x="34" y="12"/>
                      </a:moveTo>
                      <a:cubicBezTo>
                        <a:pt x="34" y="12"/>
                        <a:pt x="34" y="12"/>
                        <a:pt x="34" y="11"/>
                      </a:cubicBezTo>
                      <a:cubicBezTo>
                        <a:pt x="34" y="12"/>
                        <a:pt x="35" y="12"/>
                        <a:pt x="34" y="12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2"/>
                      </a:cubicBezTo>
                      <a:cubicBezTo>
                        <a:pt x="35" y="22"/>
                        <a:pt x="35" y="22"/>
                        <a:pt x="35" y="22"/>
                      </a:cubicBezTo>
                      <a:cubicBezTo>
                        <a:pt x="35" y="22"/>
                        <a:pt x="35" y="22"/>
                        <a:pt x="35" y="21"/>
                      </a:cubicBezTo>
                      <a:close/>
                      <a:moveTo>
                        <a:pt x="35" y="23"/>
                      </a:move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lose/>
                      <a:moveTo>
                        <a:pt x="34" y="8"/>
                      </a:move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4" y="8"/>
                      </a:cubicBezTo>
                      <a:close/>
                      <a:moveTo>
                        <a:pt x="35" y="6"/>
                      </a:moveTo>
                      <a:cubicBezTo>
                        <a:pt x="35" y="5"/>
                        <a:pt x="35" y="5"/>
                        <a:pt x="34" y="5"/>
                      </a:cubicBezTo>
                      <a:cubicBezTo>
                        <a:pt x="34" y="4"/>
                        <a:pt x="36" y="5"/>
                        <a:pt x="35" y="6"/>
                      </a:cubicBezTo>
                      <a:close/>
                      <a:moveTo>
                        <a:pt x="36" y="7"/>
                      </a:moveTo>
                      <a:cubicBezTo>
                        <a:pt x="36" y="8"/>
                        <a:pt x="36" y="8"/>
                        <a:pt x="36" y="9"/>
                      </a:cubicBezTo>
                      <a:cubicBezTo>
                        <a:pt x="35" y="9"/>
                        <a:pt x="35" y="8"/>
                        <a:pt x="35" y="8"/>
                      </a:cubicBezTo>
                      <a:cubicBezTo>
                        <a:pt x="35" y="8"/>
                        <a:pt x="35" y="7"/>
                        <a:pt x="36" y="7"/>
                      </a:cubicBezTo>
                      <a:close/>
                      <a:moveTo>
                        <a:pt x="36" y="29"/>
                      </a:move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8"/>
                        <a:pt x="36" y="28"/>
                      </a:cubicBezTo>
                      <a:cubicBezTo>
                        <a:pt x="36" y="28"/>
                        <a:pt x="36" y="29"/>
                        <a:pt x="36" y="29"/>
                      </a:cubicBezTo>
                      <a:close/>
                      <a:moveTo>
                        <a:pt x="36" y="30"/>
                      </a:moveTo>
                      <a:cubicBezTo>
                        <a:pt x="36" y="30"/>
                        <a:pt x="36" y="31"/>
                        <a:pt x="35" y="31"/>
                      </a:cubicBezTo>
                      <a:cubicBezTo>
                        <a:pt x="35" y="31"/>
                        <a:pt x="35" y="30"/>
                        <a:pt x="35" y="30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lose/>
                      <a:moveTo>
                        <a:pt x="36" y="37"/>
                      </a:move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4" y="37"/>
                        <a:pt x="34" y="37"/>
                      </a:cubicBezTo>
                      <a:cubicBezTo>
                        <a:pt x="35" y="36"/>
                        <a:pt x="36" y="36"/>
                        <a:pt x="36" y="35"/>
                      </a:cubicBezTo>
                      <a:cubicBezTo>
                        <a:pt x="35" y="36"/>
                        <a:pt x="35" y="36"/>
                        <a:pt x="34" y="36"/>
                      </a:cubicBezTo>
                      <a:cubicBezTo>
                        <a:pt x="34" y="35"/>
                        <a:pt x="36" y="35"/>
                        <a:pt x="36" y="35"/>
                      </a:cubicBezTo>
                      <a:cubicBezTo>
                        <a:pt x="36" y="35"/>
                        <a:pt x="36" y="36"/>
                        <a:pt x="36" y="37"/>
                      </a:cubicBezTo>
                      <a:close/>
                      <a:moveTo>
                        <a:pt x="34" y="39"/>
                      </a:moveTo>
                      <a:cubicBezTo>
                        <a:pt x="34" y="38"/>
                        <a:pt x="34" y="38"/>
                        <a:pt x="35" y="37"/>
                      </a:cubicBezTo>
                      <a:cubicBezTo>
                        <a:pt x="35" y="38"/>
                        <a:pt x="35" y="38"/>
                        <a:pt x="34" y="39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lose/>
                      <a:moveTo>
                        <a:pt x="33" y="38"/>
                      </a:moveTo>
                      <a:cubicBezTo>
                        <a:pt x="34" y="38"/>
                        <a:pt x="34" y="40"/>
                        <a:pt x="33" y="40"/>
                      </a:cubicBezTo>
                      <a:cubicBezTo>
                        <a:pt x="33" y="39"/>
                        <a:pt x="33" y="38"/>
                        <a:pt x="33" y="38"/>
                      </a:cubicBezTo>
                      <a:close/>
                      <a:moveTo>
                        <a:pt x="33" y="35"/>
                      </a:moveTo>
                      <a:cubicBezTo>
                        <a:pt x="33" y="35"/>
                        <a:pt x="33" y="35"/>
                        <a:pt x="33" y="35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lose/>
                      <a:moveTo>
                        <a:pt x="31" y="43"/>
                      </a:moveTo>
                      <a:cubicBezTo>
                        <a:pt x="31" y="42"/>
                        <a:pt x="31" y="42"/>
                        <a:pt x="32" y="42"/>
                      </a:cubicBezTo>
                      <a:cubicBezTo>
                        <a:pt x="32" y="43"/>
                        <a:pt x="31" y="43"/>
                        <a:pt x="31" y="43"/>
                      </a:cubicBezTo>
                      <a:close/>
                      <a:moveTo>
                        <a:pt x="31" y="41"/>
                      </a:move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lose/>
                      <a:moveTo>
                        <a:pt x="31" y="39"/>
                      </a:moveTo>
                      <a:cubicBezTo>
                        <a:pt x="31" y="38"/>
                        <a:pt x="31" y="38"/>
                        <a:pt x="32" y="38"/>
                      </a:cubicBezTo>
                      <a:cubicBezTo>
                        <a:pt x="32" y="38"/>
                        <a:pt x="32" y="38"/>
                        <a:pt x="32" y="39"/>
                      </a:cubicBezTo>
                      <a:cubicBezTo>
                        <a:pt x="32" y="38"/>
                        <a:pt x="33" y="38"/>
                        <a:pt x="33" y="39"/>
                      </a:cubicBezTo>
                      <a:cubicBezTo>
                        <a:pt x="32" y="39"/>
                        <a:pt x="31" y="39"/>
                        <a:pt x="31" y="39"/>
                      </a:cubicBezTo>
                      <a:close/>
                      <a:moveTo>
                        <a:pt x="30" y="39"/>
                      </a:moveTo>
                      <a:cubicBezTo>
                        <a:pt x="30" y="39"/>
                        <a:pt x="30" y="38"/>
                        <a:pt x="30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9"/>
                        <a:pt x="31" y="38"/>
                        <a:pt x="30" y="39"/>
                      </a:cubicBezTo>
                      <a:close/>
                      <a:moveTo>
                        <a:pt x="30" y="42"/>
                      </a:moveTo>
                      <a:cubicBezTo>
                        <a:pt x="30" y="42"/>
                        <a:pt x="31" y="41"/>
                        <a:pt x="31" y="42"/>
                      </a:cubicBezTo>
                      <a:cubicBezTo>
                        <a:pt x="30" y="42"/>
                        <a:pt x="30" y="42"/>
                        <a:pt x="30" y="42"/>
                      </a:cubicBezTo>
                      <a:close/>
                      <a:moveTo>
                        <a:pt x="29" y="40"/>
                      </a:moveTo>
                      <a:cubicBezTo>
                        <a:pt x="29" y="40"/>
                        <a:pt x="29" y="40"/>
                        <a:pt x="30" y="40"/>
                      </a:cubicBezTo>
                      <a:cubicBezTo>
                        <a:pt x="30" y="40"/>
                        <a:pt x="30" y="40"/>
                        <a:pt x="29" y="40"/>
                      </a:cubicBezTo>
                      <a:cubicBezTo>
                        <a:pt x="29" y="40"/>
                        <a:pt x="29" y="40"/>
                        <a:pt x="29" y="40"/>
                      </a:cubicBezTo>
                      <a:close/>
                      <a:moveTo>
                        <a:pt x="29" y="6"/>
                      </a:move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7"/>
                        <a:pt x="29" y="6"/>
                      </a:cubicBezTo>
                      <a:close/>
                      <a:moveTo>
                        <a:pt x="28" y="44"/>
                      </a:moveTo>
                      <a:cubicBezTo>
                        <a:pt x="28" y="43"/>
                        <a:pt x="29" y="43"/>
                        <a:pt x="29" y="44"/>
                      </a:cubicBezTo>
                      <a:cubicBezTo>
                        <a:pt x="29" y="44"/>
                        <a:pt x="28" y="44"/>
                        <a:pt x="28" y="44"/>
                      </a:cubicBezTo>
                      <a:close/>
                      <a:moveTo>
                        <a:pt x="21" y="45"/>
                      </a:moveTo>
                      <a:cubicBezTo>
                        <a:pt x="21" y="45"/>
                        <a:pt x="21" y="45"/>
                        <a:pt x="21" y="46"/>
                      </a:cubicBezTo>
                      <a:cubicBezTo>
                        <a:pt x="21" y="46"/>
                        <a:pt x="21" y="45"/>
                        <a:pt x="21" y="45"/>
                      </a:cubicBezTo>
                      <a:close/>
                      <a:moveTo>
                        <a:pt x="20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lose/>
                      <a:moveTo>
                        <a:pt x="13" y="49"/>
                      </a:moveTo>
                      <a:cubicBezTo>
                        <a:pt x="13" y="48"/>
                        <a:pt x="13" y="49"/>
                        <a:pt x="13" y="49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lose/>
                      <a:moveTo>
                        <a:pt x="11" y="45"/>
                      </a:moveTo>
                      <a:cubicBezTo>
                        <a:pt x="11" y="44"/>
                        <a:pt x="12" y="45"/>
                        <a:pt x="13" y="44"/>
                      </a:cubicBezTo>
                      <a:cubicBezTo>
                        <a:pt x="13" y="44"/>
                        <a:pt x="13" y="43"/>
                        <a:pt x="13" y="43"/>
                      </a:cubicBezTo>
                      <a:cubicBezTo>
                        <a:pt x="14" y="43"/>
                        <a:pt x="14" y="44"/>
                        <a:pt x="14" y="44"/>
                      </a:cubicBezTo>
                      <a:cubicBezTo>
                        <a:pt x="16" y="43"/>
                        <a:pt x="17" y="42"/>
                        <a:pt x="18" y="41"/>
                      </a:cubicBezTo>
                      <a:cubicBezTo>
                        <a:pt x="18" y="41"/>
                        <a:pt x="18" y="42"/>
                        <a:pt x="18" y="42"/>
                      </a:cubicBezTo>
                      <a:cubicBezTo>
                        <a:pt x="21" y="40"/>
                        <a:pt x="25" y="39"/>
                        <a:pt x="28" y="37"/>
                      </a:cubicBezTo>
                      <a:cubicBezTo>
                        <a:pt x="28" y="37"/>
                        <a:pt x="28" y="37"/>
                        <a:pt x="29" y="37"/>
                      </a:cubicBezTo>
                      <a:cubicBezTo>
                        <a:pt x="29" y="38"/>
                        <a:pt x="29" y="39"/>
                        <a:pt x="28" y="40"/>
                      </a:cubicBezTo>
                      <a:cubicBezTo>
                        <a:pt x="25" y="41"/>
                        <a:pt x="22" y="43"/>
                        <a:pt x="19" y="44"/>
                      </a:cubicBezTo>
                      <a:cubicBezTo>
                        <a:pt x="18" y="44"/>
                        <a:pt x="17" y="45"/>
                        <a:pt x="16" y="46"/>
                      </a:cubicBezTo>
                      <a:cubicBezTo>
                        <a:pt x="15" y="46"/>
                        <a:pt x="13" y="47"/>
                        <a:pt x="13" y="47"/>
                      </a:cubicBezTo>
                      <a:cubicBezTo>
                        <a:pt x="12" y="47"/>
                        <a:pt x="11" y="48"/>
                        <a:pt x="11" y="48"/>
                      </a:cubicBezTo>
                      <a:cubicBezTo>
                        <a:pt x="11" y="47"/>
                        <a:pt x="11" y="46"/>
                        <a:pt x="11" y="45"/>
                      </a:cubicBezTo>
                      <a:close/>
                      <a:moveTo>
                        <a:pt x="9" y="12"/>
                      </a:move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10" y="12"/>
                        <a:pt x="9" y="12"/>
                      </a:cubicBezTo>
                      <a:cubicBezTo>
                        <a:pt x="9" y="13"/>
                        <a:pt x="9" y="12"/>
                        <a:pt x="9" y="12"/>
                      </a:cubicBezTo>
                      <a:close/>
                      <a:moveTo>
                        <a:pt x="8" y="51"/>
                      </a:moveTo>
                      <a:cubicBezTo>
                        <a:pt x="8" y="51"/>
                        <a:pt x="9" y="51"/>
                        <a:pt x="9" y="50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8" y="51"/>
                        <a:pt x="8" y="51"/>
                        <a:pt x="8" y="51"/>
                      </a:cubicBezTo>
                      <a:close/>
                      <a:moveTo>
                        <a:pt x="6" y="47"/>
                      </a:moveTo>
                      <a:cubicBezTo>
                        <a:pt x="6" y="47"/>
                        <a:pt x="6" y="46"/>
                        <a:pt x="6" y="46"/>
                      </a:cubicBezTo>
                      <a:cubicBezTo>
                        <a:pt x="6" y="47"/>
                        <a:pt x="6" y="47"/>
                        <a:pt x="6" y="47"/>
                      </a:cubicBezTo>
                      <a:cubicBezTo>
                        <a:pt x="6" y="47"/>
                        <a:pt x="6" y="47"/>
                        <a:pt x="6" y="47"/>
                      </a:cubicBezTo>
                      <a:close/>
                      <a:moveTo>
                        <a:pt x="4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4" y="17"/>
                        <a:pt x="4" y="17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4" y="15"/>
                      </a:cubicBezTo>
                      <a:cubicBezTo>
                        <a:pt x="4" y="14"/>
                        <a:pt x="4" y="14"/>
                        <a:pt x="5" y="14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7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lose/>
                      <a:moveTo>
                        <a:pt x="4" y="53"/>
                      </a:moveTo>
                      <a:cubicBezTo>
                        <a:pt x="4" y="52"/>
                        <a:pt x="4" y="52"/>
                        <a:pt x="5" y="52"/>
                      </a:cubicBezTo>
                      <a:cubicBezTo>
                        <a:pt x="5" y="52"/>
                        <a:pt x="5" y="53"/>
                        <a:pt x="4" y="53"/>
                      </a:cubicBezTo>
                      <a:close/>
                      <a:moveTo>
                        <a:pt x="4" y="50"/>
                      </a:moveTo>
                      <a:cubicBezTo>
                        <a:pt x="4" y="50"/>
                        <a:pt x="4" y="50"/>
                        <a:pt x="4" y="50"/>
                      </a:cubicBezTo>
                      <a:cubicBezTo>
                        <a:pt x="4" y="51"/>
                        <a:pt x="4" y="51"/>
                        <a:pt x="4" y="51"/>
                      </a:cubicBezTo>
                      <a:cubicBezTo>
                        <a:pt x="4" y="51"/>
                        <a:pt x="4" y="51"/>
                        <a:pt x="4" y="50"/>
                      </a:cubicBezTo>
                      <a:close/>
                      <a:moveTo>
                        <a:pt x="4" y="48"/>
                      </a:moveTo>
                      <a:cubicBezTo>
                        <a:pt x="4" y="48"/>
                        <a:pt x="4" y="48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  <a:moveTo>
                        <a:pt x="3" y="26"/>
                      </a:move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6"/>
                        <a:pt x="3" y="27"/>
                        <a:pt x="3" y="27"/>
                      </a:cubicBezTo>
                      <a:cubicBezTo>
                        <a:pt x="3" y="28"/>
                        <a:pt x="3" y="27"/>
                        <a:pt x="3" y="26"/>
                      </a:cubicBezTo>
                      <a:close/>
                      <a:moveTo>
                        <a:pt x="2" y="22"/>
                      </a:moveTo>
                      <a:cubicBezTo>
                        <a:pt x="3" y="22"/>
                        <a:pt x="3" y="22"/>
                        <a:pt x="3" y="23"/>
                      </a:cubicBezTo>
                      <a:cubicBezTo>
                        <a:pt x="3" y="23"/>
                        <a:pt x="2" y="23"/>
                        <a:pt x="2" y="22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7938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294" name="组合 11293"/>
              <p:cNvGrpSpPr/>
              <p:nvPr/>
            </p:nvGrpSpPr>
            <p:grpSpPr>
              <a:xfrm>
                <a:off x="5030" y="2553"/>
                <a:ext cx="644" cy="743"/>
                <a:chOff x="4824" y="2614"/>
                <a:chExt cx="755" cy="871"/>
              </a:xfrm>
            </p:grpSpPr>
            <p:grpSp>
              <p:nvGrpSpPr>
                <p:cNvPr id="11295" name="组合 11294"/>
                <p:cNvGrpSpPr/>
                <p:nvPr/>
              </p:nvGrpSpPr>
              <p:grpSpPr>
                <a:xfrm>
                  <a:off x="4830" y="2624"/>
                  <a:ext cx="749" cy="861"/>
                  <a:chOff x="4830" y="2524"/>
                  <a:chExt cx="749" cy="861"/>
                </a:xfrm>
              </p:grpSpPr>
              <p:sp>
                <p:nvSpPr>
                  <p:cNvPr id="11296" name="任意多边形 11295"/>
                  <p:cNvSpPr/>
                  <p:nvPr/>
                </p:nvSpPr>
                <p:spPr>
                  <a:xfrm>
                    <a:off x="4834" y="2525"/>
                    <a:ext cx="318" cy="738"/>
                  </a:xfrm>
                  <a:custGeom>
                    <a:avLst/>
                    <a:gdLst/>
                    <a:ahLst/>
                    <a:cxnLst/>
                    <a:pathLst>
                      <a:path w="318" h="738">
                        <a:moveTo>
                          <a:pt x="0" y="148"/>
                        </a:moveTo>
                        <a:lnTo>
                          <a:pt x="315" y="0"/>
                        </a:lnTo>
                        <a:lnTo>
                          <a:pt x="318" y="738"/>
                        </a:lnTo>
                        <a:lnTo>
                          <a:pt x="33" y="194"/>
                        </a:lnTo>
                        <a:lnTo>
                          <a:pt x="0" y="148"/>
                        </a:lnTo>
                        <a:close/>
                      </a:path>
                    </a:pathLst>
                  </a:custGeom>
                  <a:solidFill>
                    <a:srgbClr val="866F46">
                      <a:alpha val="100000"/>
                    </a:srgbClr>
                  </a:solidFill>
                  <a:ln w="8001" cap="flat" cmpd="sng">
                    <a:solidFill>
                      <a:srgbClr val="B09668">
                        <a:alpha val="100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1297" name="任意多边形 11296"/>
                  <p:cNvSpPr/>
                  <p:nvPr/>
                </p:nvSpPr>
                <p:spPr>
                  <a:xfrm>
                    <a:off x="5148" y="2524"/>
                    <a:ext cx="431" cy="613"/>
                  </a:xfrm>
                  <a:custGeom>
                    <a:avLst/>
                    <a:gdLst/>
                    <a:ahLst/>
                    <a:cxnLst/>
                    <a:pathLst>
                      <a:path w="431" h="613">
                        <a:moveTo>
                          <a:pt x="4" y="0"/>
                        </a:moveTo>
                        <a:lnTo>
                          <a:pt x="431" y="73"/>
                        </a:lnTo>
                        <a:lnTo>
                          <a:pt x="363" y="613"/>
                        </a:lnTo>
                        <a:lnTo>
                          <a:pt x="0" y="476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866F46">
                      <a:alpha val="100000"/>
                    </a:srgbClr>
                  </a:solidFill>
                  <a:ln w="8001" cap="flat" cmpd="sng">
                    <a:solidFill>
                      <a:srgbClr val="B09668">
                        <a:alpha val="100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grpSp>
                <p:nvGrpSpPr>
                  <p:cNvPr id="11298" name="组合 11297"/>
                  <p:cNvGrpSpPr/>
                  <p:nvPr/>
                </p:nvGrpSpPr>
                <p:grpSpPr>
                  <a:xfrm>
                    <a:off x="4830" y="2596"/>
                    <a:ext cx="749" cy="789"/>
                    <a:chOff x="4830" y="2596"/>
                    <a:chExt cx="749" cy="789"/>
                  </a:xfrm>
                </p:grpSpPr>
                <p:sp>
                  <p:nvSpPr>
                    <p:cNvPr id="11299" name="任意多边形 11298"/>
                    <p:cNvSpPr/>
                    <p:nvPr/>
                  </p:nvSpPr>
                  <p:spPr>
                    <a:xfrm>
                      <a:off x="5282" y="2596"/>
                      <a:ext cx="297" cy="789"/>
                    </a:xfrm>
                    <a:custGeom>
                      <a:avLst/>
                      <a:gdLst/>
                      <a:ahLst/>
                      <a:cxnLst/>
                      <a:pathLst>
                        <a:path w="269" h="718">
                          <a:moveTo>
                            <a:pt x="223" y="463"/>
                          </a:moveTo>
                          <a:lnTo>
                            <a:pt x="0" y="718"/>
                          </a:lnTo>
                          <a:lnTo>
                            <a:pt x="25" y="191"/>
                          </a:lnTo>
                          <a:lnTo>
                            <a:pt x="269" y="0"/>
                          </a:lnTo>
                          <a:lnTo>
                            <a:pt x="223" y="463"/>
                          </a:lnTo>
                          <a:close/>
                        </a:path>
                      </a:pathLst>
                    </a:custGeom>
                    <a:solidFill>
                      <a:srgbClr val="B9A279">
                        <a:alpha val="100000"/>
                      </a:srgbClr>
                    </a:solidFill>
                    <a:ln w="8001" cap="flat" cmpd="sng">
                      <a:solidFill>
                        <a:srgbClr val="A88B58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0" name="任意多边形 11299"/>
                    <p:cNvSpPr/>
                    <p:nvPr/>
                  </p:nvSpPr>
                  <p:spPr>
                    <a:xfrm>
                      <a:off x="4830" y="2676"/>
                      <a:ext cx="480" cy="709"/>
                    </a:xfrm>
                    <a:custGeom>
                      <a:avLst/>
                      <a:gdLst/>
                      <a:ahLst/>
                      <a:cxnLst/>
                      <a:pathLst>
                        <a:path w="437" h="646">
                          <a:moveTo>
                            <a:pt x="36" y="476"/>
                          </a:moveTo>
                          <a:lnTo>
                            <a:pt x="0" y="0"/>
                          </a:lnTo>
                          <a:lnTo>
                            <a:pt x="437" y="119"/>
                          </a:lnTo>
                          <a:lnTo>
                            <a:pt x="412" y="646"/>
                          </a:lnTo>
                          <a:lnTo>
                            <a:pt x="36" y="476"/>
                          </a:lnTo>
                          <a:close/>
                        </a:path>
                      </a:pathLst>
                    </a:custGeom>
                    <a:solidFill>
                      <a:srgbClr val="C3AD88">
                        <a:alpha val="100000"/>
                      </a:srgbClr>
                    </a:solidFill>
                    <a:ln w="8001" cap="flat" cmpd="sng">
                      <a:solidFill>
                        <a:srgbClr val="B09668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1" name="任意多边形 11300"/>
                    <p:cNvSpPr>
                      <a:spLocks noEditPoints="1"/>
                    </p:cNvSpPr>
                    <p:nvPr/>
                  </p:nvSpPr>
                  <p:spPr>
                    <a:xfrm>
                      <a:off x="5179" y="3229"/>
                      <a:ext cx="77" cy="117"/>
                    </a:xfrm>
                    <a:custGeom>
                      <a:avLst/>
                      <a:gdLst/>
                      <a:ahLst/>
                      <a:cxnLst/>
                      <a:pathLst>
                        <a:path w="37" h="56">
                          <a:moveTo>
                            <a:pt x="37" y="17"/>
                          </a:moveTo>
                          <a:cubicBezTo>
                            <a:pt x="37" y="16"/>
                            <a:pt x="37" y="15"/>
                            <a:pt x="37" y="14"/>
                          </a:cubicBezTo>
                          <a:cubicBezTo>
                            <a:pt x="34" y="14"/>
                            <a:pt x="32" y="12"/>
                            <a:pt x="29" y="11"/>
                          </a:cubicBezTo>
                          <a:cubicBezTo>
                            <a:pt x="29" y="11"/>
                            <a:pt x="29" y="11"/>
                            <a:pt x="28" y="11"/>
                          </a:cubicBezTo>
                          <a:cubicBezTo>
                            <a:pt x="20" y="8"/>
                            <a:pt x="11" y="3"/>
                            <a:pt x="2" y="0"/>
                          </a:cubicBezTo>
                          <a:cubicBezTo>
                            <a:pt x="1" y="3"/>
                            <a:pt x="2" y="5"/>
                            <a:pt x="2" y="8"/>
                          </a:cubicBezTo>
                          <a:cubicBezTo>
                            <a:pt x="1" y="8"/>
                            <a:pt x="1" y="8"/>
                            <a:pt x="1" y="9"/>
                          </a:cubicBezTo>
                          <a:cubicBezTo>
                            <a:pt x="1" y="10"/>
                            <a:pt x="1" y="11"/>
                            <a:pt x="1" y="12"/>
                          </a:cubicBezTo>
                          <a:cubicBezTo>
                            <a:pt x="1" y="13"/>
                            <a:pt x="1" y="14"/>
                            <a:pt x="1" y="15"/>
                          </a:cubicBezTo>
                          <a:cubicBezTo>
                            <a:pt x="1" y="19"/>
                            <a:pt x="1" y="23"/>
                            <a:pt x="0" y="27"/>
                          </a:cubicBezTo>
                          <a:cubicBezTo>
                            <a:pt x="0" y="28"/>
                            <a:pt x="1" y="28"/>
                            <a:pt x="1" y="28"/>
                          </a:cubicBezTo>
                          <a:cubicBezTo>
                            <a:pt x="0" y="33"/>
                            <a:pt x="0" y="37"/>
                            <a:pt x="0" y="41"/>
                          </a:cubicBezTo>
                          <a:cubicBezTo>
                            <a:pt x="4" y="43"/>
                            <a:pt x="8" y="44"/>
                            <a:pt x="11" y="46"/>
                          </a:cubicBezTo>
                          <a:cubicBezTo>
                            <a:pt x="12" y="46"/>
                            <a:pt x="12" y="46"/>
                            <a:pt x="12" y="46"/>
                          </a:cubicBezTo>
                          <a:cubicBezTo>
                            <a:pt x="14" y="47"/>
                            <a:pt x="15" y="48"/>
                            <a:pt x="17" y="49"/>
                          </a:cubicBezTo>
                          <a:cubicBezTo>
                            <a:pt x="17" y="49"/>
                            <a:pt x="17" y="48"/>
                            <a:pt x="17" y="48"/>
                          </a:cubicBezTo>
                          <a:cubicBezTo>
                            <a:pt x="17" y="49"/>
                            <a:pt x="18" y="49"/>
                            <a:pt x="18" y="49"/>
                          </a:cubicBezTo>
                          <a:cubicBezTo>
                            <a:pt x="18" y="49"/>
                            <a:pt x="17" y="48"/>
                            <a:pt x="18" y="48"/>
                          </a:cubicBezTo>
                          <a:cubicBezTo>
                            <a:pt x="18" y="48"/>
                            <a:pt x="18" y="48"/>
                            <a:pt x="18" y="48"/>
                          </a:cubicBezTo>
                          <a:cubicBezTo>
                            <a:pt x="18" y="48"/>
                            <a:pt x="18" y="47"/>
                            <a:pt x="19" y="47"/>
                          </a:cubicBezTo>
                          <a:cubicBezTo>
                            <a:pt x="19" y="48"/>
                            <a:pt x="19" y="48"/>
                            <a:pt x="19" y="48"/>
                          </a:cubicBezTo>
                          <a:cubicBezTo>
                            <a:pt x="19" y="48"/>
                            <a:pt x="19" y="47"/>
                            <a:pt x="20" y="48"/>
                          </a:cubicBezTo>
                          <a:cubicBezTo>
                            <a:pt x="19" y="48"/>
                            <a:pt x="19" y="48"/>
                            <a:pt x="19" y="49"/>
                          </a:cubicBezTo>
                          <a:cubicBezTo>
                            <a:pt x="21" y="50"/>
                            <a:pt x="23" y="52"/>
                            <a:pt x="25" y="52"/>
                          </a:cubicBezTo>
                          <a:cubicBezTo>
                            <a:pt x="25" y="52"/>
                            <a:pt x="25" y="52"/>
                            <a:pt x="26" y="52"/>
                          </a:cubicBezTo>
                          <a:cubicBezTo>
                            <a:pt x="26" y="52"/>
                            <a:pt x="26" y="53"/>
                            <a:pt x="26" y="53"/>
                          </a:cubicBezTo>
                          <a:cubicBezTo>
                            <a:pt x="27" y="53"/>
                            <a:pt x="27" y="53"/>
                            <a:pt x="27" y="53"/>
                          </a:cubicBezTo>
                          <a:cubicBezTo>
                            <a:pt x="27" y="53"/>
                            <a:pt x="27" y="53"/>
                            <a:pt x="28" y="53"/>
                          </a:cubicBezTo>
                          <a:cubicBezTo>
                            <a:pt x="29" y="54"/>
                            <a:pt x="30" y="54"/>
                            <a:pt x="31" y="55"/>
                          </a:cubicBezTo>
                          <a:cubicBezTo>
                            <a:pt x="31" y="55"/>
                            <a:pt x="31" y="54"/>
                            <a:pt x="31" y="54"/>
                          </a:cubicBezTo>
                          <a:cubicBezTo>
                            <a:pt x="32" y="56"/>
                            <a:pt x="34" y="56"/>
                            <a:pt x="35" y="56"/>
                          </a:cubicBezTo>
                          <a:cubicBezTo>
                            <a:pt x="35" y="51"/>
                            <a:pt x="35" y="47"/>
                            <a:pt x="36" y="42"/>
                          </a:cubicBezTo>
                          <a:cubicBezTo>
                            <a:pt x="36" y="41"/>
                            <a:pt x="36" y="41"/>
                            <a:pt x="36" y="40"/>
                          </a:cubicBezTo>
                          <a:cubicBezTo>
                            <a:pt x="36" y="40"/>
                            <a:pt x="36" y="39"/>
                            <a:pt x="36" y="38"/>
                          </a:cubicBezTo>
                          <a:cubicBezTo>
                            <a:pt x="36" y="34"/>
                            <a:pt x="37" y="31"/>
                            <a:pt x="37" y="27"/>
                          </a:cubicBezTo>
                          <a:cubicBezTo>
                            <a:pt x="37" y="26"/>
                            <a:pt x="36" y="25"/>
                            <a:pt x="36" y="24"/>
                          </a:cubicBezTo>
                          <a:cubicBezTo>
                            <a:pt x="37" y="24"/>
                            <a:pt x="37" y="23"/>
                            <a:pt x="37" y="23"/>
                          </a:cubicBezTo>
                          <a:cubicBezTo>
                            <a:pt x="37" y="22"/>
                            <a:pt x="37" y="20"/>
                            <a:pt x="37" y="19"/>
                          </a:cubicBezTo>
                          <a:cubicBezTo>
                            <a:pt x="37" y="18"/>
                            <a:pt x="37" y="18"/>
                            <a:pt x="37" y="17"/>
                          </a:cubicBezTo>
                          <a:close/>
                          <a:moveTo>
                            <a:pt x="26" y="14"/>
                          </a:moveTo>
                          <a:cubicBezTo>
                            <a:pt x="26" y="14"/>
                            <a:pt x="26" y="14"/>
                            <a:pt x="26" y="15"/>
                          </a:cubicBezTo>
                          <a:cubicBezTo>
                            <a:pt x="26" y="14"/>
                            <a:pt x="26" y="14"/>
                            <a:pt x="26" y="14"/>
                          </a:cubicBezTo>
                          <a:cubicBezTo>
                            <a:pt x="26" y="14"/>
                            <a:pt x="26" y="14"/>
                            <a:pt x="26" y="14"/>
                          </a:cubicBezTo>
                          <a:close/>
                          <a:moveTo>
                            <a:pt x="21" y="25"/>
                          </a:moveTo>
                          <a:cubicBezTo>
                            <a:pt x="21" y="25"/>
                            <a:pt x="22" y="24"/>
                            <a:pt x="22" y="24"/>
                          </a:cubicBezTo>
                          <a:cubicBezTo>
                            <a:pt x="22" y="22"/>
                            <a:pt x="22" y="20"/>
                            <a:pt x="22" y="19"/>
                          </a:cubicBezTo>
                          <a:cubicBezTo>
                            <a:pt x="22" y="18"/>
                            <a:pt x="21" y="18"/>
                            <a:pt x="21" y="18"/>
                          </a:cubicBezTo>
                          <a:cubicBezTo>
                            <a:pt x="22" y="16"/>
                            <a:pt x="22" y="14"/>
                            <a:pt x="23" y="12"/>
                          </a:cubicBezTo>
                          <a:cubicBezTo>
                            <a:pt x="23" y="12"/>
                            <a:pt x="23" y="12"/>
                            <a:pt x="23" y="12"/>
                          </a:cubicBezTo>
                          <a:cubicBezTo>
                            <a:pt x="24" y="12"/>
                            <a:pt x="24" y="13"/>
                            <a:pt x="24" y="14"/>
                          </a:cubicBezTo>
                          <a:cubicBezTo>
                            <a:pt x="25" y="16"/>
                            <a:pt x="25" y="18"/>
                            <a:pt x="25" y="20"/>
                          </a:cubicBezTo>
                          <a:cubicBezTo>
                            <a:pt x="25" y="20"/>
                            <a:pt x="24" y="19"/>
                            <a:pt x="24" y="20"/>
                          </a:cubicBezTo>
                          <a:cubicBezTo>
                            <a:pt x="24" y="27"/>
                            <a:pt x="24" y="35"/>
                            <a:pt x="23" y="42"/>
                          </a:cubicBezTo>
                          <a:cubicBezTo>
                            <a:pt x="23" y="42"/>
                            <a:pt x="22" y="41"/>
                            <a:pt x="21" y="41"/>
                          </a:cubicBezTo>
                          <a:cubicBezTo>
                            <a:pt x="20" y="36"/>
                            <a:pt x="22" y="32"/>
                            <a:pt x="22" y="27"/>
                          </a:cubicBezTo>
                          <a:cubicBezTo>
                            <a:pt x="22" y="26"/>
                            <a:pt x="21" y="26"/>
                            <a:pt x="21" y="25"/>
                          </a:cubicBezTo>
                          <a:close/>
                          <a:moveTo>
                            <a:pt x="19" y="18"/>
                          </a:moveTo>
                          <a:cubicBezTo>
                            <a:pt x="19" y="18"/>
                            <a:pt x="19" y="18"/>
                            <a:pt x="19" y="19"/>
                          </a:cubicBezTo>
                          <a:cubicBezTo>
                            <a:pt x="19" y="19"/>
                            <a:pt x="19" y="19"/>
                            <a:pt x="19" y="19"/>
                          </a:cubicBezTo>
                          <a:cubicBezTo>
                            <a:pt x="19" y="18"/>
                            <a:pt x="19" y="18"/>
                            <a:pt x="19" y="18"/>
                          </a:cubicBezTo>
                          <a:close/>
                          <a:moveTo>
                            <a:pt x="17" y="15"/>
                          </a:moveTo>
                          <a:cubicBezTo>
                            <a:pt x="18" y="14"/>
                            <a:pt x="18" y="14"/>
                            <a:pt x="18" y="14"/>
                          </a:cubicBezTo>
                          <a:cubicBezTo>
                            <a:pt x="19" y="14"/>
                            <a:pt x="18" y="15"/>
                            <a:pt x="17" y="15"/>
                          </a:cubicBezTo>
                          <a:close/>
                          <a:moveTo>
                            <a:pt x="18" y="11"/>
                          </a:moveTo>
                          <a:cubicBezTo>
                            <a:pt x="18" y="12"/>
                            <a:pt x="17" y="12"/>
                            <a:pt x="17" y="11"/>
                          </a:cubicBezTo>
                          <a:cubicBezTo>
                            <a:pt x="17" y="10"/>
                            <a:pt x="18" y="10"/>
                            <a:pt x="18" y="11"/>
                          </a:cubicBezTo>
                          <a:close/>
                          <a:moveTo>
                            <a:pt x="15" y="8"/>
                          </a:moveTo>
                          <a:cubicBezTo>
                            <a:pt x="15" y="8"/>
                            <a:pt x="15" y="8"/>
                            <a:pt x="15" y="8"/>
                          </a:cubicBezTo>
                          <a:cubicBezTo>
                            <a:pt x="15" y="10"/>
                            <a:pt x="16" y="11"/>
                            <a:pt x="16" y="13"/>
                          </a:cubicBezTo>
                          <a:cubicBezTo>
                            <a:pt x="17" y="14"/>
                            <a:pt x="17" y="15"/>
                            <a:pt x="17" y="17"/>
                          </a:cubicBezTo>
                          <a:cubicBezTo>
                            <a:pt x="17" y="17"/>
                            <a:pt x="16" y="16"/>
                            <a:pt x="16" y="16"/>
                          </a:cubicBezTo>
                          <a:cubicBezTo>
                            <a:pt x="15" y="23"/>
                            <a:pt x="15" y="31"/>
                            <a:pt x="15" y="38"/>
                          </a:cubicBezTo>
                          <a:cubicBezTo>
                            <a:pt x="14" y="38"/>
                            <a:pt x="13" y="37"/>
                            <a:pt x="12" y="37"/>
                          </a:cubicBezTo>
                          <a:cubicBezTo>
                            <a:pt x="12" y="35"/>
                            <a:pt x="13" y="33"/>
                            <a:pt x="12" y="31"/>
                          </a:cubicBezTo>
                          <a:cubicBezTo>
                            <a:pt x="12" y="30"/>
                            <a:pt x="12" y="30"/>
                            <a:pt x="12" y="29"/>
                          </a:cubicBezTo>
                          <a:cubicBezTo>
                            <a:pt x="12" y="28"/>
                            <a:pt x="13" y="27"/>
                            <a:pt x="13" y="26"/>
                          </a:cubicBezTo>
                          <a:cubicBezTo>
                            <a:pt x="13" y="22"/>
                            <a:pt x="13" y="19"/>
                            <a:pt x="13" y="15"/>
                          </a:cubicBezTo>
                          <a:cubicBezTo>
                            <a:pt x="13" y="15"/>
                            <a:pt x="12" y="15"/>
                            <a:pt x="12" y="14"/>
                          </a:cubicBezTo>
                          <a:cubicBezTo>
                            <a:pt x="13" y="12"/>
                            <a:pt x="14" y="10"/>
                            <a:pt x="15" y="8"/>
                          </a:cubicBezTo>
                          <a:close/>
                          <a:moveTo>
                            <a:pt x="9" y="35"/>
                          </a:moveTo>
                          <a:cubicBezTo>
                            <a:pt x="10" y="36"/>
                            <a:pt x="10" y="36"/>
                            <a:pt x="10" y="36"/>
                          </a:cubicBezTo>
                          <a:cubicBezTo>
                            <a:pt x="10" y="36"/>
                            <a:pt x="10" y="36"/>
                            <a:pt x="10" y="36"/>
                          </a:cubicBezTo>
                          <a:cubicBezTo>
                            <a:pt x="9" y="36"/>
                            <a:pt x="9" y="36"/>
                            <a:pt x="9" y="35"/>
                          </a:cubicBezTo>
                          <a:close/>
                          <a:moveTo>
                            <a:pt x="8" y="4"/>
                          </a:moveTo>
                          <a:cubicBezTo>
                            <a:pt x="9" y="4"/>
                            <a:pt x="9" y="5"/>
                            <a:pt x="9" y="6"/>
                          </a:cubicBezTo>
                          <a:cubicBezTo>
                            <a:pt x="8" y="5"/>
                            <a:pt x="8" y="4"/>
                            <a:pt x="8" y="4"/>
                          </a:cubicBezTo>
                          <a:close/>
                          <a:moveTo>
                            <a:pt x="7" y="13"/>
                          </a:moveTo>
                          <a:cubicBezTo>
                            <a:pt x="7" y="13"/>
                            <a:pt x="7" y="13"/>
                            <a:pt x="6" y="13"/>
                          </a:cubicBezTo>
                          <a:cubicBezTo>
                            <a:pt x="7" y="12"/>
                            <a:pt x="7" y="13"/>
                            <a:pt x="7" y="13"/>
                          </a:cubicBezTo>
                          <a:close/>
                          <a:moveTo>
                            <a:pt x="5" y="24"/>
                          </a:moveTo>
                          <a:cubicBezTo>
                            <a:pt x="5" y="24"/>
                            <a:pt x="5" y="25"/>
                            <a:pt x="5" y="24"/>
                          </a:cubicBezTo>
                          <a:cubicBezTo>
                            <a:pt x="5" y="24"/>
                            <a:pt x="5" y="24"/>
                            <a:pt x="5" y="24"/>
                          </a:cubicBezTo>
                          <a:close/>
                          <a:moveTo>
                            <a:pt x="5" y="30"/>
                          </a:moveTo>
                          <a:cubicBezTo>
                            <a:pt x="5" y="30"/>
                            <a:pt x="4" y="30"/>
                            <a:pt x="4" y="30"/>
                          </a:cubicBezTo>
                          <a:cubicBezTo>
                            <a:pt x="5" y="30"/>
                            <a:pt x="5" y="30"/>
                            <a:pt x="5" y="30"/>
                          </a:cubicBezTo>
                          <a:close/>
                          <a:moveTo>
                            <a:pt x="5" y="11"/>
                          </a:moveTo>
                          <a:cubicBezTo>
                            <a:pt x="5" y="11"/>
                            <a:pt x="5" y="11"/>
                            <a:pt x="4" y="11"/>
                          </a:cubicBezTo>
                          <a:cubicBezTo>
                            <a:pt x="4" y="11"/>
                            <a:pt x="4" y="11"/>
                            <a:pt x="4" y="10"/>
                          </a:cubicBezTo>
                          <a:cubicBezTo>
                            <a:pt x="5" y="11"/>
                            <a:pt x="5" y="10"/>
                            <a:pt x="5" y="11"/>
                          </a:cubicBezTo>
                          <a:close/>
                          <a:moveTo>
                            <a:pt x="4" y="9"/>
                          </a:moveTo>
                          <a:cubicBezTo>
                            <a:pt x="5" y="9"/>
                            <a:pt x="5" y="10"/>
                            <a:pt x="4" y="10"/>
                          </a:cubicBezTo>
                          <a:cubicBezTo>
                            <a:pt x="4" y="10"/>
                            <a:pt x="4" y="9"/>
                            <a:pt x="4" y="9"/>
                          </a:cubicBezTo>
                          <a:close/>
                          <a:moveTo>
                            <a:pt x="4" y="14"/>
                          </a:moveTo>
                          <a:cubicBezTo>
                            <a:pt x="3" y="14"/>
                            <a:pt x="3" y="13"/>
                            <a:pt x="3" y="13"/>
                          </a:cubicBezTo>
                          <a:cubicBezTo>
                            <a:pt x="3" y="13"/>
                            <a:pt x="4" y="13"/>
                            <a:pt x="4" y="14"/>
                          </a:cubicBezTo>
                          <a:close/>
                          <a:moveTo>
                            <a:pt x="4" y="40"/>
                          </a:moveTo>
                          <a:cubicBezTo>
                            <a:pt x="4" y="40"/>
                            <a:pt x="4" y="40"/>
                            <a:pt x="4" y="40"/>
                          </a:cubicBezTo>
                          <a:cubicBezTo>
                            <a:pt x="3" y="40"/>
                            <a:pt x="3" y="40"/>
                            <a:pt x="3" y="40"/>
                          </a:cubicBezTo>
                          <a:cubicBezTo>
                            <a:pt x="3" y="40"/>
                            <a:pt x="3" y="40"/>
                            <a:pt x="4" y="40"/>
                          </a:cubicBezTo>
                          <a:close/>
                          <a:moveTo>
                            <a:pt x="3" y="13"/>
                          </a:moveTo>
                          <a:cubicBezTo>
                            <a:pt x="3" y="13"/>
                            <a:pt x="3" y="12"/>
                            <a:pt x="3" y="12"/>
                          </a:cubicBezTo>
                          <a:cubicBezTo>
                            <a:pt x="3" y="12"/>
                            <a:pt x="3" y="12"/>
                            <a:pt x="3" y="12"/>
                          </a:cubicBezTo>
                          <a:cubicBezTo>
                            <a:pt x="4" y="12"/>
                            <a:pt x="4" y="13"/>
                            <a:pt x="3" y="13"/>
                          </a:cubicBezTo>
                          <a:close/>
                          <a:moveTo>
                            <a:pt x="3" y="22"/>
                          </a:moveTo>
                          <a:cubicBezTo>
                            <a:pt x="3" y="22"/>
                            <a:pt x="2" y="22"/>
                            <a:pt x="2" y="22"/>
                          </a:cubicBezTo>
                          <a:cubicBezTo>
                            <a:pt x="2" y="22"/>
                            <a:pt x="3" y="22"/>
                            <a:pt x="3" y="22"/>
                          </a:cubicBezTo>
                          <a:cubicBezTo>
                            <a:pt x="3" y="22"/>
                            <a:pt x="3" y="22"/>
                            <a:pt x="3" y="22"/>
                          </a:cubicBezTo>
                          <a:close/>
                          <a:moveTo>
                            <a:pt x="3" y="24"/>
                          </a:moveTo>
                          <a:cubicBezTo>
                            <a:pt x="3" y="24"/>
                            <a:pt x="3" y="23"/>
                            <a:pt x="3" y="23"/>
                          </a:cubicBezTo>
                          <a:cubicBezTo>
                            <a:pt x="3" y="23"/>
                            <a:pt x="3" y="23"/>
                            <a:pt x="3" y="23"/>
                          </a:cubicBezTo>
                          <a:cubicBezTo>
                            <a:pt x="3" y="24"/>
                            <a:pt x="3" y="24"/>
                            <a:pt x="3" y="24"/>
                          </a:cubicBezTo>
                          <a:close/>
                          <a:moveTo>
                            <a:pt x="3" y="9"/>
                          </a:moveTo>
                          <a:cubicBezTo>
                            <a:pt x="3" y="9"/>
                            <a:pt x="3" y="9"/>
                            <a:pt x="2" y="8"/>
                          </a:cubicBezTo>
                          <a:cubicBezTo>
                            <a:pt x="2" y="8"/>
                            <a:pt x="3" y="8"/>
                            <a:pt x="3" y="8"/>
                          </a:cubicBezTo>
                          <a:cubicBezTo>
                            <a:pt x="3" y="9"/>
                            <a:pt x="3" y="9"/>
                            <a:pt x="3" y="9"/>
                          </a:cubicBezTo>
                          <a:close/>
                          <a:moveTo>
                            <a:pt x="3" y="6"/>
                          </a:moveTo>
                          <a:cubicBezTo>
                            <a:pt x="3" y="5"/>
                            <a:pt x="2" y="6"/>
                            <a:pt x="2" y="6"/>
                          </a:cubicBezTo>
                          <a:cubicBezTo>
                            <a:pt x="1" y="5"/>
                            <a:pt x="3" y="4"/>
                            <a:pt x="3" y="6"/>
                          </a:cubicBezTo>
                          <a:close/>
                          <a:moveTo>
                            <a:pt x="2" y="8"/>
                          </a:moveTo>
                          <a:cubicBezTo>
                            <a:pt x="2" y="9"/>
                            <a:pt x="3" y="10"/>
                            <a:pt x="2" y="9"/>
                          </a:cubicBezTo>
                          <a:cubicBezTo>
                            <a:pt x="2" y="9"/>
                            <a:pt x="2" y="8"/>
                            <a:pt x="2" y="8"/>
                          </a:cubicBezTo>
                          <a:cubicBezTo>
                            <a:pt x="2" y="8"/>
                            <a:pt x="2" y="8"/>
                            <a:pt x="2" y="8"/>
                          </a:cubicBezTo>
                          <a:close/>
                          <a:moveTo>
                            <a:pt x="2" y="28"/>
                          </a:moveTo>
                          <a:cubicBezTo>
                            <a:pt x="2" y="28"/>
                            <a:pt x="2" y="29"/>
                            <a:pt x="2" y="29"/>
                          </a:cubicBezTo>
                          <a:cubicBezTo>
                            <a:pt x="2" y="29"/>
                            <a:pt x="2" y="29"/>
                            <a:pt x="2" y="29"/>
                          </a:cubicBezTo>
                          <a:cubicBezTo>
                            <a:pt x="1" y="29"/>
                            <a:pt x="1" y="29"/>
                            <a:pt x="2" y="28"/>
                          </a:cubicBezTo>
                          <a:close/>
                          <a:moveTo>
                            <a:pt x="2" y="31"/>
                          </a:moveTo>
                          <a:cubicBezTo>
                            <a:pt x="2" y="31"/>
                            <a:pt x="2" y="31"/>
                            <a:pt x="2" y="31"/>
                          </a:cubicBezTo>
                          <a:cubicBezTo>
                            <a:pt x="2" y="31"/>
                            <a:pt x="2" y="31"/>
                            <a:pt x="2" y="31"/>
                          </a:cubicBezTo>
                          <a:cubicBezTo>
                            <a:pt x="2" y="31"/>
                            <a:pt x="2" y="31"/>
                            <a:pt x="2" y="31"/>
                          </a:cubicBezTo>
                          <a:close/>
                          <a:moveTo>
                            <a:pt x="1" y="35"/>
                          </a:moveTo>
                          <a:cubicBezTo>
                            <a:pt x="2" y="35"/>
                            <a:pt x="3" y="36"/>
                            <a:pt x="3" y="36"/>
                          </a:cubicBezTo>
                          <a:cubicBezTo>
                            <a:pt x="3" y="36"/>
                            <a:pt x="3" y="36"/>
                            <a:pt x="2" y="36"/>
                          </a:cubicBezTo>
                          <a:cubicBezTo>
                            <a:pt x="2" y="37"/>
                            <a:pt x="3" y="37"/>
                            <a:pt x="3" y="37"/>
                          </a:cubicBezTo>
                          <a:cubicBezTo>
                            <a:pt x="3" y="37"/>
                            <a:pt x="3" y="38"/>
                            <a:pt x="3" y="38"/>
                          </a:cubicBezTo>
                          <a:cubicBezTo>
                            <a:pt x="3" y="38"/>
                            <a:pt x="2" y="37"/>
                            <a:pt x="2" y="37"/>
                          </a:cubicBezTo>
                          <a:cubicBezTo>
                            <a:pt x="2" y="37"/>
                            <a:pt x="2" y="36"/>
                            <a:pt x="1" y="35"/>
                          </a:cubicBezTo>
                          <a:close/>
                          <a:moveTo>
                            <a:pt x="3" y="38"/>
                          </a:moveTo>
                          <a:cubicBezTo>
                            <a:pt x="3" y="38"/>
                            <a:pt x="3" y="38"/>
                            <a:pt x="3" y="39"/>
                          </a:cubicBezTo>
                          <a:cubicBezTo>
                            <a:pt x="3" y="39"/>
                            <a:pt x="3" y="38"/>
                            <a:pt x="3" y="38"/>
                          </a:cubicBezTo>
                          <a:close/>
                          <a:moveTo>
                            <a:pt x="3" y="42"/>
                          </a:moveTo>
                          <a:cubicBezTo>
                            <a:pt x="3" y="42"/>
                            <a:pt x="3" y="41"/>
                            <a:pt x="3" y="41"/>
                          </a:cubicBezTo>
                          <a:cubicBezTo>
                            <a:pt x="4" y="41"/>
                            <a:pt x="4" y="42"/>
                            <a:pt x="4" y="42"/>
                          </a:cubicBezTo>
                          <a:cubicBezTo>
                            <a:pt x="4" y="42"/>
                            <a:pt x="4" y="42"/>
                            <a:pt x="3" y="42"/>
                          </a:cubicBezTo>
                          <a:close/>
                          <a:moveTo>
                            <a:pt x="4" y="40"/>
                          </a:moveTo>
                          <a:cubicBezTo>
                            <a:pt x="4" y="40"/>
                            <a:pt x="4" y="39"/>
                            <a:pt x="4" y="38"/>
                          </a:cubicBezTo>
                          <a:cubicBezTo>
                            <a:pt x="5" y="39"/>
                            <a:pt x="5" y="40"/>
                            <a:pt x="4" y="40"/>
                          </a:cubicBezTo>
                          <a:close/>
                          <a:moveTo>
                            <a:pt x="4" y="35"/>
                          </a:moveTo>
                          <a:cubicBezTo>
                            <a:pt x="4" y="35"/>
                            <a:pt x="5" y="35"/>
                            <a:pt x="5" y="36"/>
                          </a:cubicBezTo>
                          <a:cubicBezTo>
                            <a:pt x="5" y="36"/>
                            <a:pt x="4" y="36"/>
                            <a:pt x="4" y="35"/>
                          </a:cubicBezTo>
                          <a:close/>
                          <a:moveTo>
                            <a:pt x="6" y="43"/>
                          </a:moveTo>
                          <a:cubicBezTo>
                            <a:pt x="6" y="43"/>
                            <a:pt x="6" y="43"/>
                            <a:pt x="6" y="43"/>
                          </a:cubicBezTo>
                          <a:cubicBezTo>
                            <a:pt x="6" y="44"/>
                            <a:pt x="6" y="43"/>
                            <a:pt x="6" y="43"/>
                          </a:cubicBezTo>
                          <a:close/>
                          <a:moveTo>
                            <a:pt x="6" y="42"/>
                          </a:moveTo>
                          <a:cubicBezTo>
                            <a:pt x="6" y="41"/>
                            <a:pt x="6" y="41"/>
                            <a:pt x="6" y="41"/>
                          </a:cubicBezTo>
                          <a:cubicBezTo>
                            <a:pt x="6" y="41"/>
                            <a:pt x="6" y="41"/>
                            <a:pt x="6" y="42"/>
                          </a:cubicBezTo>
                          <a:cubicBezTo>
                            <a:pt x="6" y="42"/>
                            <a:pt x="6" y="42"/>
                            <a:pt x="6" y="42"/>
                          </a:cubicBezTo>
                          <a:close/>
                          <a:moveTo>
                            <a:pt x="5" y="39"/>
                          </a:moveTo>
                          <a:cubicBezTo>
                            <a:pt x="5" y="39"/>
                            <a:pt x="5" y="39"/>
                            <a:pt x="6" y="39"/>
                          </a:cubicBezTo>
                          <a:cubicBezTo>
                            <a:pt x="6" y="39"/>
                            <a:pt x="6" y="38"/>
                            <a:pt x="6" y="38"/>
                          </a:cubicBezTo>
                          <a:cubicBezTo>
                            <a:pt x="6" y="39"/>
                            <a:pt x="6" y="39"/>
                            <a:pt x="6" y="39"/>
                          </a:cubicBezTo>
                          <a:cubicBezTo>
                            <a:pt x="6" y="39"/>
                            <a:pt x="5" y="40"/>
                            <a:pt x="5" y="39"/>
                          </a:cubicBezTo>
                          <a:close/>
                          <a:moveTo>
                            <a:pt x="6" y="39"/>
                          </a:moveTo>
                          <a:cubicBezTo>
                            <a:pt x="6" y="38"/>
                            <a:pt x="6" y="38"/>
                            <a:pt x="7" y="38"/>
                          </a:cubicBezTo>
                          <a:cubicBezTo>
                            <a:pt x="7" y="38"/>
                            <a:pt x="7" y="38"/>
                            <a:pt x="7" y="39"/>
                          </a:cubicBezTo>
                          <a:cubicBezTo>
                            <a:pt x="7" y="39"/>
                            <a:pt x="7" y="39"/>
                            <a:pt x="7" y="39"/>
                          </a:cubicBezTo>
                          <a:cubicBezTo>
                            <a:pt x="7" y="38"/>
                            <a:pt x="7" y="39"/>
                            <a:pt x="6" y="39"/>
                          </a:cubicBezTo>
                          <a:close/>
                          <a:moveTo>
                            <a:pt x="7" y="42"/>
                          </a:moveTo>
                          <a:cubicBezTo>
                            <a:pt x="7" y="42"/>
                            <a:pt x="8" y="42"/>
                            <a:pt x="8" y="42"/>
                          </a:cubicBezTo>
                          <a:cubicBezTo>
                            <a:pt x="8" y="43"/>
                            <a:pt x="7" y="43"/>
                            <a:pt x="7" y="42"/>
                          </a:cubicBezTo>
                          <a:close/>
                          <a:moveTo>
                            <a:pt x="8" y="41"/>
                          </a:moveTo>
                          <a:cubicBezTo>
                            <a:pt x="8" y="41"/>
                            <a:pt x="8" y="40"/>
                            <a:pt x="8" y="40"/>
                          </a:cubicBezTo>
                          <a:cubicBezTo>
                            <a:pt x="8" y="40"/>
                            <a:pt x="8" y="40"/>
                            <a:pt x="8" y="40"/>
                          </a:cubicBezTo>
                          <a:cubicBezTo>
                            <a:pt x="8" y="41"/>
                            <a:pt x="8" y="40"/>
                            <a:pt x="8" y="41"/>
                          </a:cubicBezTo>
                          <a:close/>
                          <a:moveTo>
                            <a:pt x="8" y="7"/>
                          </a:moveTo>
                          <a:cubicBezTo>
                            <a:pt x="8" y="7"/>
                            <a:pt x="9" y="7"/>
                            <a:pt x="9" y="7"/>
                          </a:cubicBezTo>
                          <a:cubicBezTo>
                            <a:pt x="9" y="7"/>
                            <a:pt x="8" y="7"/>
                            <a:pt x="8" y="7"/>
                          </a:cubicBezTo>
                          <a:close/>
                          <a:moveTo>
                            <a:pt x="9" y="44"/>
                          </a:moveTo>
                          <a:cubicBezTo>
                            <a:pt x="9" y="44"/>
                            <a:pt x="9" y="44"/>
                            <a:pt x="9" y="44"/>
                          </a:cubicBezTo>
                          <a:cubicBezTo>
                            <a:pt x="9" y="44"/>
                            <a:pt x="9" y="44"/>
                            <a:pt x="9" y="44"/>
                          </a:cubicBezTo>
                          <a:close/>
                          <a:moveTo>
                            <a:pt x="16" y="46"/>
                          </a:moveTo>
                          <a:cubicBezTo>
                            <a:pt x="16" y="46"/>
                            <a:pt x="16" y="46"/>
                            <a:pt x="16" y="46"/>
                          </a:cubicBezTo>
                          <a:cubicBezTo>
                            <a:pt x="17" y="46"/>
                            <a:pt x="17" y="47"/>
                            <a:pt x="16" y="46"/>
                          </a:cubicBezTo>
                          <a:close/>
                          <a:moveTo>
                            <a:pt x="17" y="46"/>
                          </a:moveTo>
                          <a:cubicBezTo>
                            <a:pt x="17" y="46"/>
                            <a:pt x="17" y="46"/>
                            <a:pt x="17" y="46"/>
                          </a:cubicBezTo>
                          <a:cubicBezTo>
                            <a:pt x="17" y="46"/>
                            <a:pt x="17" y="46"/>
                            <a:pt x="18" y="46"/>
                          </a:cubicBezTo>
                          <a:cubicBezTo>
                            <a:pt x="18" y="47"/>
                            <a:pt x="17" y="47"/>
                            <a:pt x="17" y="46"/>
                          </a:cubicBezTo>
                          <a:close/>
                          <a:moveTo>
                            <a:pt x="24" y="50"/>
                          </a:moveTo>
                          <a:cubicBezTo>
                            <a:pt x="24" y="49"/>
                            <a:pt x="25" y="49"/>
                            <a:pt x="25" y="49"/>
                          </a:cubicBezTo>
                          <a:cubicBezTo>
                            <a:pt x="25" y="50"/>
                            <a:pt x="25" y="50"/>
                            <a:pt x="24" y="50"/>
                          </a:cubicBezTo>
                          <a:close/>
                          <a:moveTo>
                            <a:pt x="27" y="48"/>
                          </a:moveTo>
                          <a:cubicBezTo>
                            <a:pt x="26" y="48"/>
                            <a:pt x="25" y="48"/>
                            <a:pt x="25" y="48"/>
                          </a:cubicBezTo>
                          <a:cubicBezTo>
                            <a:pt x="24" y="47"/>
                            <a:pt x="23" y="47"/>
                            <a:pt x="21" y="46"/>
                          </a:cubicBezTo>
                          <a:cubicBezTo>
                            <a:pt x="20" y="46"/>
                            <a:pt x="19" y="45"/>
                            <a:pt x="18" y="45"/>
                          </a:cubicBezTo>
                          <a:cubicBezTo>
                            <a:pt x="15" y="43"/>
                            <a:pt x="12" y="42"/>
                            <a:pt x="9" y="41"/>
                          </a:cubicBezTo>
                          <a:cubicBezTo>
                            <a:pt x="9" y="40"/>
                            <a:pt x="9" y="39"/>
                            <a:pt x="9" y="38"/>
                          </a:cubicBezTo>
                          <a:cubicBezTo>
                            <a:pt x="9" y="38"/>
                            <a:pt x="9" y="38"/>
                            <a:pt x="9" y="37"/>
                          </a:cubicBezTo>
                          <a:cubicBezTo>
                            <a:pt x="13" y="40"/>
                            <a:pt x="16" y="41"/>
                            <a:pt x="19" y="42"/>
                          </a:cubicBezTo>
                          <a:cubicBezTo>
                            <a:pt x="20" y="42"/>
                            <a:pt x="19" y="42"/>
                            <a:pt x="20" y="42"/>
                          </a:cubicBezTo>
                          <a:cubicBezTo>
                            <a:pt x="21" y="43"/>
                            <a:pt x="22" y="44"/>
                            <a:pt x="23" y="44"/>
                          </a:cubicBezTo>
                          <a:cubicBezTo>
                            <a:pt x="23" y="44"/>
                            <a:pt x="24" y="44"/>
                            <a:pt x="24" y="44"/>
                          </a:cubicBezTo>
                          <a:cubicBezTo>
                            <a:pt x="24" y="44"/>
                            <a:pt x="24" y="44"/>
                            <a:pt x="24" y="45"/>
                          </a:cubicBezTo>
                          <a:cubicBezTo>
                            <a:pt x="25" y="45"/>
                            <a:pt x="26" y="45"/>
                            <a:pt x="27" y="46"/>
                          </a:cubicBezTo>
                          <a:cubicBezTo>
                            <a:pt x="27" y="46"/>
                            <a:pt x="27" y="47"/>
                            <a:pt x="27" y="48"/>
                          </a:cubicBezTo>
                          <a:close/>
                          <a:moveTo>
                            <a:pt x="28" y="13"/>
                          </a:moveTo>
                          <a:cubicBezTo>
                            <a:pt x="28" y="13"/>
                            <a:pt x="28" y="12"/>
                            <a:pt x="28" y="12"/>
                          </a:cubicBezTo>
                          <a:cubicBezTo>
                            <a:pt x="28" y="12"/>
                            <a:pt x="28" y="12"/>
                            <a:pt x="29" y="12"/>
                          </a:cubicBezTo>
                          <a:cubicBezTo>
                            <a:pt x="28" y="13"/>
                            <a:pt x="29" y="13"/>
                            <a:pt x="29" y="13"/>
                          </a:cubicBezTo>
                          <a:cubicBezTo>
                            <a:pt x="29" y="13"/>
                            <a:pt x="28" y="13"/>
                            <a:pt x="28" y="13"/>
                          </a:cubicBezTo>
                          <a:close/>
                          <a:moveTo>
                            <a:pt x="29" y="52"/>
                          </a:moveTo>
                          <a:cubicBezTo>
                            <a:pt x="29" y="51"/>
                            <a:pt x="29" y="51"/>
                            <a:pt x="29" y="51"/>
                          </a:cubicBezTo>
                          <a:cubicBezTo>
                            <a:pt x="29" y="51"/>
                            <a:pt x="29" y="51"/>
                            <a:pt x="29" y="51"/>
                          </a:cubicBezTo>
                          <a:cubicBezTo>
                            <a:pt x="29" y="52"/>
                            <a:pt x="29" y="52"/>
                            <a:pt x="29" y="52"/>
                          </a:cubicBezTo>
                          <a:close/>
                          <a:moveTo>
                            <a:pt x="31" y="47"/>
                          </a:moveTo>
                          <a:cubicBezTo>
                            <a:pt x="31" y="47"/>
                            <a:pt x="31" y="47"/>
                            <a:pt x="31" y="47"/>
                          </a:cubicBezTo>
                          <a:cubicBezTo>
                            <a:pt x="31" y="47"/>
                            <a:pt x="31" y="47"/>
                            <a:pt x="31" y="47"/>
                          </a:cubicBezTo>
                          <a:cubicBezTo>
                            <a:pt x="32" y="48"/>
                            <a:pt x="31" y="48"/>
                            <a:pt x="31" y="47"/>
                          </a:cubicBezTo>
                          <a:close/>
                          <a:moveTo>
                            <a:pt x="34" y="17"/>
                          </a:moveTo>
                          <a:cubicBezTo>
                            <a:pt x="34" y="17"/>
                            <a:pt x="34" y="17"/>
                            <a:pt x="34" y="18"/>
                          </a:cubicBezTo>
                          <a:cubicBezTo>
                            <a:pt x="34" y="18"/>
                            <a:pt x="34" y="18"/>
                            <a:pt x="34" y="18"/>
                          </a:cubicBezTo>
                          <a:cubicBezTo>
                            <a:pt x="34" y="17"/>
                            <a:pt x="34" y="17"/>
                            <a:pt x="34" y="17"/>
                          </a:cubicBezTo>
                          <a:close/>
                          <a:moveTo>
                            <a:pt x="33" y="15"/>
                          </a:moveTo>
                          <a:cubicBezTo>
                            <a:pt x="33" y="15"/>
                            <a:pt x="33" y="15"/>
                            <a:pt x="33" y="14"/>
                          </a:cubicBezTo>
                          <a:cubicBezTo>
                            <a:pt x="33" y="14"/>
                            <a:pt x="33" y="15"/>
                            <a:pt x="33" y="15"/>
                          </a:cubicBezTo>
                          <a:close/>
                          <a:moveTo>
                            <a:pt x="33" y="16"/>
                          </a:moveTo>
                          <a:cubicBezTo>
                            <a:pt x="34" y="16"/>
                            <a:pt x="33" y="17"/>
                            <a:pt x="33" y="17"/>
                          </a:cubicBezTo>
                          <a:cubicBezTo>
                            <a:pt x="33" y="17"/>
                            <a:pt x="33" y="16"/>
                            <a:pt x="33" y="16"/>
                          </a:cubicBezTo>
                          <a:cubicBezTo>
                            <a:pt x="33" y="16"/>
                            <a:pt x="33" y="16"/>
                            <a:pt x="33" y="16"/>
                          </a:cubicBezTo>
                          <a:close/>
                          <a:moveTo>
                            <a:pt x="33" y="52"/>
                          </a:moveTo>
                          <a:cubicBezTo>
                            <a:pt x="33" y="53"/>
                            <a:pt x="33" y="53"/>
                            <a:pt x="33" y="53"/>
                          </a:cubicBezTo>
                          <a:cubicBezTo>
                            <a:pt x="33" y="53"/>
                            <a:pt x="33" y="53"/>
                            <a:pt x="33" y="52"/>
                          </a:cubicBezTo>
                          <a:close/>
                          <a:moveTo>
                            <a:pt x="33" y="52"/>
                          </a:moveTo>
                          <a:cubicBezTo>
                            <a:pt x="33" y="51"/>
                            <a:pt x="33" y="51"/>
                            <a:pt x="33" y="51"/>
                          </a:cubicBezTo>
                          <a:cubicBezTo>
                            <a:pt x="33" y="51"/>
                            <a:pt x="33" y="51"/>
                            <a:pt x="33" y="51"/>
                          </a:cubicBezTo>
                          <a:cubicBezTo>
                            <a:pt x="33" y="51"/>
                            <a:pt x="34" y="52"/>
                            <a:pt x="33" y="52"/>
                          </a:cubicBezTo>
                          <a:close/>
                          <a:moveTo>
                            <a:pt x="34" y="49"/>
                          </a:moveTo>
                          <a:cubicBezTo>
                            <a:pt x="34" y="49"/>
                            <a:pt x="33" y="48"/>
                            <a:pt x="34" y="48"/>
                          </a:cubicBezTo>
                          <a:cubicBezTo>
                            <a:pt x="34" y="48"/>
                            <a:pt x="34" y="48"/>
                            <a:pt x="34" y="49"/>
                          </a:cubicBezTo>
                          <a:cubicBezTo>
                            <a:pt x="34" y="49"/>
                            <a:pt x="34" y="49"/>
                            <a:pt x="34" y="49"/>
                          </a:cubicBezTo>
                          <a:close/>
                          <a:moveTo>
                            <a:pt x="34" y="28"/>
                          </a:moveTo>
                          <a:cubicBezTo>
                            <a:pt x="34" y="27"/>
                            <a:pt x="34" y="27"/>
                            <a:pt x="34" y="27"/>
                          </a:cubicBezTo>
                          <a:cubicBezTo>
                            <a:pt x="34" y="27"/>
                            <a:pt x="34" y="27"/>
                            <a:pt x="35" y="27"/>
                          </a:cubicBezTo>
                          <a:cubicBezTo>
                            <a:pt x="35" y="27"/>
                            <a:pt x="35" y="28"/>
                            <a:pt x="34" y="28"/>
                          </a:cubicBezTo>
                          <a:close/>
                          <a:moveTo>
                            <a:pt x="34" y="23"/>
                          </a:moveTo>
                          <a:cubicBezTo>
                            <a:pt x="34" y="23"/>
                            <a:pt x="35" y="22"/>
                            <a:pt x="35" y="23"/>
                          </a:cubicBezTo>
                          <a:cubicBezTo>
                            <a:pt x="35" y="23"/>
                            <a:pt x="35" y="23"/>
                            <a:pt x="34" y="23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100000"/>
                      </a:srgbClr>
                    </a:solidFill>
                    <a:ln w="8001">
                      <a:noFill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1302" name="组合 11301"/>
                <p:cNvGrpSpPr/>
                <p:nvPr/>
              </p:nvGrpSpPr>
              <p:grpSpPr>
                <a:xfrm>
                  <a:off x="4824" y="2614"/>
                  <a:ext cx="749" cy="285"/>
                  <a:chOff x="4830" y="2522"/>
                  <a:chExt cx="749" cy="285"/>
                </a:xfrm>
              </p:grpSpPr>
              <p:grpSp>
                <p:nvGrpSpPr>
                  <p:cNvPr id="11303" name="组合 11302"/>
                  <p:cNvGrpSpPr/>
                  <p:nvPr/>
                </p:nvGrpSpPr>
                <p:grpSpPr>
                  <a:xfrm>
                    <a:off x="4830" y="2522"/>
                    <a:ext cx="749" cy="285"/>
                    <a:chOff x="4830" y="2522"/>
                    <a:chExt cx="749" cy="285"/>
                  </a:xfrm>
                </p:grpSpPr>
                <p:sp>
                  <p:nvSpPr>
                    <p:cNvPr id="11304" name="任意多边形 11303"/>
                    <p:cNvSpPr/>
                    <p:nvPr/>
                  </p:nvSpPr>
                  <p:spPr>
                    <a:xfrm>
                      <a:off x="4830" y="2522"/>
                      <a:ext cx="749" cy="285"/>
                    </a:xfrm>
                    <a:custGeom>
                      <a:avLst/>
                      <a:gdLst/>
                      <a:ahLst/>
                      <a:cxnLst/>
                      <a:pathLst>
                        <a:path w="681" h="259">
                          <a:moveTo>
                            <a:pt x="0" y="140"/>
                          </a:moveTo>
                          <a:lnTo>
                            <a:pt x="295" y="0"/>
                          </a:lnTo>
                          <a:lnTo>
                            <a:pt x="681" y="68"/>
                          </a:lnTo>
                          <a:lnTo>
                            <a:pt x="437" y="259"/>
                          </a:lnTo>
                          <a:lnTo>
                            <a:pt x="0" y="140"/>
                          </a:lnTo>
                          <a:close/>
                        </a:path>
                      </a:pathLst>
                    </a:custGeom>
                    <a:solidFill>
                      <a:srgbClr val="C5B293">
                        <a:alpha val="100000"/>
                      </a:srgbClr>
                    </a:solidFill>
                    <a:ln w="8001" cap="flat" cmpd="sng">
                      <a:solidFill>
                        <a:srgbClr val="B9A279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11305" name="任意多边形 11304"/>
                    <p:cNvSpPr/>
                    <p:nvPr/>
                  </p:nvSpPr>
                  <p:spPr>
                    <a:xfrm>
                      <a:off x="4977" y="2586"/>
                      <a:ext cx="483" cy="218"/>
                    </a:xfrm>
                    <a:custGeom>
                      <a:avLst/>
                      <a:gdLst/>
                      <a:ahLst/>
                      <a:cxnLst/>
                      <a:pathLst>
                        <a:path w="440" h="199">
                          <a:moveTo>
                            <a:pt x="408" y="199"/>
                          </a:moveTo>
                          <a:lnTo>
                            <a:pt x="408" y="199"/>
                          </a:lnTo>
                          <a:lnTo>
                            <a:pt x="408" y="193"/>
                          </a:lnTo>
                          <a:lnTo>
                            <a:pt x="410" y="195"/>
                          </a:lnTo>
                          <a:lnTo>
                            <a:pt x="410" y="191"/>
                          </a:lnTo>
                          <a:lnTo>
                            <a:pt x="414" y="193"/>
                          </a:lnTo>
                          <a:lnTo>
                            <a:pt x="414" y="187"/>
                          </a:lnTo>
                          <a:lnTo>
                            <a:pt x="415" y="191"/>
                          </a:lnTo>
                          <a:lnTo>
                            <a:pt x="415" y="185"/>
                          </a:lnTo>
                          <a:lnTo>
                            <a:pt x="417" y="187"/>
                          </a:lnTo>
                          <a:lnTo>
                            <a:pt x="417" y="184"/>
                          </a:lnTo>
                          <a:lnTo>
                            <a:pt x="421" y="185"/>
                          </a:lnTo>
                          <a:lnTo>
                            <a:pt x="421" y="180"/>
                          </a:lnTo>
                          <a:lnTo>
                            <a:pt x="423" y="184"/>
                          </a:lnTo>
                          <a:lnTo>
                            <a:pt x="423" y="178"/>
                          </a:lnTo>
                          <a:lnTo>
                            <a:pt x="427" y="182"/>
                          </a:lnTo>
                          <a:lnTo>
                            <a:pt x="427" y="180"/>
                          </a:lnTo>
                          <a:lnTo>
                            <a:pt x="427" y="176"/>
                          </a:lnTo>
                          <a:lnTo>
                            <a:pt x="431" y="178"/>
                          </a:lnTo>
                          <a:lnTo>
                            <a:pt x="431" y="172"/>
                          </a:lnTo>
                          <a:lnTo>
                            <a:pt x="432" y="174"/>
                          </a:lnTo>
                          <a:lnTo>
                            <a:pt x="432" y="170"/>
                          </a:lnTo>
                          <a:lnTo>
                            <a:pt x="434" y="172"/>
                          </a:lnTo>
                          <a:lnTo>
                            <a:pt x="434" y="167"/>
                          </a:lnTo>
                          <a:lnTo>
                            <a:pt x="436" y="170"/>
                          </a:lnTo>
                          <a:lnTo>
                            <a:pt x="436" y="165"/>
                          </a:lnTo>
                          <a:lnTo>
                            <a:pt x="438" y="165"/>
                          </a:lnTo>
                          <a:lnTo>
                            <a:pt x="440" y="95"/>
                          </a:lnTo>
                          <a:lnTo>
                            <a:pt x="37" y="0"/>
                          </a:lnTo>
                          <a:lnTo>
                            <a:pt x="0" y="19"/>
                          </a:lnTo>
                          <a:lnTo>
                            <a:pt x="408" y="119"/>
                          </a:lnTo>
                          <a:lnTo>
                            <a:pt x="408" y="199"/>
                          </a:lnTo>
                          <a:close/>
                        </a:path>
                      </a:pathLst>
                    </a:custGeom>
                    <a:solidFill>
                      <a:srgbClr val="D8C9B3">
                        <a:alpha val="100000"/>
                      </a:srgbClr>
                    </a:solidFill>
                    <a:ln w="8001">
                      <a:noFill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1306" name="任意多边形 11305"/>
                  <p:cNvSpPr/>
                  <p:nvPr/>
                </p:nvSpPr>
                <p:spPr>
                  <a:xfrm>
                    <a:off x="4992" y="2596"/>
                    <a:ext cx="448" cy="109"/>
                  </a:xfrm>
                  <a:custGeom>
                    <a:avLst/>
                    <a:gdLst/>
                    <a:ahLst/>
                    <a:cxnLst/>
                    <a:pathLst>
                      <a:path w="408" h="98">
                        <a:moveTo>
                          <a:pt x="0" y="0"/>
                        </a:moveTo>
                        <a:lnTo>
                          <a:pt x="406" y="98"/>
                        </a:lnTo>
                        <a:lnTo>
                          <a:pt x="408" y="96"/>
                        </a:lnTo>
                        <a:lnTo>
                          <a:pt x="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0C0A8">
                      <a:alpha val="100000"/>
                    </a:srgbClr>
                  </a:solidFill>
                  <a:ln w="8001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1307" name="组合 11306"/>
              <p:cNvGrpSpPr/>
              <p:nvPr/>
            </p:nvGrpSpPr>
            <p:grpSpPr>
              <a:xfrm>
                <a:off x="4740" y="3412"/>
                <a:ext cx="445" cy="426"/>
                <a:chOff x="4432" y="3361"/>
                <a:chExt cx="400" cy="383"/>
              </a:xfrm>
            </p:grpSpPr>
            <p:sp>
              <p:nvSpPr>
                <p:cNvPr id="11308" name="任意多边形 11307"/>
                <p:cNvSpPr/>
                <p:nvPr/>
              </p:nvSpPr>
              <p:spPr>
                <a:xfrm>
                  <a:off x="4635" y="3372"/>
                  <a:ext cx="93" cy="72"/>
                </a:xfrm>
                <a:custGeom>
                  <a:avLst/>
                  <a:gdLst/>
                  <a:ahLst/>
                  <a:cxnLst/>
                  <a:pathLst>
                    <a:path w="111" h="85">
                      <a:moveTo>
                        <a:pt x="0" y="0"/>
                      </a:moveTo>
                      <a:lnTo>
                        <a:pt x="110" y="85"/>
                      </a:lnTo>
                      <a:lnTo>
                        <a:pt x="111" y="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09" name="任意多边形 11308"/>
                <p:cNvSpPr/>
                <p:nvPr/>
              </p:nvSpPr>
              <p:spPr>
                <a:xfrm>
                  <a:off x="4669" y="3388"/>
                  <a:ext cx="11" cy="13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3" y="7"/>
                      </a:moveTo>
                      <a:cubicBezTo>
                        <a:pt x="5" y="8"/>
                        <a:pt x="6" y="7"/>
                        <a:pt x="6" y="7"/>
                      </a:cubicBezTo>
                      <a:cubicBezTo>
                        <a:pt x="7" y="5"/>
                        <a:pt x="6" y="2"/>
                        <a:pt x="4" y="1"/>
                      </a:cubicBezTo>
                      <a:cubicBezTo>
                        <a:pt x="2" y="0"/>
                        <a:pt x="1" y="0"/>
                        <a:pt x="0" y="2"/>
                      </a:cubicBezTo>
                      <a:cubicBezTo>
                        <a:pt x="0" y="3"/>
                        <a:pt x="1" y="6"/>
                        <a:pt x="3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0" name="任意多边形 11309"/>
                <p:cNvSpPr/>
                <p:nvPr/>
              </p:nvSpPr>
              <p:spPr>
                <a:xfrm>
                  <a:off x="4669" y="3399"/>
                  <a:ext cx="11" cy="13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1" y="1"/>
                      </a:moveTo>
                      <a:cubicBezTo>
                        <a:pt x="0" y="2"/>
                        <a:pt x="0" y="5"/>
                        <a:pt x="1" y="6"/>
                      </a:cubicBezTo>
                      <a:cubicBezTo>
                        <a:pt x="3" y="8"/>
                        <a:pt x="6" y="8"/>
                        <a:pt x="7" y="7"/>
                      </a:cubicBezTo>
                      <a:cubicBezTo>
                        <a:pt x="7" y="6"/>
                        <a:pt x="7" y="6"/>
                        <a:pt x="7" y="4"/>
                      </a:cubicBezTo>
                      <a:cubicBezTo>
                        <a:pt x="6" y="2"/>
                        <a:pt x="2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1" name="任意多边形 11310"/>
                <p:cNvSpPr>
                  <a:spLocks noEditPoints="1"/>
                </p:cNvSpPr>
                <p:nvPr/>
              </p:nvSpPr>
              <p:spPr>
                <a:xfrm>
                  <a:off x="4718" y="3396"/>
                  <a:ext cx="57" cy="82"/>
                </a:xfrm>
                <a:custGeom>
                  <a:avLst/>
                  <a:gdLst/>
                  <a:ahLst/>
                  <a:cxnLst/>
                  <a:pathLst>
                    <a:path w="36" h="52">
                      <a:moveTo>
                        <a:pt x="36" y="26"/>
                      </a:moveTo>
                      <a:cubicBezTo>
                        <a:pt x="36" y="22"/>
                        <a:pt x="36" y="18"/>
                        <a:pt x="36" y="15"/>
                      </a:cubicBezTo>
                      <a:cubicBezTo>
                        <a:pt x="33" y="13"/>
                        <a:pt x="29" y="11"/>
                        <a:pt x="25" y="10"/>
                      </a:cubicBezTo>
                      <a:cubicBezTo>
                        <a:pt x="24" y="10"/>
                        <a:pt x="22" y="8"/>
                        <a:pt x="20" y="8"/>
                      </a:cubicBezTo>
                      <a:cubicBezTo>
                        <a:pt x="17" y="7"/>
                        <a:pt x="14" y="5"/>
                        <a:pt x="10" y="4"/>
                      </a:cubicBezTo>
                      <a:cubicBezTo>
                        <a:pt x="10" y="4"/>
                        <a:pt x="9" y="3"/>
                        <a:pt x="9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5" y="2"/>
                        <a:pt x="3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8"/>
                        <a:pt x="2" y="8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6"/>
                        <a:pt x="2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5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8"/>
                        <a:pt x="4" y="8"/>
                        <a:pt x="5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4" y="11"/>
                        <a:pt x="5" y="11"/>
                      </a:cubicBezTo>
                      <a:cubicBezTo>
                        <a:pt x="5" y="11"/>
                        <a:pt x="5" y="11"/>
                        <a:pt x="6" y="10"/>
                      </a:cubicBezTo>
                      <a:cubicBezTo>
                        <a:pt x="6" y="11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3" y="10"/>
                      </a:cubicBezTo>
                      <a:cubicBezTo>
                        <a:pt x="2" y="10"/>
                        <a:pt x="3" y="10"/>
                        <a:pt x="2" y="10"/>
                      </a:cubicBezTo>
                      <a:cubicBezTo>
                        <a:pt x="2" y="11"/>
                        <a:pt x="2" y="11"/>
                        <a:pt x="2" y="12"/>
                      </a:cubicBezTo>
                      <a:cubicBezTo>
                        <a:pt x="2" y="12"/>
                        <a:pt x="2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2" y="13"/>
                        <a:pt x="2" y="12"/>
                        <a:pt x="1" y="12"/>
                      </a:cubicBezTo>
                      <a:cubicBezTo>
                        <a:pt x="1" y="12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1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9"/>
                        <a:pt x="0" y="9"/>
                        <a:pt x="0" y="9"/>
                      </a:cubicBezTo>
                      <a:cubicBezTo>
                        <a:pt x="0" y="10"/>
                        <a:pt x="0" y="13"/>
                        <a:pt x="0" y="15"/>
                      </a:cubicBezTo>
                      <a:cubicBezTo>
                        <a:pt x="0" y="18"/>
                        <a:pt x="1" y="22"/>
                        <a:pt x="0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0" y="32"/>
                        <a:pt x="1" y="35"/>
                        <a:pt x="1" y="36"/>
                      </a:cubicBezTo>
                      <a:cubicBezTo>
                        <a:pt x="1" y="37"/>
                        <a:pt x="1" y="37"/>
                        <a:pt x="2" y="37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1" y="37"/>
                        <a:pt x="1" y="37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4" y="39"/>
                        <a:pt x="4" y="38"/>
                        <a:pt x="4" y="38"/>
                      </a:cubicBezTo>
                      <a:cubicBezTo>
                        <a:pt x="4" y="38"/>
                        <a:pt x="4" y="39"/>
                        <a:pt x="4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40"/>
                        <a:pt x="6" y="39"/>
                        <a:pt x="7" y="40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40"/>
                        <a:pt x="9" y="39"/>
                        <a:pt x="9" y="40"/>
                      </a:cubicBezTo>
                      <a:cubicBezTo>
                        <a:pt x="9" y="40"/>
                        <a:pt x="8" y="40"/>
                        <a:pt x="9" y="41"/>
                      </a:cubicBezTo>
                      <a:cubicBezTo>
                        <a:pt x="10" y="42"/>
                        <a:pt x="13" y="43"/>
                        <a:pt x="14" y="43"/>
                      </a:cubicBezTo>
                      <a:cubicBezTo>
                        <a:pt x="14" y="43"/>
                        <a:pt x="14" y="43"/>
                        <a:pt x="15" y="43"/>
                      </a:cubicBezTo>
                      <a:cubicBezTo>
                        <a:pt x="15" y="43"/>
                        <a:pt x="14" y="43"/>
                        <a:pt x="15" y="43"/>
                      </a:cubicBezTo>
                      <a:cubicBezTo>
                        <a:pt x="15" y="44"/>
                        <a:pt x="16" y="44"/>
                        <a:pt x="17" y="44"/>
                      </a:cubicBezTo>
                      <a:cubicBezTo>
                        <a:pt x="17" y="44"/>
                        <a:pt x="16" y="44"/>
                        <a:pt x="16" y="44"/>
                      </a:cubicBezTo>
                      <a:cubicBezTo>
                        <a:pt x="16" y="43"/>
                        <a:pt x="16" y="44"/>
                        <a:pt x="16" y="44"/>
                      </a:cubicBezTo>
                      <a:cubicBezTo>
                        <a:pt x="16" y="43"/>
                        <a:pt x="15" y="43"/>
                        <a:pt x="15" y="43"/>
                      </a:cubicBezTo>
                      <a:cubicBezTo>
                        <a:pt x="16" y="43"/>
                        <a:pt x="18" y="44"/>
                        <a:pt x="19" y="44"/>
                      </a:cubicBezTo>
                      <a:cubicBezTo>
                        <a:pt x="19" y="44"/>
                        <a:pt x="19" y="45"/>
                        <a:pt x="20" y="45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20" y="46"/>
                        <a:pt x="20" y="45"/>
                        <a:pt x="20" y="46"/>
                      </a:cubicBezTo>
                      <a:cubicBezTo>
                        <a:pt x="21" y="46"/>
                        <a:pt x="22" y="47"/>
                        <a:pt x="23" y="47"/>
                      </a:cubicBezTo>
                      <a:cubicBezTo>
                        <a:pt x="23" y="46"/>
                        <a:pt x="23" y="47"/>
                        <a:pt x="22" y="46"/>
                      </a:cubicBezTo>
                      <a:cubicBezTo>
                        <a:pt x="23" y="46"/>
                        <a:pt x="23" y="45"/>
                        <a:pt x="23" y="45"/>
                      </a:cubicBezTo>
                      <a:cubicBezTo>
                        <a:pt x="24" y="46"/>
                        <a:pt x="24" y="46"/>
                        <a:pt x="24" y="45"/>
                      </a:cubicBezTo>
                      <a:cubicBezTo>
                        <a:pt x="24" y="45"/>
                        <a:pt x="24" y="45"/>
                        <a:pt x="23" y="45"/>
                      </a:cubicBezTo>
                      <a:cubicBezTo>
                        <a:pt x="23" y="44"/>
                        <a:pt x="23" y="44"/>
                        <a:pt x="23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4" y="42"/>
                        <a:pt x="22" y="39"/>
                        <a:pt x="23" y="39"/>
                      </a:cubicBezTo>
                      <a:cubicBezTo>
                        <a:pt x="23" y="39"/>
                        <a:pt x="23" y="38"/>
                        <a:pt x="23" y="38"/>
                      </a:cubicBezTo>
                      <a:cubicBezTo>
                        <a:pt x="23" y="39"/>
                        <a:pt x="24" y="38"/>
                        <a:pt x="24" y="39"/>
                      </a:cubicBezTo>
                      <a:cubicBezTo>
                        <a:pt x="24" y="39"/>
                        <a:pt x="24" y="39"/>
                        <a:pt x="24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4" y="40"/>
                        <a:pt x="24" y="41"/>
                        <a:pt x="24" y="41"/>
                      </a:cubicBezTo>
                      <a:cubicBezTo>
                        <a:pt x="24" y="41"/>
                        <a:pt x="24" y="42"/>
                        <a:pt x="25" y="42"/>
                      </a:cubicBezTo>
                      <a:cubicBezTo>
                        <a:pt x="25" y="42"/>
                        <a:pt x="25" y="41"/>
                        <a:pt x="26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2"/>
                        <a:pt x="24" y="42"/>
                        <a:pt x="24" y="42"/>
                      </a:cubicBezTo>
                      <a:cubicBezTo>
                        <a:pt x="24" y="42"/>
                        <a:pt x="24" y="42"/>
                        <a:pt x="24" y="43"/>
                      </a:cubicBezTo>
                      <a:cubicBezTo>
                        <a:pt x="24" y="43"/>
                        <a:pt x="24" y="43"/>
                        <a:pt x="24" y="44"/>
                      </a:cubicBezTo>
                      <a:cubicBezTo>
                        <a:pt x="24" y="44"/>
                        <a:pt x="25" y="44"/>
                        <a:pt x="25" y="45"/>
                      </a:cubicBezTo>
                      <a:cubicBezTo>
                        <a:pt x="25" y="46"/>
                        <a:pt x="25" y="46"/>
                        <a:pt x="25" y="47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8"/>
                        <a:pt x="24" y="47"/>
                        <a:pt x="24" y="47"/>
                      </a:cubicBezTo>
                      <a:cubicBezTo>
                        <a:pt x="25" y="48"/>
                        <a:pt x="26" y="48"/>
                        <a:pt x="27" y="49"/>
                      </a:cubicBezTo>
                      <a:cubicBezTo>
                        <a:pt x="27" y="49"/>
                        <a:pt x="27" y="48"/>
                        <a:pt x="27" y="48"/>
                      </a:cubicBezTo>
                      <a:cubicBezTo>
                        <a:pt x="28" y="49"/>
                        <a:pt x="27" y="49"/>
                        <a:pt x="28" y="49"/>
                      </a:cubicBezTo>
                      <a:cubicBezTo>
                        <a:pt x="29" y="50"/>
                        <a:pt x="31" y="51"/>
                        <a:pt x="32" y="51"/>
                      </a:cubicBezTo>
                      <a:cubicBezTo>
                        <a:pt x="32" y="51"/>
                        <a:pt x="32" y="50"/>
                        <a:pt x="32" y="50"/>
                      </a:cubicBezTo>
                      <a:cubicBezTo>
                        <a:pt x="33" y="50"/>
                        <a:pt x="34" y="51"/>
                        <a:pt x="33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2"/>
                        <a:pt x="34" y="52"/>
                        <a:pt x="35" y="52"/>
                      </a:cubicBezTo>
                      <a:cubicBezTo>
                        <a:pt x="36" y="51"/>
                        <a:pt x="36" y="49"/>
                        <a:pt x="35" y="47"/>
                      </a:cubicBezTo>
                      <a:cubicBezTo>
                        <a:pt x="35" y="45"/>
                        <a:pt x="36" y="44"/>
                        <a:pt x="36" y="41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38"/>
                        <a:pt x="36" y="34"/>
                        <a:pt x="36" y="31"/>
                      </a:cubicBezTo>
                      <a:cubicBezTo>
                        <a:pt x="36" y="31"/>
                        <a:pt x="35" y="30"/>
                        <a:pt x="36" y="30"/>
                      </a:cubicBez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6"/>
                        <a:pt x="36" y="26"/>
                      </a:cubicBezTo>
                      <a:close/>
                      <a:moveTo>
                        <a:pt x="1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lose/>
                      <a:moveTo>
                        <a:pt x="4" y="6"/>
                      </a:moveTo>
                      <a:cubicBezTo>
                        <a:pt x="3" y="6"/>
                        <a:pt x="3" y="5"/>
                        <a:pt x="4" y="5"/>
                      </a:cubicBezTo>
                      <a:cubicBezTo>
                        <a:pt x="4" y="5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lose/>
                      <a:moveTo>
                        <a:pt x="5" y="4"/>
                      </a:moveTo>
                      <a:cubicBezTo>
                        <a:pt x="5" y="3"/>
                        <a:pt x="6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lose/>
                      <a:moveTo>
                        <a:pt x="5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lose/>
                      <a:moveTo>
                        <a:pt x="25" y="44"/>
                      </a:moveTo>
                      <a:cubicBezTo>
                        <a:pt x="25" y="44"/>
                        <a:pt x="25" y="43"/>
                        <a:pt x="25" y="43"/>
                      </a:cubicBezTo>
                      <a:cubicBezTo>
                        <a:pt x="25" y="43"/>
                        <a:pt x="25" y="44"/>
                        <a:pt x="25" y="44"/>
                      </a:cubicBezTo>
                      <a:cubicBezTo>
                        <a:pt x="25" y="44"/>
                        <a:pt x="25" y="44"/>
                        <a:pt x="25" y="4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5" y="18"/>
                      </a:cubicBezTo>
                      <a:close/>
                      <a:moveTo>
                        <a:pt x="34" y="20"/>
                      </a:moveTo>
                      <a:cubicBezTo>
                        <a:pt x="35" y="20"/>
                        <a:pt x="34" y="20"/>
                        <a:pt x="34" y="21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lose/>
                      <a:moveTo>
                        <a:pt x="34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2"/>
                      </a:cubicBezTo>
                      <a:close/>
                      <a:moveTo>
                        <a:pt x="34" y="35"/>
                      </a:moveTo>
                      <a:cubicBezTo>
                        <a:pt x="34" y="35"/>
                        <a:pt x="34" y="35"/>
                        <a:pt x="35" y="34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5" y="36"/>
                        <a:pt x="34" y="35"/>
                        <a:pt x="34" y="35"/>
                      </a:cubicBezTo>
                      <a:close/>
                      <a:moveTo>
                        <a:pt x="35" y="43"/>
                      </a:moveTo>
                      <a:cubicBezTo>
                        <a:pt x="35" y="43"/>
                        <a:pt x="34" y="43"/>
                        <a:pt x="34" y="42"/>
                      </a:cubicBezTo>
                      <a:cubicBezTo>
                        <a:pt x="34" y="42"/>
                        <a:pt x="35" y="42"/>
                        <a:pt x="35" y="42"/>
                      </a:cubicBezTo>
                      <a:cubicBezTo>
                        <a:pt x="35" y="42"/>
                        <a:pt x="35" y="43"/>
                        <a:pt x="35" y="43"/>
                      </a:cubicBezTo>
                      <a:close/>
                      <a:moveTo>
                        <a:pt x="32" y="26"/>
                      </a:moveTo>
                      <a:cubicBezTo>
                        <a:pt x="32" y="26"/>
                        <a:pt x="32" y="27"/>
                        <a:pt x="33" y="27"/>
                      </a:cubicBezTo>
                      <a:cubicBezTo>
                        <a:pt x="33" y="28"/>
                        <a:pt x="32" y="28"/>
                        <a:pt x="32" y="28"/>
                      </a:cubicBezTo>
                      <a:cubicBezTo>
                        <a:pt x="32" y="27"/>
                        <a:pt x="32" y="27"/>
                        <a:pt x="31" y="27"/>
                      </a:cubicBezTo>
                      <a:cubicBezTo>
                        <a:pt x="32" y="27"/>
                        <a:pt x="32" y="26"/>
                        <a:pt x="32" y="26"/>
                      </a:cubicBezTo>
                      <a:close/>
                      <a:moveTo>
                        <a:pt x="32" y="25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5"/>
                        <a:pt x="32" y="25"/>
                        <a:pt x="32" y="25"/>
                      </a:cubicBezTo>
                      <a:close/>
                      <a:moveTo>
                        <a:pt x="34" y="38"/>
                      </a:move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4" y="38"/>
                        <a:pt x="33" y="38"/>
                        <a:pt x="34" y="38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lose/>
                      <a:moveTo>
                        <a:pt x="33" y="36"/>
                      </a:moveTo>
                      <a:cubicBezTo>
                        <a:pt x="33" y="36"/>
                        <a:pt x="33" y="35"/>
                        <a:pt x="33" y="35"/>
                      </a:cubicBezTo>
                      <a:cubicBezTo>
                        <a:pt x="34" y="35"/>
                        <a:pt x="34" y="36"/>
                        <a:pt x="34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3" y="34"/>
                      </a:moveTo>
                      <a:cubicBezTo>
                        <a:pt x="33" y="34"/>
                        <a:pt x="33" y="34"/>
                        <a:pt x="32" y="34"/>
                      </a:cubicBezTo>
                      <a:cubicBezTo>
                        <a:pt x="32" y="33"/>
                        <a:pt x="33" y="33"/>
                        <a:pt x="33" y="33"/>
                      </a:cubicBezTo>
                      <a:cubicBezTo>
                        <a:pt x="33" y="33"/>
                        <a:pt x="33" y="32"/>
                        <a:pt x="33" y="32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3" y="33"/>
                        <a:pt x="34" y="33"/>
                        <a:pt x="34" y="33"/>
                      </a:cubicBezTo>
                      <a:cubicBezTo>
                        <a:pt x="34" y="34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3" y="34"/>
                      </a:cubicBezTo>
                      <a:close/>
                      <a:moveTo>
                        <a:pt x="32" y="38"/>
                      </a:moveTo>
                      <a:cubicBezTo>
                        <a:pt x="32" y="38"/>
                        <a:pt x="33" y="39"/>
                        <a:pt x="33" y="38"/>
                      </a:cubicBezTo>
                      <a:cubicBezTo>
                        <a:pt x="33" y="39"/>
                        <a:pt x="32" y="39"/>
                        <a:pt x="32" y="38"/>
                      </a:cubicBezTo>
                      <a:close/>
                      <a:moveTo>
                        <a:pt x="32" y="38"/>
                      </a:move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2" y="37"/>
                        <a:pt x="32" y="37"/>
                        <a:pt x="32" y="38"/>
                      </a:cubicBezTo>
                      <a:cubicBezTo>
                        <a:pt x="32" y="37"/>
                        <a:pt x="32" y="38"/>
                        <a:pt x="32" y="38"/>
                      </a:cubicBezTo>
                      <a:close/>
                      <a:moveTo>
                        <a:pt x="33" y="37"/>
                      </a:move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3" y="38"/>
                        <a:pt x="32" y="38"/>
                        <a:pt x="33" y="37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5" y="33"/>
                        <a:pt x="35" y="34"/>
                      </a:cubicBezTo>
                      <a:cubicBezTo>
                        <a:pt x="34" y="33"/>
                        <a:pt x="34" y="33"/>
                        <a:pt x="34" y="32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3"/>
                        <a:pt x="35" y="24"/>
                      </a:cubicBezTo>
                      <a:cubicBezTo>
                        <a:pt x="35" y="24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4" y="24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2" y="32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4" y="31"/>
                        <a:pt x="35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7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1" y="31"/>
                        <a:pt x="31" y="31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lose/>
                      <a:moveTo>
                        <a:pt x="33" y="40"/>
                      </a:moveTo>
                      <a:cubicBezTo>
                        <a:pt x="33" y="40"/>
                        <a:pt x="32" y="40"/>
                        <a:pt x="32" y="40"/>
                      </a:cubicBezTo>
                      <a:cubicBezTo>
                        <a:pt x="32" y="39"/>
                        <a:pt x="33" y="40"/>
                        <a:pt x="33" y="40"/>
                      </a:cubicBezTo>
                      <a:close/>
                      <a:moveTo>
                        <a:pt x="32" y="40"/>
                      </a:moveTo>
                      <a:cubicBezTo>
                        <a:pt x="33" y="40"/>
                        <a:pt x="32" y="41"/>
                        <a:pt x="33" y="41"/>
                      </a:cubicBezTo>
                      <a:cubicBezTo>
                        <a:pt x="33" y="41"/>
                        <a:pt x="33" y="40"/>
                        <a:pt x="33" y="40"/>
                      </a:cubicBezTo>
                      <a:cubicBezTo>
                        <a:pt x="33" y="40"/>
                        <a:pt x="34" y="40"/>
                        <a:pt x="34" y="41"/>
                      </a:cubicBezTo>
                      <a:cubicBezTo>
                        <a:pt x="33" y="41"/>
                        <a:pt x="33" y="41"/>
                        <a:pt x="33" y="42"/>
                      </a:cubicBezTo>
                      <a:cubicBezTo>
                        <a:pt x="33" y="42"/>
                        <a:pt x="33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3" y="41"/>
                        <a:pt x="34" y="41"/>
                        <a:pt x="34" y="41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2"/>
                        <a:pt x="34" y="22"/>
                      </a:cubicBezTo>
                      <a:cubicBezTo>
                        <a:pt x="34" y="23"/>
                        <a:pt x="34" y="22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5" y="25"/>
                        <a:pt x="34" y="25"/>
                      </a:cubicBezTo>
                      <a:cubicBezTo>
                        <a:pt x="33" y="25"/>
                        <a:pt x="33" y="24"/>
                        <a:pt x="32" y="23"/>
                      </a:cubicBezTo>
                      <a:cubicBezTo>
                        <a:pt x="32" y="23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3" y="23"/>
                        <a:pt x="33" y="23"/>
                        <a:pt x="34" y="23"/>
                      </a:cubicBezTo>
                      <a:cubicBezTo>
                        <a:pt x="33" y="24"/>
                        <a:pt x="33" y="23"/>
                        <a:pt x="33" y="24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3" y="23"/>
                      </a:moveTo>
                      <a:cubicBezTo>
                        <a:pt x="33" y="22"/>
                        <a:pt x="33" y="22"/>
                        <a:pt x="34" y="22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33" y="20"/>
                      </a:move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19"/>
                        <a:pt x="32" y="19"/>
                      </a:cubicBezTo>
                      <a:cubicBezTo>
                        <a:pt x="33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3" y="16"/>
                        <a:pt x="32" y="18"/>
                        <a:pt x="33" y="19"/>
                      </a:cubicBezTo>
                      <a:close/>
                      <a:moveTo>
                        <a:pt x="31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1"/>
                        <a:pt x="32" y="21"/>
                      </a:cubicBezTo>
                      <a:cubicBezTo>
                        <a:pt x="31" y="21"/>
                        <a:pt x="31" y="20"/>
                        <a:pt x="31" y="20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ubicBezTo>
                        <a:pt x="30" y="15"/>
                        <a:pt x="30" y="16"/>
                        <a:pt x="31" y="16"/>
                      </a:cubicBezTo>
                      <a:close/>
                      <a:moveTo>
                        <a:pt x="30" y="45"/>
                      </a:moveTo>
                      <a:cubicBezTo>
                        <a:pt x="30" y="45"/>
                        <a:pt x="30" y="46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lose/>
                      <a:moveTo>
                        <a:pt x="30" y="18"/>
                      </a:moveTo>
                      <a:cubicBezTo>
                        <a:pt x="30" y="19"/>
                        <a:pt x="30" y="18"/>
                        <a:pt x="30" y="19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lose/>
                      <a:moveTo>
                        <a:pt x="30" y="41"/>
                      </a:moveTo>
                      <a:cubicBezTo>
                        <a:pt x="30" y="41"/>
                        <a:pt x="30" y="40"/>
                        <a:pt x="29" y="40"/>
                      </a:cubicBezTo>
                      <a:cubicBezTo>
                        <a:pt x="29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1"/>
                      </a:cubicBezTo>
                      <a:close/>
                      <a:moveTo>
                        <a:pt x="27" y="42"/>
                      </a:moveTo>
                      <a:cubicBezTo>
                        <a:pt x="27" y="42"/>
                        <a:pt x="26" y="42"/>
                        <a:pt x="27" y="41"/>
                      </a:cubicBezTo>
                      <a:cubicBezTo>
                        <a:pt x="27" y="41"/>
                        <a:pt x="27" y="42"/>
                        <a:pt x="27" y="42"/>
                      </a:cubicBezTo>
                      <a:close/>
                      <a:moveTo>
                        <a:pt x="27" y="23"/>
                      </a:moveTo>
                      <a:cubicBezTo>
                        <a:pt x="27" y="23"/>
                        <a:pt x="27" y="23"/>
                        <a:pt x="27" y="24"/>
                      </a:cubicBezTo>
                      <a:cubicBezTo>
                        <a:pt x="27" y="24"/>
                        <a:pt x="27" y="23"/>
                        <a:pt x="27" y="23"/>
                      </a:cubicBezTo>
                      <a:close/>
                      <a:moveTo>
                        <a:pt x="28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8" y="34"/>
                        <a:pt x="28" y="34"/>
                      </a:cubicBezTo>
                      <a:close/>
                      <a:moveTo>
                        <a:pt x="28" y="43"/>
                      </a:moveTo>
                      <a:cubicBezTo>
                        <a:pt x="28" y="43"/>
                        <a:pt x="28" y="43"/>
                        <a:pt x="28" y="44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7" y="43"/>
                        <a:pt x="27" y="43"/>
                        <a:pt x="28" y="43"/>
                      </a:cubicBezTo>
                      <a:close/>
                      <a:moveTo>
                        <a:pt x="28" y="22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2"/>
                        <a:pt x="28" y="22"/>
                      </a:cubicBezTo>
                      <a:close/>
                      <a:moveTo>
                        <a:pt x="28" y="22"/>
                      </a:moveTo>
                      <a:cubicBezTo>
                        <a:pt x="28" y="22"/>
                        <a:pt x="29" y="22"/>
                        <a:pt x="29" y="21"/>
                      </a:cubicBezTo>
                      <a:cubicBezTo>
                        <a:pt x="29" y="21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8" y="22"/>
                      </a:cubicBezTo>
                      <a:close/>
                      <a:moveTo>
                        <a:pt x="29" y="23"/>
                      </a:moveTo>
                      <a:cubicBezTo>
                        <a:pt x="29" y="23"/>
                        <a:pt x="30" y="23"/>
                        <a:pt x="30" y="24"/>
                      </a:cubicBezTo>
                      <a:cubicBezTo>
                        <a:pt x="29" y="24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3"/>
                      </a:cubicBezTo>
                      <a:close/>
                      <a:moveTo>
                        <a:pt x="30" y="19"/>
                      </a:move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lose/>
                      <a:moveTo>
                        <a:pt x="29" y="13"/>
                      </a:moveTo>
                      <a:cubicBezTo>
                        <a:pt x="29" y="13"/>
                        <a:pt x="29" y="14"/>
                        <a:pt x="29" y="14"/>
                      </a:cubicBezTo>
                      <a:cubicBezTo>
                        <a:pt x="29" y="14"/>
                        <a:pt x="29" y="13"/>
                        <a:pt x="29" y="13"/>
                      </a:cubicBezTo>
                      <a:close/>
                      <a:moveTo>
                        <a:pt x="29" y="18"/>
                      </a:move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17"/>
                        <a:pt x="29" y="18"/>
                        <a:pt x="29" y="18"/>
                      </a:cubicBezTo>
                      <a:close/>
                      <a:moveTo>
                        <a:pt x="27" y="12"/>
                      </a:move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7" y="13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lose/>
                      <a:moveTo>
                        <a:pt x="27" y="13"/>
                      </a:moveTo>
                      <a:cubicBezTo>
                        <a:pt x="27" y="13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lose/>
                      <a:moveTo>
                        <a:pt x="24" y="16"/>
                      </a:moveTo>
                      <a:cubicBezTo>
                        <a:pt x="24" y="15"/>
                        <a:pt x="24" y="15"/>
                        <a:pt x="24" y="14"/>
                      </a:cubicBezTo>
                      <a:cubicBezTo>
                        <a:pt x="24" y="14"/>
                        <a:pt x="23" y="13"/>
                        <a:pt x="23" y="13"/>
                      </a:cubicBezTo>
                      <a:cubicBezTo>
                        <a:pt x="24" y="13"/>
                        <a:pt x="24" y="12"/>
                        <a:pt x="24" y="11"/>
                      </a:cubicBezTo>
                      <a:cubicBezTo>
                        <a:pt x="24" y="11"/>
                        <a:pt x="25" y="11"/>
                        <a:pt x="25" y="11"/>
                      </a:cubicBezTo>
                      <a:cubicBezTo>
                        <a:pt x="25" y="12"/>
                        <a:pt x="25" y="12"/>
                        <a:pt x="24" y="12"/>
                      </a:cubicBezTo>
                      <a:cubicBezTo>
                        <a:pt x="25" y="12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4"/>
                        <a:pt x="25" y="14"/>
                        <a:pt x="26" y="14"/>
                      </a:cubicBezTo>
                      <a:cubicBezTo>
                        <a:pt x="26" y="14"/>
                        <a:pt x="26" y="13"/>
                        <a:pt x="26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7" y="14"/>
                        <a:pt x="27" y="14"/>
                        <a:pt x="28" y="15"/>
                      </a:cubicBezTo>
                      <a:cubicBezTo>
                        <a:pt x="28" y="16"/>
                        <a:pt x="27" y="15"/>
                        <a:pt x="28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8" y="17"/>
                        <a:pt x="28" y="18"/>
                        <a:pt x="28" y="17"/>
                      </a:cubicBezTo>
                      <a:cubicBezTo>
                        <a:pt x="29" y="18"/>
                        <a:pt x="28" y="18"/>
                        <a:pt x="28" y="19"/>
                      </a:cubicBezTo>
                      <a:cubicBezTo>
                        <a:pt x="28" y="19"/>
                        <a:pt x="28" y="19"/>
                        <a:pt x="28" y="20"/>
                      </a:cubicBezTo>
                      <a:cubicBezTo>
                        <a:pt x="29" y="20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20"/>
                      </a:cubicBezTo>
                      <a:cubicBezTo>
                        <a:pt x="29" y="20"/>
                        <a:pt x="29" y="20"/>
                        <a:pt x="29" y="21"/>
                      </a:cubicBezTo>
                      <a:cubicBezTo>
                        <a:pt x="29" y="21"/>
                        <a:pt x="29" y="20"/>
                        <a:pt x="29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19"/>
                        <a:pt x="27" y="19"/>
                      </a:cubicBezTo>
                      <a:cubicBezTo>
                        <a:pt x="27" y="19"/>
                        <a:pt x="27" y="19"/>
                        <a:pt x="26" y="19"/>
                      </a:cubicBezTo>
                      <a:cubicBezTo>
                        <a:pt x="26" y="19"/>
                        <a:pt x="26" y="19"/>
                        <a:pt x="26" y="18"/>
                      </a:cubicBezTo>
                      <a:cubicBezTo>
                        <a:pt x="26" y="18"/>
                        <a:pt x="26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4" y="18"/>
                        <a:pt x="25" y="18"/>
                        <a:pt x="25" y="17"/>
                      </a:cubicBezTo>
                      <a:cubicBezTo>
                        <a:pt x="25" y="17"/>
                        <a:pt x="25" y="18"/>
                        <a:pt x="26" y="18"/>
                      </a:cubicBezTo>
                      <a:cubicBezTo>
                        <a:pt x="26" y="18"/>
                        <a:pt x="25" y="16"/>
                        <a:pt x="25" y="16"/>
                      </a:cubicBezTo>
                      <a:cubicBezTo>
                        <a:pt x="24" y="16"/>
                        <a:pt x="23" y="19"/>
                        <a:pt x="25" y="21"/>
                      </a:cubicBezTo>
                      <a:cubicBezTo>
                        <a:pt x="24" y="21"/>
                        <a:pt x="24" y="20"/>
                        <a:pt x="24" y="20"/>
                      </a:cubicBezTo>
                      <a:cubicBezTo>
                        <a:pt x="24" y="20"/>
                        <a:pt x="24" y="21"/>
                        <a:pt x="23" y="21"/>
                      </a:cubicBezTo>
                      <a:cubicBezTo>
                        <a:pt x="23" y="20"/>
                        <a:pt x="23" y="19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4" y="19"/>
                        <a:pt x="23" y="16"/>
                        <a:pt x="24" y="16"/>
                      </a:cubicBezTo>
                      <a:close/>
                      <a:moveTo>
                        <a:pt x="25" y="20"/>
                      </a:move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0"/>
                        <a:pt x="25" y="21"/>
                        <a:pt x="25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lose/>
                      <a:moveTo>
                        <a:pt x="25" y="22"/>
                      </a:move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4" y="22"/>
                        <a:pt x="24" y="21"/>
                        <a:pt x="24" y="21"/>
                      </a:cubicBezTo>
                      <a:cubicBezTo>
                        <a:pt x="25" y="21"/>
                        <a:pt x="25" y="22"/>
                        <a:pt x="25" y="22"/>
                      </a:cubicBezTo>
                      <a:close/>
                      <a:moveTo>
                        <a:pt x="26" y="24"/>
                      </a:moveTo>
                      <a:cubicBezTo>
                        <a:pt x="26" y="24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4"/>
                      </a:cubicBezTo>
                      <a:close/>
                      <a:moveTo>
                        <a:pt x="23" y="17"/>
                      </a:moveTo>
                      <a:cubicBezTo>
                        <a:pt x="23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3" y="17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0" y="10"/>
                      </a:move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0" y="12"/>
                        <a:pt x="21" y="12"/>
                        <a:pt x="21" y="12"/>
                      </a:cubicBezTo>
                      <a:cubicBezTo>
                        <a:pt x="22" y="12"/>
                        <a:pt x="22" y="12"/>
                        <a:pt x="23" y="13"/>
                      </a:cubicBezTo>
                      <a:cubicBezTo>
                        <a:pt x="23" y="14"/>
                        <a:pt x="22" y="13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1" y="13"/>
                        <a:pt x="21" y="13"/>
                      </a:cubicBezTo>
                      <a:cubicBezTo>
                        <a:pt x="21" y="12"/>
                        <a:pt x="20" y="13"/>
                        <a:pt x="20" y="12"/>
                      </a:cubicBezTo>
                      <a:cubicBezTo>
                        <a:pt x="20" y="12"/>
                        <a:pt x="20" y="13"/>
                        <a:pt x="19" y="13"/>
                      </a:cubicBezTo>
                      <a:cubicBezTo>
                        <a:pt x="19" y="12"/>
                        <a:pt x="20" y="11"/>
                        <a:pt x="19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lose/>
                      <a:moveTo>
                        <a:pt x="20" y="17"/>
                      </a:move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7"/>
                        <a:pt x="20" y="18"/>
                        <a:pt x="20" y="17"/>
                      </a:cubicBezTo>
                      <a:close/>
                      <a:moveTo>
                        <a:pt x="20" y="17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9" y="15"/>
                        <a:pt x="20" y="15"/>
                        <a:pt x="21" y="16"/>
                      </a:cubicBezTo>
                      <a:cubicBezTo>
                        <a:pt x="21" y="16"/>
                        <a:pt x="20" y="16"/>
                        <a:pt x="20" y="17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1" y="15"/>
                        <a:pt x="20" y="14"/>
                      </a:cubicBezTo>
                      <a:close/>
                      <a:moveTo>
                        <a:pt x="19" y="15"/>
                      </a:move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lose/>
                      <a:moveTo>
                        <a:pt x="18" y="9"/>
                      </a:moveTo>
                      <a:cubicBezTo>
                        <a:pt x="19" y="9"/>
                        <a:pt x="19" y="9"/>
                        <a:pt x="20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9"/>
                        <a:pt x="18" y="9"/>
                        <a:pt x="18" y="9"/>
                      </a:cubicBezTo>
                      <a:close/>
                      <a:moveTo>
                        <a:pt x="18" y="9"/>
                      </a:move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9"/>
                        <a:pt x="17" y="9"/>
                        <a:pt x="17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7" y="13"/>
                      </a:move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8" y="12"/>
                        <a:pt x="19" y="12"/>
                        <a:pt x="19" y="13"/>
                      </a:cubicBezTo>
                      <a:cubicBezTo>
                        <a:pt x="18" y="13"/>
                        <a:pt x="18" y="14"/>
                        <a:pt x="18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lose/>
                      <a:moveTo>
                        <a:pt x="17" y="13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7" y="14"/>
                        <a:pt x="17" y="15"/>
                      </a:cubicBezTo>
                      <a:cubicBezTo>
                        <a:pt x="16" y="14"/>
                        <a:pt x="16" y="14"/>
                        <a:pt x="17" y="13"/>
                      </a:cubicBezTo>
                      <a:close/>
                      <a:moveTo>
                        <a:pt x="14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lose/>
                      <a:moveTo>
                        <a:pt x="14" y="15"/>
                      </a:move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3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3" y="11"/>
                        <a:pt x="14" y="10"/>
                        <a:pt x="14" y="12"/>
                      </a:cubicBezTo>
                      <a:close/>
                      <a:moveTo>
                        <a:pt x="13" y="13"/>
                      </a:moveTo>
                      <a:cubicBezTo>
                        <a:pt x="14" y="14"/>
                        <a:pt x="13" y="14"/>
                        <a:pt x="13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7"/>
                        <a:pt x="12" y="16"/>
                      </a:cubicBezTo>
                      <a:close/>
                      <a:moveTo>
                        <a:pt x="12" y="9"/>
                      </a:moveTo>
                      <a:cubicBezTo>
                        <a:pt x="12" y="10"/>
                        <a:pt x="12" y="9"/>
                        <a:pt x="12" y="10"/>
                      </a:cubicBezTo>
                      <a:cubicBezTo>
                        <a:pt x="10" y="9"/>
                        <a:pt x="11" y="8"/>
                        <a:pt x="12" y="9"/>
                      </a:cubicBezTo>
                      <a:close/>
                      <a:moveTo>
                        <a:pt x="11" y="12"/>
                      </a:moveTo>
                      <a:cubicBezTo>
                        <a:pt x="12" y="12"/>
                        <a:pt x="12" y="13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lose/>
                      <a:moveTo>
                        <a:pt x="11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2" y="16"/>
                        <a:pt x="11" y="16"/>
                      </a:cubicBezTo>
                      <a:close/>
                      <a:moveTo>
                        <a:pt x="8" y="4"/>
                      </a:moveTo>
                      <a:cubicBezTo>
                        <a:pt x="8" y="4"/>
                        <a:pt x="8" y="5"/>
                        <a:pt x="8" y="5"/>
                      </a:cubicBezTo>
                      <a:cubicBezTo>
                        <a:pt x="8" y="5"/>
                        <a:pt x="7" y="5"/>
                        <a:pt x="8" y="4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ubicBezTo>
                        <a:pt x="8" y="5"/>
                        <a:pt x="8" y="6"/>
                        <a:pt x="8" y="5"/>
                      </a:cubicBezTo>
                      <a:cubicBezTo>
                        <a:pt x="8" y="5"/>
                        <a:pt x="8" y="5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9" y="6"/>
                        <a:pt x="9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1" y="5"/>
                      </a:cubicBezTo>
                      <a:cubicBezTo>
                        <a:pt x="11" y="6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9" y="7"/>
                        <a:pt x="10" y="7"/>
                      </a:cubicBezTo>
                      <a:cubicBezTo>
                        <a:pt x="10" y="8"/>
                        <a:pt x="10" y="8"/>
                        <a:pt x="11" y="9"/>
                      </a:cubicBezTo>
                      <a:cubicBezTo>
                        <a:pt x="11" y="10"/>
                        <a:pt x="10" y="10"/>
                        <a:pt x="1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1" y="13"/>
                        <a:pt x="10" y="13"/>
                        <a:pt x="10" y="14"/>
                      </a:cubicBezTo>
                      <a:cubicBezTo>
                        <a:pt x="10" y="14"/>
                        <a:pt x="10" y="14"/>
                        <a:pt x="10" y="13"/>
                      </a:cubicBezTo>
                      <a:cubicBezTo>
                        <a:pt x="10" y="13"/>
                        <a:pt x="10" y="13"/>
                        <a:pt x="10" y="12"/>
                      </a:cubicBez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10" y="12"/>
                        <a:pt x="10" y="11"/>
                        <a:pt x="10" y="10"/>
                      </a:cubicBezTo>
                      <a:cubicBezTo>
                        <a:pt x="9" y="10"/>
                        <a:pt x="9" y="11"/>
                        <a:pt x="9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7" y="10"/>
                        <a:pt x="8" y="10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7"/>
                        <a:pt x="7" y="6"/>
                        <a:pt x="8" y="6"/>
                      </a:cubicBezTo>
                      <a:close/>
                      <a:moveTo>
                        <a:pt x="8" y="35"/>
                      </a:moveTo>
                      <a:cubicBezTo>
                        <a:pt x="9" y="35"/>
                        <a:pt x="8" y="35"/>
                        <a:pt x="8" y="34"/>
                      </a:cubicBezTo>
                      <a:cubicBezTo>
                        <a:pt x="8" y="34"/>
                        <a:pt x="8" y="34"/>
                        <a:pt x="8" y="35"/>
                      </a:cubicBezTo>
                      <a:close/>
                      <a:moveTo>
                        <a:pt x="8" y="32"/>
                      </a:move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3"/>
                        <a:pt x="8" y="32"/>
                        <a:pt x="8" y="32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10" y="15"/>
                        <a:pt x="9" y="15"/>
                      </a:cubicBezTo>
                      <a:cubicBezTo>
                        <a:pt x="9" y="15"/>
                        <a:pt x="8" y="14"/>
                        <a:pt x="7" y="14"/>
                      </a:cubicBezTo>
                      <a:close/>
                      <a:moveTo>
                        <a:pt x="7" y="11"/>
                      </a:moveTo>
                      <a:cubicBezTo>
                        <a:pt x="6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8" y="12"/>
                      </a:moveTo>
                      <a:cubicBezTo>
                        <a:pt x="9" y="12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3"/>
                        <a:pt x="8" y="12"/>
                        <a:pt x="8" y="12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9" y="16"/>
                        <a:pt x="9" y="16"/>
                        <a:pt x="9" y="15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lose/>
                      <a:moveTo>
                        <a:pt x="10" y="15"/>
                      </a:moveTo>
                      <a:cubicBezTo>
                        <a:pt x="10" y="16"/>
                        <a:pt x="10" y="16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0" y="38"/>
                      </a:moveTo>
                      <a:cubicBezTo>
                        <a:pt x="10" y="39"/>
                        <a:pt x="9" y="38"/>
                        <a:pt x="9" y="39"/>
                      </a:cubicBezTo>
                      <a:cubicBezTo>
                        <a:pt x="9" y="39"/>
                        <a:pt x="9" y="38"/>
                        <a:pt x="9" y="38"/>
                      </a:cubicBezTo>
                      <a:cubicBezTo>
                        <a:pt x="9" y="38"/>
                        <a:pt x="10" y="38"/>
                        <a:pt x="10" y="38"/>
                      </a:cubicBezTo>
                      <a:close/>
                      <a:moveTo>
                        <a:pt x="7" y="9"/>
                      </a:moveTo>
                      <a:cubicBezTo>
                        <a:pt x="7" y="9"/>
                        <a:pt x="7" y="10"/>
                        <a:pt x="7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0"/>
                        <a:pt x="6" y="10"/>
                        <a:pt x="7" y="10"/>
                      </a:cubicBezTo>
                      <a:cubicBezTo>
                        <a:pt x="6" y="9"/>
                        <a:pt x="7" y="9"/>
                        <a:pt x="7" y="9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6" y="12"/>
                        <a:pt x="6" y="11"/>
                      </a:cubicBezTo>
                      <a:cubicBezTo>
                        <a:pt x="6" y="10"/>
                        <a:pt x="7" y="11"/>
                        <a:pt x="7" y="12"/>
                      </a:cubicBezTo>
                      <a:close/>
                      <a:moveTo>
                        <a:pt x="6" y="12"/>
                      </a:moveTo>
                      <a:cubicBezTo>
                        <a:pt x="6" y="13"/>
                        <a:pt x="5" y="13"/>
                        <a:pt x="4" y="13"/>
                      </a:cubicBezTo>
                      <a:cubicBezTo>
                        <a:pt x="5" y="12"/>
                        <a:pt x="5" y="12"/>
                        <a:pt x="6" y="12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4" y="23"/>
                      </a:moveTo>
                      <a:cubicBezTo>
                        <a:pt x="5" y="23"/>
                        <a:pt x="5" y="23"/>
                        <a:pt x="4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lose/>
                      <a:moveTo>
                        <a:pt x="5" y="24"/>
                      </a:move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4"/>
                        <a:pt x="5" y="24"/>
                        <a:pt x="5" y="24"/>
                      </a:cubicBezTo>
                      <a:close/>
                      <a:moveTo>
                        <a:pt x="3" y="33"/>
                      </a:move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2"/>
                        <a:pt x="2" y="32"/>
                        <a:pt x="2" y="32"/>
                      </a:cubicBezTo>
                      <a:cubicBezTo>
                        <a:pt x="3" y="31"/>
                        <a:pt x="2" y="30"/>
                        <a:pt x="2" y="30"/>
                      </a:cubicBezTo>
                      <a:cubicBezTo>
                        <a:pt x="3" y="30"/>
                        <a:pt x="3" y="30"/>
                        <a:pt x="3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3" y="31"/>
                        <a:pt x="3" y="32"/>
                        <a:pt x="3" y="32"/>
                      </a:cubicBezTo>
                      <a:cubicBezTo>
                        <a:pt x="3" y="32"/>
                        <a:pt x="3" y="31"/>
                        <a:pt x="4" y="32"/>
                      </a:cubicBezTo>
                      <a:cubicBezTo>
                        <a:pt x="4" y="32"/>
                        <a:pt x="3" y="33"/>
                        <a:pt x="3" y="33"/>
                      </a:cubicBezTo>
                      <a:close/>
                      <a:moveTo>
                        <a:pt x="3" y="29"/>
                      </a:move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29"/>
                        <a:pt x="3" y="30"/>
                        <a:pt x="3" y="30"/>
                      </a:cubicBezTo>
                      <a:cubicBezTo>
                        <a:pt x="3" y="30"/>
                        <a:pt x="3" y="29"/>
                        <a:pt x="3" y="29"/>
                      </a:cubicBezTo>
                      <a:close/>
                      <a:moveTo>
                        <a:pt x="4" y="33"/>
                      </a:moveTo>
                      <a:cubicBezTo>
                        <a:pt x="4" y="33"/>
                        <a:pt x="4" y="33"/>
                        <a:pt x="4" y="34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4" y="33"/>
                        <a:pt x="4" y="33"/>
                        <a:pt x="4" y="33"/>
                      </a:cubicBezTo>
                      <a:close/>
                      <a:moveTo>
                        <a:pt x="4" y="31"/>
                      </a:move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lose/>
                      <a:moveTo>
                        <a:pt x="5" y="32"/>
                      </a:moveTo>
                      <a:cubicBezTo>
                        <a:pt x="5" y="32"/>
                        <a:pt x="4" y="32"/>
                        <a:pt x="4" y="32"/>
                      </a:cubicBezTo>
                      <a:cubicBezTo>
                        <a:pt x="4" y="32"/>
                        <a:pt x="4" y="32"/>
                        <a:pt x="5" y="32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20"/>
                        <a:pt x="4" y="21"/>
                        <a:pt x="4" y="20"/>
                      </a:cubicBezTo>
                      <a:close/>
                      <a:moveTo>
                        <a:pt x="4" y="25"/>
                      </a:move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4"/>
                        <a:pt x="4" y="25"/>
                        <a:pt x="4" y="25"/>
                      </a:cubicBezTo>
                      <a:close/>
                      <a:moveTo>
                        <a:pt x="4" y="23"/>
                      </a:moveTo>
                      <a:cubicBezTo>
                        <a:pt x="3" y="23"/>
                        <a:pt x="3" y="22"/>
                        <a:pt x="3" y="22"/>
                      </a:cubicBezTo>
                      <a:cubicBezTo>
                        <a:pt x="3" y="22"/>
                        <a:pt x="4" y="23"/>
                        <a:pt x="4" y="23"/>
                      </a:cubicBezTo>
                      <a:close/>
                      <a:moveTo>
                        <a:pt x="2" y="27"/>
                      </a:moveTo>
                      <a:cubicBezTo>
                        <a:pt x="2" y="27"/>
                        <a:pt x="2" y="26"/>
                        <a:pt x="2" y="26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2" y="27"/>
                      </a:cubicBezTo>
                      <a:close/>
                      <a:moveTo>
                        <a:pt x="3" y="21"/>
                      </a:moveTo>
                      <a:cubicBezTo>
                        <a:pt x="3" y="21"/>
                        <a:pt x="2" y="21"/>
                        <a:pt x="2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lose/>
                      <a:moveTo>
                        <a:pt x="3" y="18"/>
                      </a:moveTo>
                      <a:cubicBezTo>
                        <a:pt x="2" y="18"/>
                        <a:pt x="2" y="17"/>
                        <a:pt x="3" y="17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lose/>
                      <a:moveTo>
                        <a:pt x="3" y="14"/>
                      </a:move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2" y="15"/>
                        <a:pt x="2" y="14"/>
                        <a:pt x="3" y="14"/>
                      </a:cubicBezTo>
                      <a:close/>
                      <a:moveTo>
                        <a:pt x="3" y="16"/>
                      </a:moveTo>
                      <a:cubicBezTo>
                        <a:pt x="3" y="17"/>
                        <a:pt x="2" y="16"/>
                        <a:pt x="2" y="16"/>
                      </a:cubicBezTo>
                      <a:cubicBezTo>
                        <a:pt x="2" y="16"/>
                        <a:pt x="3" y="16"/>
                        <a:pt x="3" y="16"/>
                      </a:cubicBez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cubicBezTo>
                        <a:pt x="2" y="14"/>
                        <a:pt x="2" y="13"/>
                        <a:pt x="2" y="13"/>
                      </a:cubicBezTo>
                      <a:close/>
                      <a:moveTo>
                        <a:pt x="1" y="12"/>
                      </a:moveTo>
                      <a:cubicBezTo>
                        <a:pt x="1" y="13"/>
                        <a:pt x="2" y="14"/>
                        <a:pt x="1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2"/>
                        <a:pt x="1" y="12"/>
                      </a:cubicBezTo>
                      <a:close/>
                      <a:moveTo>
                        <a:pt x="1" y="14"/>
                      </a:moveTo>
                      <a:cubicBezTo>
                        <a:pt x="1" y="14"/>
                        <a:pt x="2" y="15"/>
                        <a:pt x="2" y="14"/>
                      </a:cubicBezTo>
                      <a:cubicBezTo>
                        <a:pt x="2" y="15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1" y="18"/>
                        <a:pt x="1" y="19"/>
                      </a:cubicBezTo>
                      <a:cubicBezTo>
                        <a:pt x="1" y="19"/>
                        <a:pt x="1" y="18"/>
                        <a:pt x="1" y="18"/>
                      </a:cubicBezTo>
                      <a:close/>
                      <a:moveTo>
                        <a:pt x="1" y="19"/>
                      </a:moveTo>
                      <a:cubicBezTo>
                        <a:pt x="1" y="19"/>
                        <a:pt x="2" y="19"/>
                        <a:pt x="2" y="20"/>
                      </a:cubicBezTo>
                      <a:cubicBezTo>
                        <a:pt x="2" y="20"/>
                        <a:pt x="1" y="20"/>
                        <a:pt x="1" y="20"/>
                      </a:cubicBezTo>
                      <a:cubicBezTo>
                        <a:pt x="1" y="19"/>
                        <a:pt x="1" y="19"/>
                        <a:pt x="1" y="19"/>
                      </a:cubicBezTo>
                      <a:close/>
                      <a:moveTo>
                        <a:pt x="1" y="29"/>
                      </a:moveTo>
                      <a:cubicBezTo>
                        <a:pt x="1" y="29"/>
                        <a:pt x="1" y="28"/>
                        <a:pt x="2" y="29"/>
                      </a:cubicBezTo>
                      <a:cubicBezTo>
                        <a:pt x="2" y="29"/>
                        <a:pt x="2" y="29"/>
                        <a:pt x="2" y="30"/>
                      </a:cubicBezTo>
                      <a:cubicBezTo>
                        <a:pt x="2" y="29"/>
                        <a:pt x="2" y="30"/>
                        <a:pt x="1" y="29"/>
                      </a:cubicBezTo>
                      <a:close/>
                      <a:moveTo>
                        <a:pt x="4" y="36"/>
                      </a:moveTo>
                      <a:cubicBezTo>
                        <a:pt x="3" y="36"/>
                        <a:pt x="3" y="36"/>
                        <a:pt x="2" y="35"/>
                      </a:cubicBezTo>
                      <a:cubicBezTo>
                        <a:pt x="2" y="35"/>
                        <a:pt x="3" y="35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34"/>
                        <a:pt x="2" y="34"/>
                        <a:pt x="2" y="35"/>
                      </a:cubicBezTo>
                      <a:cubicBezTo>
                        <a:pt x="2" y="34"/>
                        <a:pt x="2" y="33"/>
                        <a:pt x="2" y="32"/>
                      </a:cubicBezTo>
                      <a:cubicBezTo>
                        <a:pt x="3" y="32"/>
                        <a:pt x="2" y="33"/>
                        <a:pt x="2" y="33"/>
                      </a:cubicBezTo>
                      <a:cubicBezTo>
                        <a:pt x="3" y="34"/>
                        <a:pt x="3" y="34"/>
                        <a:pt x="4" y="35"/>
                      </a:cubicBezTo>
                      <a:cubicBezTo>
                        <a:pt x="3" y="35"/>
                        <a:pt x="3" y="35"/>
                        <a:pt x="4" y="36"/>
                      </a:cubicBezTo>
                      <a:close/>
                      <a:moveTo>
                        <a:pt x="4" y="37"/>
                      </a:moveTo>
                      <a:cubicBezTo>
                        <a:pt x="4" y="36"/>
                        <a:pt x="4" y="35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3"/>
                        <a:pt x="4" y="33"/>
                        <a:pt x="5" y="33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7"/>
                        <a:pt x="5" y="37"/>
                        <a:pt x="4" y="37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4" y="18"/>
                        <a:pt x="4" y="18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5" y="16"/>
                        <a:pt x="5" y="15"/>
                        <a:pt x="6" y="15"/>
                      </a:cubicBezTo>
                      <a:cubicBezTo>
                        <a:pt x="6" y="16"/>
                        <a:pt x="5" y="16"/>
                        <a:pt x="6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4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6" y="18"/>
                      </a:cubicBezTo>
                      <a:cubicBezTo>
                        <a:pt x="6" y="19"/>
                        <a:pt x="5" y="19"/>
                        <a:pt x="5" y="19"/>
                      </a:cubicBezTo>
                      <a:close/>
                      <a:moveTo>
                        <a:pt x="5" y="26"/>
                      </a:move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7"/>
                        <a:pt x="5" y="27"/>
                        <a:pt x="5" y="26"/>
                      </a:cubicBezTo>
                      <a:close/>
                      <a:moveTo>
                        <a:pt x="5" y="6"/>
                      </a:moveTo>
                      <a:cubicBezTo>
                        <a:pt x="6" y="6"/>
                        <a:pt x="6" y="6"/>
                        <a:pt x="6" y="7"/>
                      </a:cubicBezTo>
                      <a:cubicBezTo>
                        <a:pt x="5" y="6"/>
                        <a:pt x="6" y="6"/>
                        <a:pt x="5" y="6"/>
                      </a:cubicBezTo>
                      <a:close/>
                      <a:moveTo>
                        <a:pt x="6" y="36"/>
                      </a:moveTo>
                      <a:cubicBezTo>
                        <a:pt x="6" y="35"/>
                        <a:pt x="6" y="35"/>
                        <a:pt x="6" y="34"/>
                      </a:cubicBezTo>
                      <a:cubicBezTo>
                        <a:pt x="6" y="35"/>
                        <a:pt x="7" y="35"/>
                        <a:pt x="7" y="35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8" y="34"/>
                        <a:pt x="7" y="34"/>
                        <a:pt x="7" y="35"/>
                      </a:cubicBezTo>
                      <a:cubicBezTo>
                        <a:pt x="8" y="35"/>
                        <a:pt x="8" y="35"/>
                        <a:pt x="9" y="35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8" y="36"/>
                        <a:pt x="8" y="36"/>
                        <a:pt x="8" y="35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7" y="36"/>
                        <a:pt x="8" y="37"/>
                        <a:pt x="7" y="37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7" y="35"/>
                        <a:pt x="6" y="35"/>
                        <a:pt x="6" y="36"/>
                      </a:cubicBezTo>
                      <a:close/>
                      <a:moveTo>
                        <a:pt x="8" y="39"/>
                      </a:moveTo>
                      <a:cubicBezTo>
                        <a:pt x="8" y="39"/>
                        <a:pt x="8" y="39"/>
                        <a:pt x="8" y="38"/>
                      </a:cubicBezTo>
                      <a:cubicBezTo>
                        <a:pt x="8" y="38"/>
                        <a:pt x="8" y="39"/>
                        <a:pt x="7" y="39"/>
                      </a:cubicBezTo>
                      <a:cubicBezTo>
                        <a:pt x="7" y="38"/>
                        <a:pt x="7" y="37"/>
                        <a:pt x="8" y="38"/>
                      </a:cubicBezTo>
                      <a:cubicBezTo>
                        <a:pt x="8" y="37"/>
                        <a:pt x="8" y="37"/>
                        <a:pt x="9" y="37"/>
                      </a:cubicBezTo>
                      <a:cubicBezTo>
                        <a:pt x="8" y="38"/>
                        <a:pt x="9" y="39"/>
                        <a:pt x="8" y="39"/>
                      </a:cubicBezTo>
                      <a:close/>
                      <a:moveTo>
                        <a:pt x="10" y="36"/>
                      </a:move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5"/>
                        <a:pt x="10" y="36"/>
                        <a:pt x="10" y="36"/>
                      </a:cubicBezTo>
                      <a:close/>
                      <a:moveTo>
                        <a:pt x="9" y="40"/>
                      </a:moveTo>
                      <a:cubicBezTo>
                        <a:pt x="9" y="40"/>
                        <a:pt x="10" y="41"/>
                        <a:pt x="10" y="41"/>
                      </a:cubicBezTo>
                      <a:cubicBezTo>
                        <a:pt x="10" y="41"/>
                        <a:pt x="9" y="41"/>
                        <a:pt x="9" y="40"/>
                      </a:cubicBezTo>
                      <a:close/>
                      <a:moveTo>
                        <a:pt x="10" y="36"/>
                      </a:moveTo>
                      <a:cubicBezTo>
                        <a:pt x="10" y="36"/>
                        <a:pt x="11" y="37"/>
                        <a:pt x="11" y="37"/>
                      </a:cubicBezTo>
                      <a:cubicBezTo>
                        <a:pt x="11" y="37"/>
                        <a:pt x="11" y="37"/>
                        <a:pt x="10" y="37"/>
                      </a:cubicBezTo>
                      <a:cubicBezTo>
                        <a:pt x="10" y="37"/>
                        <a:pt x="10" y="37"/>
                        <a:pt x="10" y="36"/>
                      </a:cubicBezTo>
                      <a:close/>
                      <a:moveTo>
                        <a:pt x="11" y="41"/>
                      </a:move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2"/>
                        <a:pt x="11" y="41"/>
                        <a:pt x="11" y="41"/>
                      </a:cubicBezTo>
                      <a:close/>
                      <a:moveTo>
                        <a:pt x="11" y="35"/>
                      </a:moveTo>
                      <a:cubicBezTo>
                        <a:pt x="11" y="35"/>
                        <a:pt x="12" y="35"/>
                        <a:pt x="12" y="35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lose/>
                      <a:moveTo>
                        <a:pt x="11" y="39"/>
                      </a:move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2" y="39"/>
                        <a:pt x="12" y="39"/>
                        <a:pt x="11" y="39"/>
                      </a:cubicBezTo>
                      <a:close/>
                      <a:moveTo>
                        <a:pt x="12" y="38"/>
                      </a:moveTo>
                      <a:cubicBezTo>
                        <a:pt x="11" y="38"/>
                        <a:pt x="11" y="37"/>
                        <a:pt x="12" y="37"/>
                      </a:cubicBezTo>
                      <a:cubicBezTo>
                        <a:pt x="12" y="37"/>
                        <a:pt x="12" y="38"/>
                        <a:pt x="12" y="38"/>
                      </a:cubicBezTo>
                      <a:close/>
                      <a:moveTo>
                        <a:pt x="12" y="42"/>
                      </a:moveTo>
                      <a:cubicBezTo>
                        <a:pt x="12" y="42"/>
                        <a:pt x="13" y="42"/>
                        <a:pt x="13" y="42"/>
                      </a:cubicBezTo>
                      <a:cubicBezTo>
                        <a:pt x="13" y="42"/>
                        <a:pt x="13" y="42"/>
                        <a:pt x="12" y="42"/>
                      </a:cubicBezTo>
                      <a:close/>
                      <a:moveTo>
                        <a:pt x="14" y="43"/>
                      </a:moveTo>
                      <a:cubicBezTo>
                        <a:pt x="14" y="43"/>
                        <a:pt x="14" y="42"/>
                        <a:pt x="13" y="42"/>
                      </a:cubicBezTo>
                      <a:cubicBezTo>
                        <a:pt x="13" y="42"/>
                        <a:pt x="14" y="42"/>
                        <a:pt x="14" y="42"/>
                      </a:cubicBezTo>
                      <a:cubicBezTo>
                        <a:pt x="14" y="43"/>
                        <a:pt x="14" y="43"/>
                        <a:pt x="14" y="43"/>
                      </a:cubicBezTo>
                      <a:close/>
                      <a:moveTo>
                        <a:pt x="19" y="43"/>
                      </a:move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8" y="43"/>
                        <a:pt x="18" y="43"/>
                        <a:pt x="19" y="43"/>
                      </a:cubicBezTo>
                      <a:close/>
                      <a:moveTo>
                        <a:pt x="20" y="26"/>
                      </a:moveTo>
                      <a:cubicBezTo>
                        <a:pt x="20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lose/>
                      <a:moveTo>
                        <a:pt x="20" y="42"/>
                      </a:moveTo>
                      <a:cubicBezTo>
                        <a:pt x="21" y="42"/>
                        <a:pt x="21" y="43"/>
                        <a:pt x="21" y="43"/>
                      </a:cubicBezTo>
                      <a:cubicBezTo>
                        <a:pt x="20" y="43"/>
                        <a:pt x="20" y="42"/>
                        <a:pt x="20" y="42"/>
                      </a:cubicBezTo>
                      <a:close/>
                      <a:moveTo>
                        <a:pt x="20" y="38"/>
                      </a:moveTo>
                      <a:cubicBezTo>
                        <a:pt x="21" y="38"/>
                        <a:pt x="21" y="39"/>
                        <a:pt x="21" y="39"/>
                      </a:cubicBezTo>
                      <a:cubicBezTo>
                        <a:pt x="21" y="39"/>
                        <a:pt x="21" y="39"/>
                        <a:pt x="21" y="39"/>
                      </a:cubicBezTo>
                      <a:cubicBezTo>
                        <a:pt x="20" y="39"/>
                        <a:pt x="20" y="39"/>
                        <a:pt x="20" y="38"/>
                      </a:cubicBezTo>
                      <a:close/>
                      <a:moveTo>
                        <a:pt x="20" y="44"/>
                      </a:moveTo>
                      <a:cubicBezTo>
                        <a:pt x="21" y="44"/>
                        <a:pt x="21" y="44"/>
                        <a:pt x="21" y="44"/>
                      </a:cubicBezTo>
                      <a:cubicBezTo>
                        <a:pt x="21" y="45"/>
                        <a:pt x="20" y="44"/>
                        <a:pt x="20" y="44"/>
                      </a:cubicBezTo>
                      <a:close/>
                      <a:moveTo>
                        <a:pt x="21" y="46"/>
                      </a:moveTo>
                      <a:cubicBezTo>
                        <a:pt x="21" y="46"/>
                        <a:pt x="21" y="46"/>
                        <a:pt x="21" y="46"/>
                      </a:cubicBezTo>
                      <a:cubicBezTo>
                        <a:pt x="21" y="46"/>
                        <a:pt x="21" y="46"/>
                        <a:pt x="21" y="46"/>
                      </a:cubicBezTo>
                      <a:close/>
                      <a:moveTo>
                        <a:pt x="22" y="40"/>
                      </a:moveTo>
                      <a:cubicBezTo>
                        <a:pt x="21" y="40"/>
                        <a:pt x="21" y="39"/>
                        <a:pt x="21" y="39"/>
                      </a:cubicBezTo>
                      <a:cubicBezTo>
                        <a:pt x="22" y="39"/>
                        <a:pt x="22" y="40"/>
                        <a:pt x="22" y="40"/>
                      </a:cubicBezTo>
                      <a:close/>
                      <a:moveTo>
                        <a:pt x="23" y="37"/>
                      </a:moveTo>
                      <a:cubicBezTo>
                        <a:pt x="23" y="36"/>
                        <a:pt x="24" y="36"/>
                        <a:pt x="24" y="37"/>
                      </a:cubicBezTo>
                      <a:cubicBezTo>
                        <a:pt x="24" y="37"/>
                        <a:pt x="24" y="37"/>
                        <a:pt x="23" y="37"/>
                      </a:cubicBezTo>
                      <a:close/>
                      <a:moveTo>
                        <a:pt x="24" y="35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4" y="34"/>
                        <a:pt x="24" y="35"/>
                        <a:pt x="24" y="35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3" y="36"/>
                        <a:pt x="23" y="35"/>
                      </a:cubicBezTo>
                      <a:cubicBezTo>
                        <a:pt x="24" y="35"/>
                        <a:pt x="24" y="35"/>
                        <a:pt x="24" y="36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lose/>
                      <a:moveTo>
                        <a:pt x="23" y="26"/>
                      </a:moveTo>
                      <a:cubicBezTo>
                        <a:pt x="23" y="26"/>
                        <a:pt x="23" y="25"/>
                        <a:pt x="22" y="25"/>
                      </a:cubicBezTo>
                      <a:cubicBezTo>
                        <a:pt x="21" y="24"/>
                        <a:pt x="20" y="24"/>
                        <a:pt x="19" y="24"/>
                      </a:cubicBezTo>
                      <a:cubicBezTo>
                        <a:pt x="19" y="24"/>
                        <a:pt x="19" y="24"/>
                        <a:pt x="19" y="23"/>
                      </a:cubicBezTo>
                      <a:cubicBezTo>
                        <a:pt x="18" y="23"/>
                        <a:pt x="19" y="24"/>
                        <a:pt x="19" y="25"/>
                      </a:cubicBezTo>
                      <a:cubicBezTo>
                        <a:pt x="19" y="27"/>
                        <a:pt x="18" y="29"/>
                        <a:pt x="19" y="31"/>
                      </a:cubicBezTo>
                      <a:cubicBezTo>
                        <a:pt x="18" y="31"/>
                        <a:pt x="19" y="32"/>
                        <a:pt x="18" y="33"/>
                      </a:cubicBezTo>
                      <a:cubicBezTo>
                        <a:pt x="19" y="33"/>
                        <a:pt x="19" y="34"/>
                        <a:pt x="19" y="34"/>
                      </a:cubicBezTo>
                      <a:cubicBezTo>
                        <a:pt x="18" y="36"/>
                        <a:pt x="19" y="40"/>
                        <a:pt x="18" y="41"/>
                      </a:cubicBezTo>
                      <a:cubicBezTo>
                        <a:pt x="18" y="42"/>
                        <a:pt x="17" y="43"/>
                        <a:pt x="16" y="42"/>
                      </a:cubicBezTo>
                      <a:cubicBezTo>
                        <a:pt x="14" y="42"/>
                        <a:pt x="12" y="40"/>
                        <a:pt x="12" y="37"/>
                      </a:cubicBezTo>
                      <a:cubicBezTo>
                        <a:pt x="13" y="37"/>
                        <a:pt x="14" y="39"/>
                        <a:pt x="14" y="40"/>
                      </a:cubicBezTo>
                      <a:cubicBezTo>
                        <a:pt x="16" y="41"/>
                        <a:pt x="18" y="41"/>
                        <a:pt x="17" y="39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7" y="36"/>
                        <a:pt x="17" y="33"/>
                        <a:pt x="17" y="30"/>
                      </a:cubicBezTo>
                      <a:cubicBezTo>
                        <a:pt x="17" y="28"/>
                        <a:pt x="17" y="25"/>
                        <a:pt x="17" y="23"/>
                      </a:cubicBezTo>
                      <a:cubicBezTo>
                        <a:pt x="17" y="22"/>
                        <a:pt x="17" y="23"/>
                        <a:pt x="16" y="23"/>
                      </a:cubicBezTo>
                      <a:cubicBezTo>
                        <a:pt x="16" y="22"/>
                        <a:pt x="13" y="21"/>
                        <a:pt x="13" y="22"/>
                      </a:cubicBezTo>
                      <a:cubicBezTo>
                        <a:pt x="12" y="21"/>
                        <a:pt x="11" y="20"/>
                        <a:pt x="10" y="20"/>
                      </a:cubicBezTo>
                      <a:cubicBezTo>
                        <a:pt x="11" y="18"/>
                        <a:pt x="13" y="18"/>
                        <a:pt x="15" y="17"/>
                      </a:cubicBezTo>
                      <a:cubicBezTo>
                        <a:pt x="16" y="18"/>
                        <a:pt x="17" y="18"/>
                        <a:pt x="17" y="18"/>
                      </a:cubicBezTo>
                      <a:cubicBezTo>
                        <a:pt x="17" y="18"/>
                        <a:pt x="17" y="18"/>
                        <a:pt x="17" y="17"/>
                      </a:cubicBezTo>
                      <a:cubicBezTo>
                        <a:pt x="18" y="17"/>
                        <a:pt x="18" y="17"/>
                        <a:pt x="19" y="18"/>
                      </a:cubicBezTo>
                      <a:cubicBezTo>
                        <a:pt x="19" y="18"/>
                        <a:pt x="18" y="18"/>
                        <a:pt x="18" y="18"/>
                      </a:cubicBezTo>
                      <a:cubicBezTo>
                        <a:pt x="19" y="19"/>
                        <a:pt x="21" y="20"/>
                        <a:pt x="23" y="22"/>
                      </a:cubicBezTo>
                      <a:cubicBezTo>
                        <a:pt x="23" y="22"/>
                        <a:pt x="23" y="22"/>
                        <a:pt x="24" y="22"/>
                      </a:cubicBezTo>
                      <a:cubicBezTo>
                        <a:pt x="24" y="23"/>
                        <a:pt x="25" y="24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7" y="26"/>
                        <a:pt x="26" y="26"/>
                        <a:pt x="26" y="27"/>
                      </a:cubicBezTo>
                      <a:cubicBezTo>
                        <a:pt x="25" y="26"/>
                        <a:pt x="24" y="25"/>
                        <a:pt x="23" y="2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4" y="34"/>
                        <a:pt x="14" y="34"/>
                      </a:cubicBezTo>
                      <a:cubicBezTo>
                        <a:pt x="14" y="35"/>
                        <a:pt x="14" y="35"/>
                        <a:pt x="13" y="35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6" y="35"/>
                      </a:moveTo>
                      <a:cubicBezTo>
                        <a:pt x="16" y="35"/>
                        <a:pt x="17" y="36"/>
                        <a:pt x="17" y="36"/>
                      </a:cubicBezTo>
                      <a:cubicBezTo>
                        <a:pt x="17" y="36"/>
                        <a:pt x="16" y="36"/>
                        <a:pt x="16" y="35"/>
                      </a:cubicBezTo>
                      <a:close/>
                      <a:moveTo>
                        <a:pt x="26" y="43"/>
                      </a:moveTo>
                      <a:cubicBezTo>
                        <a:pt x="26" y="43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lose/>
                      <a:moveTo>
                        <a:pt x="27" y="48"/>
                      </a:moveTo>
                      <a:cubicBezTo>
                        <a:pt x="27" y="48"/>
                        <a:pt x="27" y="47"/>
                        <a:pt x="27" y="47"/>
                      </a:cubicBezTo>
                      <a:cubicBezTo>
                        <a:pt x="27" y="47"/>
                        <a:pt x="27" y="47"/>
                        <a:pt x="28" y="47"/>
                      </a:cubicBezTo>
                      <a:cubicBezTo>
                        <a:pt x="28" y="48"/>
                        <a:pt x="27" y="48"/>
                        <a:pt x="27" y="48"/>
                      </a:cubicBezTo>
                      <a:close/>
                      <a:moveTo>
                        <a:pt x="28" y="46"/>
                      </a:move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28" y="46"/>
                        <a:pt x="28" y="46"/>
                        <a:pt x="28" y="46"/>
                      </a:cubicBezTo>
                      <a:close/>
                      <a:moveTo>
                        <a:pt x="28" y="46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7" y="45"/>
                        <a:pt x="27" y="45"/>
                        <a:pt x="27" y="46"/>
                      </a:cubicBezTo>
                      <a:cubicBezTo>
                        <a:pt x="26" y="45"/>
                        <a:pt x="27" y="46"/>
                        <a:pt x="26" y="46"/>
                      </a:cubicBezTo>
                      <a:cubicBezTo>
                        <a:pt x="26" y="45"/>
                        <a:pt x="26" y="45"/>
                        <a:pt x="26" y="4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7" y="44"/>
                        <a:pt x="27" y="45"/>
                        <a:pt x="27" y="44"/>
                      </a:cubicBezTo>
                      <a:cubicBezTo>
                        <a:pt x="27" y="44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9" y="45"/>
                        <a:pt x="29" y="45"/>
                      </a:cubicBezTo>
                      <a:cubicBezTo>
                        <a:pt x="29" y="45"/>
                        <a:pt x="28" y="46"/>
                        <a:pt x="28" y="46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4"/>
                        <a:pt x="29" y="44"/>
                      </a:cubicBezTo>
                      <a:cubicBezTo>
                        <a:pt x="29" y="44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29" y="45"/>
                      </a:cubicBezTo>
                      <a:close/>
                      <a:moveTo>
                        <a:pt x="30" y="46"/>
                      </a:moveTo>
                      <a:cubicBezTo>
                        <a:pt x="30" y="47"/>
                        <a:pt x="31" y="47"/>
                        <a:pt x="31" y="48"/>
                      </a:cubicBezTo>
                      <a:cubicBezTo>
                        <a:pt x="30" y="48"/>
                        <a:pt x="29" y="46"/>
                        <a:pt x="30" y="46"/>
                      </a:cubicBezTo>
                      <a:close/>
                      <a:moveTo>
                        <a:pt x="31" y="37"/>
                      </a:moveTo>
                      <a:cubicBezTo>
                        <a:pt x="31" y="37"/>
                        <a:pt x="31" y="38"/>
                        <a:pt x="32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7"/>
                      </a:cubicBezTo>
                      <a:close/>
                      <a:moveTo>
                        <a:pt x="34" y="48"/>
                      </a:move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4" y="49"/>
                        <a:pt x="34" y="48"/>
                        <a:pt x="34" y="48"/>
                      </a:cubicBezTo>
                      <a:close/>
                      <a:moveTo>
                        <a:pt x="34" y="50"/>
                      </a:moveTo>
                      <a:cubicBezTo>
                        <a:pt x="34" y="50"/>
                        <a:pt x="34" y="50"/>
                        <a:pt x="34" y="50"/>
                      </a:cubicBezTo>
                      <a:cubicBezTo>
                        <a:pt x="35" y="50"/>
                        <a:pt x="35" y="50"/>
                        <a:pt x="34" y="50"/>
                      </a:cubicBezTo>
                      <a:close/>
                      <a:moveTo>
                        <a:pt x="35" y="49"/>
                      </a:moveTo>
                      <a:cubicBezTo>
                        <a:pt x="34" y="48"/>
                        <a:pt x="34" y="48"/>
                        <a:pt x="34" y="48"/>
                      </a:cubicBezTo>
                      <a:cubicBezTo>
                        <a:pt x="34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7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2" y="50"/>
                        <a:pt x="32" y="49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1" y="47"/>
                      </a:cubicBezTo>
                      <a:cubicBezTo>
                        <a:pt x="32" y="47"/>
                        <a:pt x="32" y="48"/>
                        <a:pt x="32" y="47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2" y="47"/>
                        <a:pt x="32" y="47"/>
                        <a:pt x="31" y="47"/>
                      </a:cubicBezTo>
                      <a:cubicBezTo>
                        <a:pt x="31" y="46"/>
                        <a:pt x="31" y="46"/>
                        <a:pt x="31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2" y="45"/>
                        <a:pt x="32" y="44"/>
                        <a:pt x="32" y="44"/>
                      </a:cubicBezTo>
                      <a:cubicBezTo>
                        <a:pt x="32" y="44"/>
                        <a:pt x="32" y="44"/>
                        <a:pt x="33" y="45"/>
                      </a:cubicBezTo>
                      <a:cubicBezTo>
                        <a:pt x="33" y="44"/>
                        <a:pt x="32" y="44"/>
                        <a:pt x="32" y="43"/>
                      </a:cubicBezTo>
                      <a:cubicBezTo>
                        <a:pt x="32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4"/>
                        <a:pt x="33" y="43"/>
                        <a:pt x="33" y="44"/>
                      </a:cubicBezTo>
                      <a:cubicBezTo>
                        <a:pt x="34" y="44"/>
                        <a:pt x="33" y="43"/>
                        <a:pt x="34" y="43"/>
                      </a:cubicBezTo>
                      <a:cubicBezTo>
                        <a:pt x="34" y="43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5" y="44"/>
                      </a:cubicBezTo>
                      <a:cubicBezTo>
                        <a:pt x="35" y="45"/>
                        <a:pt x="35" y="45"/>
                        <a:pt x="35" y="46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7"/>
                        <a:pt x="35" y="48"/>
                        <a:pt x="35" y="49"/>
                      </a:cubicBezTo>
                      <a:close/>
                      <a:moveTo>
                        <a:pt x="35" y="22"/>
                      </a:moveTo>
                      <a:cubicBezTo>
                        <a:pt x="35" y="22"/>
                        <a:pt x="35" y="21"/>
                        <a:pt x="34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0"/>
                        <a:pt x="35" y="21"/>
                        <a:pt x="35" y="22"/>
                      </a:cubicBezTo>
                      <a:cubicBezTo>
                        <a:pt x="35" y="22"/>
                        <a:pt x="35" y="23"/>
                        <a:pt x="35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2" name="任意多边形 11311"/>
                <p:cNvSpPr>
                  <a:spLocks noEditPoints="1"/>
                </p:cNvSpPr>
                <p:nvPr/>
              </p:nvSpPr>
              <p:spPr>
                <a:xfrm>
                  <a:off x="4643" y="3366"/>
                  <a:ext cx="59" cy="81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37" y="43"/>
                      </a:moveTo>
                      <a:cubicBezTo>
                        <a:pt x="37" y="42"/>
                        <a:pt x="37" y="42"/>
                        <a:pt x="37" y="41"/>
                      </a:cubicBezTo>
                      <a:cubicBezTo>
                        <a:pt x="37" y="39"/>
                        <a:pt x="37" y="37"/>
                        <a:pt x="36" y="35"/>
                      </a:cubicBezTo>
                      <a:cubicBezTo>
                        <a:pt x="37" y="33"/>
                        <a:pt x="37" y="31"/>
                        <a:pt x="37" y="28"/>
                      </a:cubicBezTo>
                      <a:cubicBezTo>
                        <a:pt x="37" y="27"/>
                        <a:pt x="36" y="25"/>
                        <a:pt x="36" y="23"/>
                      </a:cubicBezTo>
                      <a:cubicBezTo>
                        <a:pt x="36" y="21"/>
                        <a:pt x="37" y="19"/>
                        <a:pt x="36" y="17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4" y="13"/>
                        <a:pt x="32" y="13"/>
                        <a:pt x="31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29" y="11"/>
                        <a:pt x="28" y="12"/>
                      </a:cubicBezTo>
                      <a:cubicBezTo>
                        <a:pt x="27" y="10"/>
                        <a:pt x="25" y="10"/>
                        <a:pt x="23" y="9"/>
                      </a:cubicBezTo>
                      <a:cubicBezTo>
                        <a:pt x="23" y="9"/>
                        <a:pt x="22" y="9"/>
                        <a:pt x="21" y="8"/>
                      </a:cubicBezTo>
                      <a:cubicBezTo>
                        <a:pt x="18" y="7"/>
                        <a:pt x="16" y="6"/>
                        <a:pt x="13" y="5"/>
                      </a:cubicBezTo>
                      <a:cubicBezTo>
                        <a:pt x="11" y="4"/>
                        <a:pt x="8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1"/>
                        <a:pt x="2" y="1"/>
                        <a:pt x="1" y="1"/>
                      </a:cubicBezTo>
                      <a:cubicBezTo>
                        <a:pt x="0" y="0"/>
                        <a:pt x="0" y="3"/>
                        <a:pt x="0" y="4"/>
                      </a:cubicBezTo>
                      <a:cubicBezTo>
                        <a:pt x="0" y="8"/>
                        <a:pt x="1" y="12"/>
                        <a:pt x="1" y="17"/>
                      </a:cubicBezTo>
                      <a:cubicBezTo>
                        <a:pt x="1" y="20"/>
                        <a:pt x="1" y="23"/>
                        <a:pt x="1" y="26"/>
                      </a:cubicBezTo>
                      <a:cubicBezTo>
                        <a:pt x="1" y="26"/>
                        <a:pt x="1" y="27"/>
                        <a:pt x="2" y="27"/>
                      </a:cubicBezTo>
                      <a:cubicBezTo>
                        <a:pt x="2" y="30"/>
                        <a:pt x="2" y="32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4" y="37"/>
                        <a:pt x="7" y="38"/>
                        <a:pt x="9" y="39"/>
                      </a:cubicBezTo>
                      <a:cubicBezTo>
                        <a:pt x="10" y="39"/>
                        <a:pt x="10" y="40"/>
                        <a:pt x="10" y="40"/>
                      </a:cubicBezTo>
                      <a:cubicBezTo>
                        <a:pt x="11" y="40"/>
                        <a:pt x="13" y="41"/>
                        <a:pt x="14" y="41"/>
                      </a:cubicBezTo>
                      <a:cubicBezTo>
                        <a:pt x="14" y="41"/>
                        <a:pt x="13" y="41"/>
                        <a:pt x="14" y="40"/>
                      </a:cubicBezTo>
                      <a:cubicBezTo>
                        <a:pt x="14" y="41"/>
                        <a:pt x="14" y="40"/>
                        <a:pt x="15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41"/>
                        <a:pt x="14" y="40"/>
                        <a:pt x="14" y="41"/>
                      </a:cubicBezTo>
                      <a:cubicBezTo>
                        <a:pt x="15" y="41"/>
                        <a:pt x="15" y="41"/>
                        <a:pt x="15" y="42"/>
                      </a:cubicBezTo>
                      <a:cubicBezTo>
                        <a:pt x="18" y="43"/>
                        <a:pt x="21" y="44"/>
                        <a:pt x="23" y="45"/>
                      </a:cubicBezTo>
                      <a:cubicBezTo>
                        <a:pt x="26" y="46"/>
                        <a:pt x="28" y="48"/>
                        <a:pt x="31" y="48"/>
                      </a:cubicBezTo>
                      <a:cubicBezTo>
                        <a:pt x="30" y="48"/>
                        <a:pt x="30" y="47"/>
                        <a:pt x="29" y="46"/>
                      </a:cubicBezTo>
                      <a:cubicBezTo>
                        <a:pt x="30" y="46"/>
                        <a:pt x="30" y="46"/>
                        <a:pt x="30" y="45"/>
                      </a:cubicBezTo>
                      <a:cubicBezTo>
                        <a:pt x="30" y="45"/>
                        <a:pt x="30" y="44"/>
                        <a:pt x="30" y="44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1" y="43"/>
                        <a:pt x="31" y="43"/>
                        <a:pt x="31" y="43"/>
                      </a:cubicBezTo>
                      <a:cubicBezTo>
                        <a:pt x="31" y="44"/>
                        <a:pt x="32" y="45"/>
                        <a:pt x="32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3" y="46"/>
                        <a:pt x="32" y="46"/>
                        <a:pt x="32" y="46"/>
                      </a:cubicBezTo>
                      <a:cubicBezTo>
                        <a:pt x="32" y="47"/>
                        <a:pt x="32" y="46"/>
                        <a:pt x="33" y="46"/>
                      </a:cubicBezTo>
                      <a:cubicBezTo>
                        <a:pt x="33" y="47"/>
                        <a:pt x="33" y="47"/>
                        <a:pt x="32" y="47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1" y="47"/>
                        <a:pt x="31" y="48"/>
                      </a:cubicBezTo>
                      <a:cubicBezTo>
                        <a:pt x="32" y="48"/>
                        <a:pt x="32" y="49"/>
                        <a:pt x="32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4" y="50"/>
                        <a:pt x="36" y="51"/>
                        <a:pt x="37" y="51"/>
                      </a:cubicBezTo>
                      <a:cubicBezTo>
                        <a:pt x="37" y="51"/>
                        <a:pt x="37" y="50"/>
                        <a:pt x="37" y="49"/>
                      </a:cubicBezTo>
                      <a:cubicBezTo>
                        <a:pt x="37" y="47"/>
                        <a:pt x="37" y="45"/>
                        <a:pt x="37" y="43"/>
                      </a:cubicBezTo>
                      <a:close/>
                      <a:moveTo>
                        <a:pt x="6" y="8"/>
                      </a:move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7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lose/>
                      <a:moveTo>
                        <a:pt x="5" y="9"/>
                      </a:moveTo>
                      <a:cubicBezTo>
                        <a:pt x="6" y="9"/>
                        <a:pt x="5" y="9"/>
                        <a:pt x="6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lose/>
                      <a:moveTo>
                        <a:pt x="5" y="12"/>
                      </a:move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5" y="12"/>
                      </a:cubicBezTo>
                      <a:close/>
                      <a:moveTo>
                        <a:pt x="6" y="11"/>
                      </a:moveTo>
                      <a:cubicBezTo>
                        <a:pt x="7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8" y="11"/>
                      </a:cubicBezTo>
                      <a:cubicBezTo>
                        <a:pt x="8" y="12"/>
                        <a:pt x="7" y="12"/>
                        <a:pt x="6" y="11"/>
                      </a:cubicBezTo>
                      <a:close/>
                      <a:moveTo>
                        <a:pt x="8" y="6"/>
                      </a:move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25" y="30"/>
                      </a:moveTo>
                      <a:cubicBezTo>
                        <a:pt x="25" y="30"/>
                        <a:pt x="25" y="30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lose/>
                      <a:moveTo>
                        <a:pt x="22" y="15"/>
                      </a:moveTo>
                      <a:cubicBezTo>
                        <a:pt x="23" y="17"/>
                        <a:pt x="24" y="18"/>
                        <a:pt x="24" y="20"/>
                      </a:cubicBezTo>
                      <a:cubicBezTo>
                        <a:pt x="24" y="21"/>
                        <a:pt x="22" y="22"/>
                        <a:pt x="21" y="22"/>
                      </a:cubicBezTo>
                      <a:cubicBezTo>
                        <a:pt x="22" y="23"/>
                        <a:pt x="23" y="24"/>
                        <a:pt x="23" y="25"/>
                      </a:cubicBezTo>
                      <a:cubicBezTo>
                        <a:pt x="24" y="25"/>
                        <a:pt x="24" y="26"/>
                        <a:pt x="24" y="26"/>
                      </a:cubicBezTo>
                      <a:cubicBezTo>
                        <a:pt x="25" y="28"/>
                        <a:pt x="24" y="29"/>
                        <a:pt x="23" y="30"/>
                      </a:cubicBezTo>
                      <a:cubicBezTo>
                        <a:pt x="22" y="30"/>
                        <a:pt x="20" y="30"/>
                        <a:pt x="18" y="29"/>
                      </a:cubicBezTo>
                      <a:cubicBezTo>
                        <a:pt x="18" y="28"/>
                        <a:pt x="17" y="27"/>
                        <a:pt x="16" y="27"/>
                      </a:cubicBezTo>
                      <a:cubicBezTo>
                        <a:pt x="15" y="25"/>
                        <a:pt x="14" y="22"/>
                        <a:pt x="16" y="21"/>
                      </a:cubicBezTo>
                      <a:cubicBezTo>
                        <a:pt x="17" y="21"/>
                        <a:pt x="17" y="21"/>
                        <a:pt x="18" y="21"/>
                      </a:cubicBezTo>
                      <a:cubicBezTo>
                        <a:pt x="17" y="20"/>
                        <a:pt x="16" y="20"/>
                        <a:pt x="16" y="19"/>
                      </a:cubicBezTo>
                      <a:cubicBezTo>
                        <a:pt x="15" y="18"/>
                        <a:pt x="15" y="15"/>
                        <a:pt x="15" y="14"/>
                      </a:cubicBezTo>
                      <a:cubicBezTo>
                        <a:pt x="15" y="14"/>
                        <a:pt x="17" y="13"/>
                        <a:pt x="17" y="13"/>
                      </a:cubicBezTo>
                      <a:cubicBezTo>
                        <a:pt x="18" y="13"/>
                        <a:pt x="20" y="14"/>
                        <a:pt x="22" y="15"/>
                      </a:cubicBezTo>
                      <a:close/>
                      <a:moveTo>
                        <a:pt x="24" y="35"/>
                      </a:moveTo>
                      <a:cubicBezTo>
                        <a:pt x="24" y="35"/>
                        <a:pt x="24" y="35"/>
                        <a:pt x="24" y="35"/>
                      </a:cubicBezTo>
                      <a:cubicBezTo>
                        <a:pt x="24" y="35"/>
                        <a:pt x="24" y="35"/>
                        <a:pt x="24" y="35"/>
                      </a:cubicBezTo>
                      <a:close/>
                      <a:moveTo>
                        <a:pt x="15" y="12"/>
                      </a:moveTo>
                      <a:cubicBezTo>
                        <a:pt x="16" y="11"/>
                        <a:pt x="16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lose/>
                      <a:moveTo>
                        <a:pt x="14" y="11"/>
                      </a:move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1"/>
                        <a:pt x="14" y="11"/>
                        <a:pt x="14" y="10"/>
                      </a:cubicBezTo>
                      <a:cubicBezTo>
                        <a:pt x="14" y="10"/>
                        <a:pt x="14" y="10"/>
                        <a:pt x="14" y="11"/>
                      </a:cubicBezTo>
                      <a:close/>
                      <a:moveTo>
                        <a:pt x="13" y="8"/>
                      </a:move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lose/>
                      <a:moveTo>
                        <a:pt x="11" y="30"/>
                      </a:moveTo>
                      <a:cubicBezTo>
                        <a:pt x="17" y="33"/>
                        <a:pt x="23" y="35"/>
                        <a:pt x="28" y="37"/>
                      </a:cubicBezTo>
                      <a:cubicBezTo>
                        <a:pt x="28" y="38"/>
                        <a:pt x="28" y="39"/>
                        <a:pt x="28" y="39"/>
                      </a:cubicBezTo>
                      <a:cubicBezTo>
                        <a:pt x="28" y="40"/>
                        <a:pt x="27" y="39"/>
                        <a:pt x="27" y="39"/>
                      </a:cubicBezTo>
                      <a:cubicBezTo>
                        <a:pt x="23" y="37"/>
                        <a:pt x="20" y="36"/>
                        <a:pt x="17" y="34"/>
                      </a:cubicBezTo>
                      <a:cubicBezTo>
                        <a:pt x="15" y="34"/>
                        <a:pt x="13" y="33"/>
                        <a:pt x="11" y="32"/>
                      </a:cubicBezTo>
                      <a:cubicBezTo>
                        <a:pt x="11" y="31"/>
                        <a:pt x="11" y="30"/>
                        <a:pt x="11" y="30"/>
                      </a:cubicBezTo>
                      <a:close/>
                      <a:moveTo>
                        <a:pt x="28" y="45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lose/>
                      <a:moveTo>
                        <a:pt x="28" y="44"/>
                      </a:moveTo>
                      <a:cubicBezTo>
                        <a:pt x="28" y="44"/>
                        <a:pt x="27" y="44"/>
                        <a:pt x="27" y="44"/>
                      </a:cubicBezTo>
                      <a:cubicBezTo>
                        <a:pt x="27" y="44"/>
                        <a:pt x="27" y="44"/>
                        <a:pt x="27" y="44"/>
                      </a:cubicBezTo>
                      <a:cubicBezTo>
                        <a:pt x="22" y="42"/>
                        <a:pt x="16" y="39"/>
                        <a:pt x="11" y="37"/>
                      </a:cubicBezTo>
                      <a:cubicBezTo>
                        <a:pt x="11" y="36"/>
                        <a:pt x="11" y="35"/>
                        <a:pt x="11" y="35"/>
                      </a:cubicBezTo>
                      <a:cubicBezTo>
                        <a:pt x="14" y="36"/>
                        <a:pt x="17" y="37"/>
                        <a:pt x="20" y="38"/>
                      </a:cubicBezTo>
                      <a:cubicBezTo>
                        <a:pt x="20" y="39"/>
                        <a:pt x="21" y="39"/>
                        <a:pt x="21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4" y="40"/>
                        <a:pt x="25" y="41"/>
                        <a:pt x="26" y="41"/>
                      </a:cubicBezTo>
                      <a:cubicBezTo>
                        <a:pt x="27" y="42"/>
                        <a:pt x="27" y="41"/>
                        <a:pt x="28" y="42"/>
                      </a:cubicBezTo>
                      <a:cubicBezTo>
                        <a:pt x="28" y="42"/>
                        <a:pt x="28" y="44"/>
                        <a:pt x="28" y="44"/>
                      </a:cubicBezTo>
                      <a:close/>
                      <a:moveTo>
                        <a:pt x="32" y="49"/>
                      </a:move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3" y="48"/>
                      </a:cubicBezTo>
                      <a:cubicBezTo>
                        <a:pt x="33" y="48"/>
                        <a:pt x="33" y="49"/>
                        <a:pt x="32" y="49"/>
                      </a:cubicBezTo>
                      <a:close/>
                      <a:moveTo>
                        <a:pt x="33" y="36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1" y="35"/>
                        <a:pt x="32" y="35"/>
                        <a:pt x="33" y="36"/>
                      </a:cubicBezTo>
                      <a:cubicBezTo>
                        <a:pt x="33" y="36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2" y="36"/>
                        <a:pt x="32" y="36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1" y="38"/>
                      </a:moveTo>
                      <a:cubicBezTo>
                        <a:pt x="31" y="38"/>
                        <a:pt x="32" y="38"/>
                        <a:pt x="32" y="38"/>
                      </a:cubicBezTo>
                      <a:cubicBezTo>
                        <a:pt x="32" y="38"/>
                        <a:pt x="32" y="38"/>
                        <a:pt x="31" y="38"/>
                      </a:cubicBezTo>
                      <a:close/>
                      <a:moveTo>
                        <a:pt x="32" y="17"/>
                      </a:moveTo>
                      <a:cubicBezTo>
                        <a:pt x="32" y="17"/>
                        <a:pt x="32" y="17"/>
                        <a:pt x="33" y="18"/>
                      </a:cubicBezTo>
                      <a:cubicBezTo>
                        <a:pt x="33" y="18"/>
                        <a:pt x="33" y="18"/>
                        <a:pt x="33" y="19"/>
                      </a:cubicBezTo>
                      <a:cubicBezTo>
                        <a:pt x="33" y="18"/>
                        <a:pt x="32" y="18"/>
                        <a:pt x="32" y="17"/>
                      </a:cubicBezTo>
                      <a:close/>
                      <a:moveTo>
                        <a:pt x="33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19"/>
                        <a:pt x="32" y="19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9"/>
                        <a:pt x="33" y="19"/>
                        <a:pt x="33" y="20"/>
                      </a:cubicBezTo>
                      <a:close/>
                      <a:moveTo>
                        <a:pt x="33" y="29"/>
                      </a:move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3" y="29"/>
                        <a:pt x="33" y="29"/>
                        <a:pt x="34" y="30"/>
                      </a:cubicBezTo>
                      <a:cubicBezTo>
                        <a:pt x="34" y="30"/>
                        <a:pt x="33" y="30"/>
                        <a:pt x="33" y="30"/>
                      </a:cubicBezTo>
                      <a:cubicBezTo>
                        <a:pt x="33" y="30"/>
                        <a:pt x="33" y="29"/>
                        <a:pt x="33" y="29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7"/>
                        <a:pt x="34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lose/>
                      <a:moveTo>
                        <a:pt x="33" y="14"/>
                      </a:moveTo>
                      <a:cubicBezTo>
                        <a:pt x="33" y="15"/>
                        <a:pt x="33" y="14"/>
                        <a:pt x="32" y="14"/>
                      </a:cubicBezTo>
                      <a:cubicBezTo>
                        <a:pt x="32" y="14"/>
                        <a:pt x="33" y="14"/>
                        <a:pt x="33" y="14"/>
                      </a:cubicBezTo>
                      <a:close/>
                      <a:moveTo>
                        <a:pt x="32" y="16"/>
                      </a:moveTo>
                      <a:cubicBezTo>
                        <a:pt x="32" y="16"/>
                        <a:pt x="33" y="16"/>
                        <a:pt x="33" y="17"/>
                      </a:cubicBezTo>
                      <a:cubicBezTo>
                        <a:pt x="33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2" y="18"/>
                        <a:pt x="31" y="18"/>
                      </a:cubicBezTo>
                      <a:close/>
                      <a:moveTo>
                        <a:pt x="30" y="18"/>
                      </a:moveTo>
                      <a:cubicBezTo>
                        <a:pt x="31" y="18"/>
                        <a:pt x="31" y="19"/>
                        <a:pt x="30" y="19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lose/>
                      <a:moveTo>
                        <a:pt x="30" y="14"/>
                      </a:move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lose/>
                      <a:moveTo>
                        <a:pt x="30" y="21"/>
                      </a:moveTo>
                      <a:cubicBezTo>
                        <a:pt x="30" y="21"/>
                        <a:pt x="30" y="22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29" y="18"/>
                        <a:pt x="30" y="18"/>
                        <a:pt x="30" y="17"/>
                      </a:cubicBezTo>
                      <a:close/>
                      <a:moveTo>
                        <a:pt x="29" y="45"/>
                      </a:moveTo>
                      <a:cubicBezTo>
                        <a:pt x="30" y="45"/>
                        <a:pt x="30" y="46"/>
                        <a:pt x="30" y="46"/>
                      </a:cubicBezTo>
                      <a:cubicBezTo>
                        <a:pt x="29" y="46"/>
                        <a:pt x="29" y="46"/>
                        <a:pt x="29" y="45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5"/>
                        <a:pt x="29" y="44"/>
                      </a:cubicBezTo>
                      <a:cubicBezTo>
                        <a:pt x="29" y="45"/>
                        <a:pt x="30" y="45"/>
                        <a:pt x="30" y="45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lose/>
                      <a:moveTo>
                        <a:pt x="29" y="43"/>
                      </a:moveTo>
                      <a:cubicBezTo>
                        <a:pt x="29" y="43"/>
                        <a:pt x="29" y="43"/>
                        <a:pt x="30" y="43"/>
                      </a:cubicBezTo>
                      <a:cubicBezTo>
                        <a:pt x="30" y="43"/>
                        <a:pt x="30" y="44"/>
                        <a:pt x="30" y="44"/>
                      </a:cubicBezTo>
                      <a:cubicBezTo>
                        <a:pt x="29" y="44"/>
                        <a:pt x="30" y="43"/>
                        <a:pt x="29" y="43"/>
                      </a:cubicBezTo>
                      <a:close/>
                      <a:moveTo>
                        <a:pt x="30" y="33"/>
                      </a:moveTo>
                      <a:cubicBezTo>
                        <a:pt x="30" y="32"/>
                        <a:pt x="30" y="33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lose/>
                      <a:moveTo>
                        <a:pt x="30" y="19"/>
                      </a:move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30" y="20"/>
                        <a:pt x="30" y="19"/>
                      </a:cubicBezTo>
                      <a:close/>
                      <a:moveTo>
                        <a:pt x="31" y="42"/>
                      </a:moveTo>
                      <a:cubicBezTo>
                        <a:pt x="31" y="42"/>
                        <a:pt x="31" y="42"/>
                        <a:pt x="31" y="43"/>
                      </a:cubicBezTo>
                      <a:cubicBezTo>
                        <a:pt x="31" y="43"/>
                        <a:pt x="31" y="42"/>
                        <a:pt x="31" y="42"/>
                      </a:cubicBezTo>
                      <a:cubicBezTo>
                        <a:pt x="31" y="41"/>
                        <a:pt x="31" y="41"/>
                        <a:pt x="31" y="40"/>
                      </a:cubicBezTo>
                      <a:cubicBezTo>
                        <a:pt x="31" y="40"/>
                        <a:pt x="31" y="40"/>
                        <a:pt x="31" y="39"/>
                      </a:cubicBezTo>
                      <a:cubicBezTo>
                        <a:pt x="31" y="39"/>
                        <a:pt x="31" y="40"/>
                        <a:pt x="32" y="40"/>
                      </a:cubicBezTo>
                      <a:cubicBezTo>
                        <a:pt x="32" y="40"/>
                        <a:pt x="31" y="40"/>
                        <a:pt x="31" y="40"/>
                      </a:cubicBezTo>
                      <a:cubicBezTo>
                        <a:pt x="31" y="41"/>
                        <a:pt x="31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ubicBezTo>
                        <a:pt x="32" y="41"/>
                        <a:pt x="32" y="40"/>
                        <a:pt x="32" y="40"/>
                      </a:cubicBezTo>
                      <a:cubicBezTo>
                        <a:pt x="33" y="41"/>
                        <a:pt x="33" y="42"/>
                        <a:pt x="33" y="42"/>
                      </a:cubicBezTo>
                      <a:cubicBezTo>
                        <a:pt x="32" y="42"/>
                        <a:pt x="33" y="41"/>
                        <a:pt x="32" y="41"/>
                      </a:cubicBezTo>
                      <a:cubicBezTo>
                        <a:pt x="32" y="41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1" y="42"/>
                      </a:cubicBezTo>
                      <a:close/>
                      <a:moveTo>
                        <a:pt x="33" y="46"/>
                      </a:move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4"/>
                        <a:pt x="32" y="44"/>
                        <a:pt x="32" y="44"/>
                      </a:cubicBezTo>
                      <a:cubicBezTo>
                        <a:pt x="32" y="44"/>
                        <a:pt x="32" y="43"/>
                        <a:pt x="32" y="43"/>
                      </a:cubicBezTo>
                      <a:cubicBezTo>
                        <a:pt x="32" y="44"/>
                        <a:pt x="33" y="44"/>
                        <a:pt x="33" y="44"/>
                      </a:cubicBezTo>
                      <a:cubicBezTo>
                        <a:pt x="33" y="44"/>
                        <a:pt x="34" y="44"/>
                        <a:pt x="34" y="45"/>
                      </a:cubicBez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5"/>
                        <a:pt x="33" y="46"/>
                        <a:pt x="33" y="46"/>
                      </a:cubicBezTo>
                      <a:close/>
                      <a:moveTo>
                        <a:pt x="32" y="40"/>
                      </a:moveTo>
                      <a:cubicBezTo>
                        <a:pt x="32" y="40"/>
                        <a:pt x="32" y="39"/>
                        <a:pt x="32" y="39"/>
                      </a:cubicBezTo>
                      <a:cubicBezTo>
                        <a:pt x="32" y="39"/>
                        <a:pt x="32" y="39"/>
                        <a:pt x="33" y="39"/>
                      </a:cubicBezTo>
                      <a:cubicBezTo>
                        <a:pt x="33" y="39"/>
                        <a:pt x="33" y="38"/>
                        <a:pt x="33" y="39"/>
                      </a:cubicBezTo>
                      <a:cubicBezTo>
                        <a:pt x="34" y="39"/>
                        <a:pt x="33" y="40"/>
                        <a:pt x="34" y="40"/>
                      </a:cubicBezTo>
                      <a:cubicBezTo>
                        <a:pt x="34" y="41"/>
                        <a:pt x="34" y="40"/>
                        <a:pt x="34" y="40"/>
                      </a:cubicBezTo>
                      <a:cubicBezTo>
                        <a:pt x="34" y="41"/>
                        <a:pt x="33" y="40"/>
                        <a:pt x="32" y="40"/>
                      </a:cubicBezTo>
                      <a:close/>
                      <a:moveTo>
                        <a:pt x="35" y="44"/>
                      </a:move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5"/>
                        <a:pt x="35" y="45"/>
                        <a:pt x="35" y="44"/>
                      </a:cubicBezTo>
                      <a:close/>
                      <a:moveTo>
                        <a:pt x="35" y="48"/>
                      </a:moveTo>
                      <a:cubicBezTo>
                        <a:pt x="35" y="48"/>
                        <a:pt x="35" y="47"/>
                        <a:pt x="35" y="47"/>
                      </a:cubicBezTo>
                      <a:cubicBezTo>
                        <a:pt x="35" y="47"/>
                        <a:pt x="36" y="48"/>
                        <a:pt x="36" y="48"/>
                      </a:cubicBezTo>
                      <a:cubicBezTo>
                        <a:pt x="35" y="48"/>
                        <a:pt x="35" y="48"/>
                        <a:pt x="35" y="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3" name="任意多边形 11312"/>
                <p:cNvSpPr/>
                <p:nvPr/>
              </p:nvSpPr>
              <p:spPr>
                <a:xfrm>
                  <a:off x="4432" y="3437"/>
                  <a:ext cx="237" cy="307"/>
                </a:xfrm>
                <a:custGeom>
                  <a:avLst/>
                  <a:gdLst/>
                  <a:ahLst/>
                  <a:cxnLst/>
                  <a:pathLst>
                    <a:path w="282" h="365">
                      <a:moveTo>
                        <a:pt x="45" y="219"/>
                      </a:moveTo>
                      <a:lnTo>
                        <a:pt x="278" y="365"/>
                      </a:lnTo>
                      <a:lnTo>
                        <a:pt x="282" y="131"/>
                      </a:lnTo>
                      <a:lnTo>
                        <a:pt x="0" y="0"/>
                      </a:lnTo>
                      <a:lnTo>
                        <a:pt x="45" y="21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4" name="任意多边形 11313"/>
                <p:cNvSpPr/>
                <p:nvPr/>
              </p:nvSpPr>
              <p:spPr>
                <a:xfrm>
                  <a:off x="4665" y="3423"/>
                  <a:ext cx="167" cy="321"/>
                </a:xfrm>
                <a:custGeom>
                  <a:avLst/>
                  <a:gdLst/>
                  <a:ahLst/>
                  <a:cxnLst/>
                  <a:pathLst>
                    <a:path w="198" h="382">
                      <a:moveTo>
                        <a:pt x="198" y="0"/>
                      </a:moveTo>
                      <a:lnTo>
                        <a:pt x="4" y="148"/>
                      </a:lnTo>
                      <a:lnTo>
                        <a:pt x="0" y="382"/>
                      </a:lnTo>
                      <a:lnTo>
                        <a:pt x="164" y="214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5" name="任意多边形 11314"/>
                <p:cNvSpPr/>
                <p:nvPr/>
              </p:nvSpPr>
              <p:spPr>
                <a:xfrm>
                  <a:off x="4432" y="3361"/>
                  <a:ext cx="400" cy="186"/>
                </a:xfrm>
                <a:custGeom>
                  <a:avLst/>
                  <a:gdLst/>
                  <a:ahLst/>
                  <a:cxnLst/>
                  <a:pathLst>
                    <a:path w="476" h="221">
                      <a:moveTo>
                        <a:pt x="0" y="90"/>
                      </a:moveTo>
                      <a:lnTo>
                        <a:pt x="244" y="0"/>
                      </a:lnTo>
                      <a:lnTo>
                        <a:pt x="476" y="73"/>
                      </a:lnTo>
                      <a:lnTo>
                        <a:pt x="282" y="221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6" name="任意多边形 11315"/>
                <p:cNvSpPr/>
                <p:nvPr/>
              </p:nvSpPr>
              <p:spPr>
                <a:xfrm>
                  <a:off x="4460" y="3371"/>
                  <a:ext cx="178" cy="71"/>
                </a:xfrm>
                <a:custGeom>
                  <a:avLst/>
                  <a:gdLst/>
                  <a:ahLst/>
                  <a:cxnLst/>
                  <a:pathLst>
                    <a:path w="212" h="85">
                      <a:moveTo>
                        <a:pt x="0" y="81"/>
                      </a:moveTo>
                      <a:lnTo>
                        <a:pt x="212" y="0"/>
                      </a:lnTo>
                      <a:lnTo>
                        <a:pt x="210" y="6"/>
                      </a:lnTo>
                      <a:lnTo>
                        <a:pt x="9" y="85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555248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7" name="任意多边形 11316"/>
                <p:cNvSpPr/>
                <p:nvPr/>
              </p:nvSpPr>
              <p:spPr>
                <a:xfrm>
                  <a:off x="4637" y="3371"/>
                  <a:ext cx="170" cy="59"/>
                </a:xfrm>
                <a:custGeom>
                  <a:avLst/>
                  <a:gdLst/>
                  <a:ahLst/>
                  <a:cxnLst/>
                  <a:pathLst>
                    <a:path w="202" h="70">
                      <a:moveTo>
                        <a:pt x="2" y="0"/>
                      </a:moveTo>
                      <a:lnTo>
                        <a:pt x="202" y="66"/>
                      </a:lnTo>
                      <a:lnTo>
                        <a:pt x="196" y="70"/>
                      </a:lnTo>
                      <a:lnTo>
                        <a:pt x="0" y="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8" name="任意多边形 11317"/>
                <p:cNvSpPr/>
                <p:nvPr/>
              </p:nvSpPr>
              <p:spPr>
                <a:xfrm>
                  <a:off x="4468" y="3430"/>
                  <a:ext cx="334" cy="98"/>
                </a:xfrm>
                <a:custGeom>
                  <a:avLst/>
                  <a:gdLst/>
                  <a:ahLst/>
                  <a:cxnLst/>
                  <a:pathLst>
                    <a:path w="397" h="117">
                      <a:moveTo>
                        <a:pt x="0" y="15"/>
                      </a:moveTo>
                      <a:lnTo>
                        <a:pt x="233" y="117"/>
                      </a:lnTo>
                      <a:lnTo>
                        <a:pt x="397" y="0"/>
                      </a:lnTo>
                      <a:lnTo>
                        <a:pt x="397" y="0"/>
                      </a:lnTo>
                      <a:lnTo>
                        <a:pt x="233" y="115"/>
                      </a:lnTo>
                      <a:lnTo>
                        <a:pt x="2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9" name="任意多边形 11318"/>
                <p:cNvSpPr/>
                <p:nvPr/>
              </p:nvSpPr>
              <p:spPr>
                <a:xfrm>
                  <a:off x="4453" y="3460"/>
                  <a:ext cx="34" cy="160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0" y="0"/>
                      </a:moveTo>
                      <a:lnTo>
                        <a:pt x="35" y="191"/>
                      </a:lnTo>
                      <a:lnTo>
                        <a:pt x="41" y="185"/>
                      </a:lnTo>
                      <a:lnTo>
                        <a:pt x="9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0" name="任意多边形 11319"/>
                <p:cNvSpPr/>
                <p:nvPr/>
              </p:nvSpPr>
              <p:spPr>
                <a:xfrm>
                  <a:off x="4482" y="3615"/>
                  <a:ext cx="169" cy="108"/>
                </a:xfrm>
                <a:custGeom>
                  <a:avLst/>
                  <a:gdLst/>
                  <a:ahLst/>
                  <a:cxnLst/>
                  <a:pathLst>
                    <a:path w="201" h="128">
                      <a:moveTo>
                        <a:pt x="201" y="128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201" y="123"/>
                      </a:lnTo>
                      <a:lnTo>
                        <a:pt x="201" y="128"/>
                      </a:lnTo>
                      <a:close/>
                    </a:path>
                  </a:pathLst>
                </a:custGeom>
                <a:solidFill>
                  <a:srgbClr val="E9D9C5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1" name="任意多边形 11320"/>
                <p:cNvSpPr/>
                <p:nvPr/>
              </p:nvSpPr>
              <p:spPr>
                <a:xfrm>
                  <a:off x="4460" y="3464"/>
                  <a:ext cx="193" cy="259"/>
                </a:xfrm>
                <a:custGeom>
                  <a:avLst/>
                  <a:gdLst/>
                  <a:ahLst/>
                  <a:cxnLst/>
                  <a:pathLst>
                    <a:path w="229" h="308">
                      <a:moveTo>
                        <a:pt x="0" y="0"/>
                      </a:moveTo>
                      <a:lnTo>
                        <a:pt x="227" y="110"/>
                      </a:lnTo>
                      <a:lnTo>
                        <a:pt x="229" y="308"/>
                      </a:lnTo>
                      <a:lnTo>
                        <a:pt x="227" y="308"/>
                      </a:lnTo>
                      <a:lnTo>
                        <a:pt x="225" y="1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2" name="任意多边形 11321"/>
                <p:cNvSpPr/>
                <p:nvPr/>
              </p:nvSpPr>
              <p:spPr>
                <a:xfrm>
                  <a:off x="4794" y="3441"/>
                  <a:ext cx="29" cy="157"/>
                </a:xfrm>
                <a:custGeom>
                  <a:avLst/>
                  <a:gdLst/>
                  <a:ahLst/>
                  <a:cxnLst/>
                  <a:pathLst>
                    <a:path w="34" h="187">
                      <a:moveTo>
                        <a:pt x="34" y="0"/>
                      </a:moveTo>
                      <a:lnTo>
                        <a:pt x="6" y="187"/>
                      </a:lnTo>
                      <a:lnTo>
                        <a:pt x="0" y="185"/>
                      </a:lnTo>
                      <a:lnTo>
                        <a:pt x="26" y="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5C5546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3" name="任意多边形 11322"/>
                <p:cNvSpPr/>
                <p:nvPr/>
              </p:nvSpPr>
              <p:spPr>
                <a:xfrm>
                  <a:off x="4676" y="3596"/>
                  <a:ext cx="123" cy="125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0" y="79"/>
                      </a:moveTo>
                      <a:cubicBezTo>
                        <a:pt x="0" y="78"/>
                        <a:pt x="0" y="74"/>
                        <a:pt x="0" y="7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4" name="任意多边形 11323"/>
                <p:cNvSpPr/>
                <p:nvPr/>
              </p:nvSpPr>
              <p:spPr>
                <a:xfrm>
                  <a:off x="4676" y="3441"/>
                  <a:ext cx="147" cy="273"/>
                </a:xfrm>
                <a:custGeom>
                  <a:avLst/>
                  <a:gdLst/>
                  <a:ahLst/>
                  <a:cxnLst/>
                  <a:pathLst>
                    <a:path w="174" h="325">
                      <a:moveTo>
                        <a:pt x="0" y="325"/>
                      </a:moveTo>
                      <a:lnTo>
                        <a:pt x="4" y="132"/>
                      </a:lnTo>
                      <a:lnTo>
                        <a:pt x="174" y="0"/>
                      </a:lnTo>
                      <a:lnTo>
                        <a:pt x="166" y="8"/>
                      </a:lnTo>
                      <a:lnTo>
                        <a:pt x="6" y="134"/>
                      </a:lnTo>
                      <a:lnTo>
                        <a:pt x="0" y="325"/>
                      </a:lnTo>
                      <a:lnTo>
                        <a:pt x="0" y="32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4763" cap="flat" cmpd="sng">
                  <a:solidFill>
                    <a:srgbClr val="231F20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325" name="组合 11324"/>
              <p:cNvGrpSpPr/>
              <p:nvPr/>
            </p:nvGrpSpPr>
            <p:grpSpPr>
              <a:xfrm>
                <a:off x="4700" y="3225"/>
                <a:ext cx="447" cy="429"/>
                <a:chOff x="2622" y="3342"/>
                <a:chExt cx="524" cy="503"/>
              </a:xfrm>
            </p:grpSpPr>
            <p:sp>
              <p:nvSpPr>
                <p:cNvPr id="11326" name="任意多边形 11325"/>
                <p:cNvSpPr/>
                <p:nvPr/>
              </p:nvSpPr>
              <p:spPr>
                <a:xfrm>
                  <a:off x="2836" y="3442"/>
                  <a:ext cx="310" cy="397"/>
                </a:xfrm>
                <a:custGeom>
                  <a:avLst/>
                  <a:gdLst/>
                  <a:ahLst/>
                  <a:cxnLst/>
                  <a:pathLst>
                    <a:path w="282" h="362">
                      <a:moveTo>
                        <a:pt x="237" y="217"/>
                      </a:moveTo>
                      <a:lnTo>
                        <a:pt x="4" y="362"/>
                      </a:lnTo>
                      <a:lnTo>
                        <a:pt x="0" y="128"/>
                      </a:lnTo>
                      <a:lnTo>
                        <a:pt x="282" y="0"/>
                      </a:lnTo>
                      <a:lnTo>
                        <a:pt x="237" y="217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7" name="任意多边形 11326"/>
                <p:cNvSpPr/>
                <p:nvPr/>
              </p:nvSpPr>
              <p:spPr>
                <a:xfrm>
                  <a:off x="2625" y="3427"/>
                  <a:ext cx="218" cy="418"/>
                </a:xfrm>
                <a:custGeom>
                  <a:avLst/>
                  <a:gdLst/>
                  <a:ahLst/>
                  <a:cxnLst/>
                  <a:pathLst>
                    <a:path w="198" h="381">
                      <a:moveTo>
                        <a:pt x="0" y="0"/>
                      </a:moveTo>
                      <a:lnTo>
                        <a:pt x="194" y="147"/>
                      </a:lnTo>
                      <a:lnTo>
                        <a:pt x="198" y="381"/>
                      </a:lnTo>
                      <a:lnTo>
                        <a:pt x="34" y="2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8" name="任意多边形 11327"/>
                <p:cNvSpPr/>
                <p:nvPr/>
              </p:nvSpPr>
              <p:spPr>
                <a:xfrm>
                  <a:off x="2622" y="3342"/>
                  <a:ext cx="524" cy="241"/>
                </a:xfrm>
                <a:custGeom>
                  <a:avLst/>
                  <a:gdLst/>
                  <a:ahLst/>
                  <a:cxnLst/>
                  <a:pathLst>
                    <a:path w="476" h="219">
                      <a:moveTo>
                        <a:pt x="476" y="91"/>
                      </a:moveTo>
                      <a:lnTo>
                        <a:pt x="232" y="0"/>
                      </a:lnTo>
                      <a:lnTo>
                        <a:pt x="0" y="72"/>
                      </a:lnTo>
                      <a:lnTo>
                        <a:pt x="194" y="219"/>
                      </a:lnTo>
                      <a:lnTo>
                        <a:pt x="476" y="9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29" name="任意多边形 11328"/>
                <p:cNvSpPr/>
                <p:nvPr/>
              </p:nvSpPr>
              <p:spPr>
                <a:xfrm>
                  <a:off x="2875" y="3354"/>
                  <a:ext cx="233" cy="93"/>
                </a:xfrm>
                <a:custGeom>
                  <a:avLst/>
                  <a:gdLst/>
                  <a:ahLst/>
                  <a:cxnLst/>
                  <a:pathLst>
                    <a:path w="212" h="84">
                      <a:moveTo>
                        <a:pt x="212" y="80"/>
                      </a:moveTo>
                      <a:lnTo>
                        <a:pt x="0" y="0"/>
                      </a:lnTo>
                      <a:lnTo>
                        <a:pt x="2" y="6"/>
                      </a:lnTo>
                      <a:lnTo>
                        <a:pt x="202" y="84"/>
                      </a:lnTo>
                      <a:lnTo>
                        <a:pt x="212" y="8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0" name="任意多边形 11329"/>
                <p:cNvSpPr/>
                <p:nvPr/>
              </p:nvSpPr>
              <p:spPr>
                <a:xfrm>
                  <a:off x="2656" y="3354"/>
                  <a:ext cx="221" cy="76"/>
                </a:xfrm>
                <a:custGeom>
                  <a:avLst/>
                  <a:gdLst/>
                  <a:ahLst/>
                  <a:cxnLst/>
                  <a:pathLst>
                    <a:path w="202" h="68">
                      <a:moveTo>
                        <a:pt x="200" y="0"/>
                      </a:moveTo>
                      <a:lnTo>
                        <a:pt x="0" y="65"/>
                      </a:lnTo>
                      <a:lnTo>
                        <a:pt x="6" y="68"/>
                      </a:lnTo>
                      <a:lnTo>
                        <a:pt x="202" y="6"/>
                      </a:lnTo>
                      <a:lnTo>
                        <a:pt x="20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1" name="任意多边形 11330"/>
                <p:cNvSpPr/>
                <p:nvPr/>
              </p:nvSpPr>
              <p:spPr>
                <a:xfrm>
                  <a:off x="2662" y="3430"/>
                  <a:ext cx="435" cy="130"/>
                </a:xfrm>
                <a:custGeom>
                  <a:avLst/>
                  <a:gdLst/>
                  <a:ahLst/>
                  <a:cxnLst/>
                  <a:pathLst>
                    <a:path w="396" h="119">
                      <a:moveTo>
                        <a:pt x="396" y="16"/>
                      </a:moveTo>
                      <a:lnTo>
                        <a:pt x="164" y="119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64" y="116"/>
                      </a:lnTo>
                      <a:lnTo>
                        <a:pt x="396" y="16"/>
                      </a:lnTo>
                      <a:lnTo>
                        <a:pt x="396" y="16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2" name="任意多边形 11331"/>
                <p:cNvSpPr/>
                <p:nvPr/>
              </p:nvSpPr>
              <p:spPr>
                <a:xfrm>
                  <a:off x="3072" y="3468"/>
                  <a:ext cx="46" cy="209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41" y="0"/>
                      </a:moveTo>
                      <a:lnTo>
                        <a:pt x="5" y="191"/>
                      </a:lnTo>
                      <a:lnTo>
                        <a:pt x="0" y="185"/>
                      </a:lnTo>
                      <a:lnTo>
                        <a:pt x="32" y="6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6C6452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3" name="任意多边形 11332"/>
                <p:cNvSpPr/>
                <p:nvPr/>
              </p:nvSpPr>
              <p:spPr>
                <a:xfrm>
                  <a:off x="2858" y="3670"/>
                  <a:ext cx="220" cy="145"/>
                </a:xfrm>
                <a:custGeom>
                  <a:avLst/>
                  <a:gdLst/>
                  <a:ahLst/>
                  <a:cxnLst/>
                  <a:pathLst>
                    <a:path w="200" h="131">
                      <a:moveTo>
                        <a:pt x="0" y="131"/>
                      </a:moveTo>
                      <a:lnTo>
                        <a:pt x="200" y="6"/>
                      </a:lnTo>
                      <a:lnTo>
                        <a:pt x="195" y="0"/>
                      </a:lnTo>
                      <a:lnTo>
                        <a:pt x="0" y="123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4" name="任意多边形 11333"/>
                <p:cNvSpPr/>
                <p:nvPr/>
              </p:nvSpPr>
              <p:spPr>
                <a:xfrm>
                  <a:off x="2858" y="3474"/>
                  <a:ext cx="250" cy="341"/>
                </a:xfrm>
                <a:custGeom>
                  <a:avLst/>
                  <a:gdLst/>
                  <a:ahLst/>
                  <a:cxnLst/>
                  <a:pathLst>
                    <a:path w="227" h="310">
                      <a:moveTo>
                        <a:pt x="227" y="0"/>
                      </a:moveTo>
                      <a:lnTo>
                        <a:pt x="0" y="110"/>
                      </a:lnTo>
                      <a:lnTo>
                        <a:pt x="0" y="310"/>
                      </a:lnTo>
                      <a:lnTo>
                        <a:pt x="0" y="310"/>
                      </a:lnTo>
                      <a:lnTo>
                        <a:pt x="2" y="111"/>
                      </a:lnTo>
                      <a:lnTo>
                        <a:pt x="227" y="0"/>
                      </a:lnTo>
                      <a:lnTo>
                        <a:pt x="22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 cap="flat" cmpd="sng">
                  <a:solidFill>
                    <a:srgbClr val="231F2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5" name="任意多边形 11334"/>
                <p:cNvSpPr/>
                <p:nvPr/>
              </p:nvSpPr>
              <p:spPr>
                <a:xfrm>
                  <a:off x="2638" y="3452"/>
                  <a:ext cx="37" cy="203"/>
                </a:xfrm>
                <a:custGeom>
                  <a:avLst/>
                  <a:gdLst/>
                  <a:ahLst/>
                  <a:cxnLst/>
                  <a:pathLst>
                    <a:path w="34" h="185">
                      <a:moveTo>
                        <a:pt x="0" y="0"/>
                      </a:moveTo>
                      <a:lnTo>
                        <a:pt x="28" y="185"/>
                      </a:lnTo>
                      <a:lnTo>
                        <a:pt x="34" y="183"/>
                      </a:lnTo>
                      <a:lnTo>
                        <a:pt x="8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6" name="任意多边形 11335"/>
                <p:cNvSpPr/>
                <p:nvPr/>
              </p:nvSpPr>
              <p:spPr>
                <a:xfrm>
                  <a:off x="2668" y="3653"/>
                  <a:ext cx="161" cy="163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77" y="79"/>
                      </a:moveTo>
                      <a:cubicBezTo>
                        <a:pt x="77" y="79"/>
                        <a:pt x="77" y="74"/>
                        <a:pt x="77" y="74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77" y="79"/>
                      </a:lnTo>
                      <a:close/>
                    </a:path>
                  </a:pathLst>
                </a:custGeom>
                <a:solidFill>
                  <a:srgbClr val="DEC5A7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37" name="任意多边形 11336"/>
                <p:cNvSpPr/>
                <p:nvPr/>
              </p:nvSpPr>
              <p:spPr>
                <a:xfrm>
                  <a:off x="2638" y="3452"/>
                  <a:ext cx="191" cy="355"/>
                </a:xfrm>
                <a:custGeom>
                  <a:avLst/>
                  <a:gdLst/>
                  <a:ahLst/>
                  <a:cxnLst/>
                  <a:pathLst>
                    <a:path w="174" h="323">
                      <a:moveTo>
                        <a:pt x="174" y="323"/>
                      </a:moveTo>
                      <a:lnTo>
                        <a:pt x="170" y="132"/>
                      </a:lnTo>
                      <a:lnTo>
                        <a:pt x="0" y="0"/>
                      </a:lnTo>
                      <a:lnTo>
                        <a:pt x="8" y="7"/>
                      </a:lnTo>
                      <a:lnTo>
                        <a:pt x="168" y="132"/>
                      </a:lnTo>
                      <a:lnTo>
                        <a:pt x="174" y="323"/>
                      </a:lnTo>
                      <a:lnTo>
                        <a:pt x="174" y="323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1338" name="组合 11337"/>
              <p:cNvGrpSpPr/>
              <p:nvPr/>
            </p:nvGrpSpPr>
            <p:grpSpPr>
              <a:xfrm>
                <a:off x="4720" y="2994"/>
                <a:ext cx="445" cy="426"/>
                <a:chOff x="3878" y="2568"/>
                <a:chExt cx="522" cy="500"/>
              </a:xfrm>
            </p:grpSpPr>
            <p:sp>
              <p:nvSpPr>
                <p:cNvPr id="11339" name="任意多边形 11338"/>
                <p:cNvSpPr/>
                <p:nvPr/>
              </p:nvSpPr>
              <p:spPr>
                <a:xfrm>
                  <a:off x="4143" y="2582"/>
                  <a:ext cx="122" cy="94"/>
                </a:xfrm>
                <a:custGeom>
                  <a:avLst/>
                  <a:gdLst/>
                  <a:ahLst/>
                  <a:cxnLst/>
                  <a:pathLst>
                    <a:path w="111" h="85">
                      <a:moveTo>
                        <a:pt x="0" y="0"/>
                      </a:moveTo>
                      <a:lnTo>
                        <a:pt x="110" y="85"/>
                      </a:lnTo>
                      <a:lnTo>
                        <a:pt x="111" y="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0"/>
                  </a:srgbClr>
                </a:solidFill>
                <a:ln w="8001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0" name="任意多边形 11339"/>
                <p:cNvSpPr/>
                <p:nvPr/>
              </p:nvSpPr>
              <p:spPr>
                <a:xfrm>
                  <a:off x="4188" y="2603"/>
                  <a:ext cx="14" cy="17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3" y="7"/>
                      </a:moveTo>
                      <a:cubicBezTo>
                        <a:pt x="5" y="8"/>
                        <a:pt x="6" y="7"/>
                        <a:pt x="6" y="7"/>
                      </a:cubicBezTo>
                      <a:cubicBezTo>
                        <a:pt x="7" y="5"/>
                        <a:pt x="6" y="2"/>
                        <a:pt x="4" y="1"/>
                      </a:cubicBezTo>
                      <a:cubicBezTo>
                        <a:pt x="2" y="0"/>
                        <a:pt x="1" y="0"/>
                        <a:pt x="0" y="2"/>
                      </a:cubicBezTo>
                      <a:cubicBezTo>
                        <a:pt x="0" y="3"/>
                        <a:pt x="1" y="6"/>
                        <a:pt x="3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1" name="任意多边形 11340"/>
                <p:cNvSpPr/>
                <p:nvPr/>
              </p:nvSpPr>
              <p:spPr>
                <a:xfrm>
                  <a:off x="4188" y="2617"/>
                  <a:ext cx="14" cy="17"/>
                </a:xfrm>
                <a:custGeom>
                  <a:avLst/>
                  <a:gdLst/>
                  <a:ahLst/>
                  <a:cxnLst/>
                  <a:pathLst>
                    <a:path w="7" h="8">
                      <a:moveTo>
                        <a:pt x="1" y="1"/>
                      </a:moveTo>
                      <a:cubicBezTo>
                        <a:pt x="0" y="2"/>
                        <a:pt x="0" y="5"/>
                        <a:pt x="1" y="6"/>
                      </a:cubicBezTo>
                      <a:cubicBezTo>
                        <a:pt x="3" y="8"/>
                        <a:pt x="6" y="8"/>
                        <a:pt x="7" y="7"/>
                      </a:cubicBezTo>
                      <a:cubicBezTo>
                        <a:pt x="7" y="6"/>
                        <a:pt x="7" y="6"/>
                        <a:pt x="7" y="4"/>
                      </a:cubicBezTo>
                      <a:cubicBezTo>
                        <a:pt x="6" y="2"/>
                        <a:pt x="2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2" name="任意多边形 11341"/>
                <p:cNvSpPr>
                  <a:spLocks noEditPoints="1"/>
                </p:cNvSpPr>
                <p:nvPr/>
              </p:nvSpPr>
              <p:spPr>
                <a:xfrm>
                  <a:off x="4251" y="2613"/>
                  <a:ext cx="75" cy="107"/>
                </a:xfrm>
                <a:custGeom>
                  <a:avLst/>
                  <a:gdLst/>
                  <a:ahLst/>
                  <a:cxnLst/>
                  <a:pathLst>
                    <a:path w="36" h="52">
                      <a:moveTo>
                        <a:pt x="36" y="26"/>
                      </a:moveTo>
                      <a:cubicBezTo>
                        <a:pt x="36" y="22"/>
                        <a:pt x="36" y="18"/>
                        <a:pt x="36" y="15"/>
                      </a:cubicBezTo>
                      <a:cubicBezTo>
                        <a:pt x="33" y="13"/>
                        <a:pt x="29" y="11"/>
                        <a:pt x="25" y="10"/>
                      </a:cubicBezTo>
                      <a:cubicBezTo>
                        <a:pt x="24" y="10"/>
                        <a:pt x="22" y="8"/>
                        <a:pt x="20" y="8"/>
                      </a:cubicBezTo>
                      <a:cubicBezTo>
                        <a:pt x="17" y="7"/>
                        <a:pt x="14" y="5"/>
                        <a:pt x="10" y="4"/>
                      </a:cubicBezTo>
                      <a:cubicBezTo>
                        <a:pt x="10" y="4"/>
                        <a:pt x="9" y="3"/>
                        <a:pt x="9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5" y="2"/>
                        <a:pt x="3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8"/>
                        <a:pt x="2" y="8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6"/>
                        <a:pt x="2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5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8"/>
                        <a:pt x="4" y="8"/>
                        <a:pt x="5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4" y="11"/>
                        <a:pt x="5" y="11"/>
                      </a:cubicBezTo>
                      <a:cubicBezTo>
                        <a:pt x="5" y="11"/>
                        <a:pt x="5" y="11"/>
                        <a:pt x="6" y="10"/>
                      </a:cubicBezTo>
                      <a:cubicBezTo>
                        <a:pt x="6" y="11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3" y="10"/>
                      </a:cubicBezTo>
                      <a:cubicBezTo>
                        <a:pt x="2" y="10"/>
                        <a:pt x="3" y="10"/>
                        <a:pt x="2" y="10"/>
                      </a:cubicBezTo>
                      <a:cubicBezTo>
                        <a:pt x="2" y="11"/>
                        <a:pt x="2" y="11"/>
                        <a:pt x="2" y="12"/>
                      </a:cubicBezTo>
                      <a:cubicBezTo>
                        <a:pt x="2" y="12"/>
                        <a:pt x="2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2" y="13"/>
                        <a:pt x="2" y="12"/>
                        <a:pt x="1" y="12"/>
                      </a:cubicBezTo>
                      <a:cubicBezTo>
                        <a:pt x="1" y="12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1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9"/>
                        <a:pt x="0" y="9"/>
                        <a:pt x="0" y="9"/>
                      </a:cubicBezTo>
                      <a:cubicBezTo>
                        <a:pt x="0" y="10"/>
                        <a:pt x="0" y="13"/>
                        <a:pt x="0" y="15"/>
                      </a:cubicBezTo>
                      <a:cubicBezTo>
                        <a:pt x="0" y="18"/>
                        <a:pt x="1" y="22"/>
                        <a:pt x="0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0" y="32"/>
                        <a:pt x="1" y="35"/>
                        <a:pt x="1" y="36"/>
                      </a:cubicBezTo>
                      <a:cubicBezTo>
                        <a:pt x="1" y="37"/>
                        <a:pt x="1" y="37"/>
                        <a:pt x="2" y="37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1" y="37"/>
                        <a:pt x="1" y="37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4" y="39"/>
                        <a:pt x="4" y="38"/>
                        <a:pt x="4" y="38"/>
                      </a:cubicBezTo>
                      <a:cubicBezTo>
                        <a:pt x="4" y="38"/>
                        <a:pt x="4" y="39"/>
                        <a:pt x="4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40"/>
                        <a:pt x="6" y="39"/>
                        <a:pt x="7" y="40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40"/>
                        <a:pt x="9" y="39"/>
                        <a:pt x="9" y="40"/>
                      </a:cubicBezTo>
                      <a:cubicBezTo>
                        <a:pt x="9" y="40"/>
                        <a:pt x="8" y="40"/>
                        <a:pt x="9" y="41"/>
                      </a:cubicBezTo>
                      <a:cubicBezTo>
                        <a:pt x="10" y="42"/>
                        <a:pt x="13" y="43"/>
                        <a:pt x="14" y="43"/>
                      </a:cubicBezTo>
                      <a:cubicBezTo>
                        <a:pt x="14" y="43"/>
                        <a:pt x="14" y="43"/>
                        <a:pt x="15" y="43"/>
                      </a:cubicBezTo>
                      <a:cubicBezTo>
                        <a:pt x="15" y="43"/>
                        <a:pt x="14" y="43"/>
                        <a:pt x="15" y="43"/>
                      </a:cubicBezTo>
                      <a:cubicBezTo>
                        <a:pt x="15" y="44"/>
                        <a:pt x="16" y="44"/>
                        <a:pt x="17" y="44"/>
                      </a:cubicBezTo>
                      <a:cubicBezTo>
                        <a:pt x="17" y="44"/>
                        <a:pt x="16" y="44"/>
                        <a:pt x="16" y="44"/>
                      </a:cubicBezTo>
                      <a:cubicBezTo>
                        <a:pt x="16" y="43"/>
                        <a:pt x="16" y="44"/>
                        <a:pt x="16" y="44"/>
                      </a:cubicBezTo>
                      <a:cubicBezTo>
                        <a:pt x="16" y="43"/>
                        <a:pt x="15" y="43"/>
                        <a:pt x="15" y="43"/>
                      </a:cubicBezTo>
                      <a:cubicBezTo>
                        <a:pt x="16" y="43"/>
                        <a:pt x="18" y="44"/>
                        <a:pt x="19" y="44"/>
                      </a:cubicBezTo>
                      <a:cubicBezTo>
                        <a:pt x="19" y="44"/>
                        <a:pt x="19" y="45"/>
                        <a:pt x="20" y="45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20" y="46"/>
                        <a:pt x="20" y="45"/>
                        <a:pt x="20" y="46"/>
                      </a:cubicBezTo>
                      <a:cubicBezTo>
                        <a:pt x="21" y="46"/>
                        <a:pt x="22" y="47"/>
                        <a:pt x="23" y="47"/>
                      </a:cubicBezTo>
                      <a:cubicBezTo>
                        <a:pt x="23" y="46"/>
                        <a:pt x="23" y="47"/>
                        <a:pt x="22" y="46"/>
                      </a:cubicBezTo>
                      <a:cubicBezTo>
                        <a:pt x="23" y="46"/>
                        <a:pt x="23" y="45"/>
                        <a:pt x="23" y="45"/>
                      </a:cubicBezTo>
                      <a:cubicBezTo>
                        <a:pt x="24" y="46"/>
                        <a:pt x="24" y="46"/>
                        <a:pt x="24" y="45"/>
                      </a:cubicBezTo>
                      <a:cubicBezTo>
                        <a:pt x="24" y="45"/>
                        <a:pt x="24" y="45"/>
                        <a:pt x="23" y="45"/>
                      </a:cubicBezTo>
                      <a:cubicBezTo>
                        <a:pt x="23" y="44"/>
                        <a:pt x="23" y="44"/>
                        <a:pt x="23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4" y="42"/>
                        <a:pt x="22" y="39"/>
                        <a:pt x="23" y="39"/>
                      </a:cubicBezTo>
                      <a:cubicBezTo>
                        <a:pt x="23" y="39"/>
                        <a:pt x="23" y="38"/>
                        <a:pt x="23" y="38"/>
                      </a:cubicBezTo>
                      <a:cubicBezTo>
                        <a:pt x="23" y="39"/>
                        <a:pt x="24" y="38"/>
                        <a:pt x="24" y="39"/>
                      </a:cubicBezTo>
                      <a:cubicBezTo>
                        <a:pt x="24" y="39"/>
                        <a:pt x="24" y="39"/>
                        <a:pt x="24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4" y="40"/>
                        <a:pt x="24" y="41"/>
                        <a:pt x="24" y="41"/>
                      </a:cubicBezTo>
                      <a:cubicBezTo>
                        <a:pt x="24" y="41"/>
                        <a:pt x="24" y="42"/>
                        <a:pt x="25" y="42"/>
                      </a:cubicBezTo>
                      <a:cubicBezTo>
                        <a:pt x="25" y="42"/>
                        <a:pt x="25" y="41"/>
                        <a:pt x="26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2"/>
                        <a:pt x="24" y="42"/>
                        <a:pt x="24" y="42"/>
                      </a:cubicBezTo>
                      <a:cubicBezTo>
                        <a:pt x="24" y="42"/>
                        <a:pt x="24" y="42"/>
                        <a:pt x="24" y="43"/>
                      </a:cubicBezTo>
                      <a:cubicBezTo>
                        <a:pt x="24" y="43"/>
                        <a:pt x="24" y="43"/>
                        <a:pt x="24" y="44"/>
                      </a:cubicBezTo>
                      <a:cubicBezTo>
                        <a:pt x="24" y="44"/>
                        <a:pt x="25" y="44"/>
                        <a:pt x="25" y="45"/>
                      </a:cubicBezTo>
                      <a:cubicBezTo>
                        <a:pt x="25" y="46"/>
                        <a:pt x="25" y="46"/>
                        <a:pt x="25" y="47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5" y="48"/>
                        <a:pt x="24" y="47"/>
                        <a:pt x="24" y="47"/>
                      </a:cubicBezTo>
                      <a:cubicBezTo>
                        <a:pt x="25" y="48"/>
                        <a:pt x="26" y="48"/>
                        <a:pt x="27" y="49"/>
                      </a:cubicBezTo>
                      <a:cubicBezTo>
                        <a:pt x="27" y="49"/>
                        <a:pt x="27" y="48"/>
                        <a:pt x="27" y="48"/>
                      </a:cubicBezTo>
                      <a:cubicBezTo>
                        <a:pt x="28" y="49"/>
                        <a:pt x="27" y="49"/>
                        <a:pt x="28" y="49"/>
                      </a:cubicBezTo>
                      <a:cubicBezTo>
                        <a:pt x="29" y="50"/>
                        <a:pt x="31" y="51"/>
                        <a:pt x="32" y="51"/>
                      </a:cubicBezTo>
                      <a:cubicBezTo>
                        <a:pt x="32" y="51"/>
                        <a:pt x="32" y="50"/>
                        <a:pt x="32" y="50"/>
                      </a:cubicBezTo>
                      <a:cubicBezTo>
                        <a:pt x="33" y="50"/>
                        <a:pt x="34" y="51"/>
                        <a:pt x="33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2"/>
                        <a:pt x="34" y="52"/>
                        <a:pt x="35" y="52"/>
                      </a:cubicBezTo>
                      <a:cubicBezTo>
                        <a:pt x="36" y="51"/>
                        <a:pt x="36" y="49"/>
                        <a:pt x="35" y="47"/>
                      </a:cubicBezTo>
                      <a:cubicBezTo>
                        <a:pt x="35" y="45"/>
                        <a:pt x="36" y="44"/>
                        <a:pt x="36" y="41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38"/>
                        <a:pt x="36" y="34"/>
                        <a:pt x="36" y="31"/>
                      </a:cubicBezTo>
                      <a:cubicBezTo>
                        <a:pt x="36" y="31"/>
                        <a:pt x="35" y="30"/>
                        <a:pt x="36" y="30"/>
                      </a:cubicBezTo>
                      <a:cubicBezTo>
                        <a:pt x="36" y="29"/>
                        <a:pt x="36" y="29"/>
                        <a:pt x="36" y="28"/>
                      </a:cubicBezTo>
                      <a:cubicBezTo>
                        <a:pt x="36" y="28"/>
                        <a:pt x="36" y="26"/>
                        <a:pt x="36" y="26"/>
                      </a:cubicBezTo>
                      <a:close/>
                      <a:moveTo>
                        <a:pt x="1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lose/>
                      <a:moveTo>
                        <a:pt x="4" y="6"/>
                      </a:moveTo>
                      <a:cubicBezTo>
                        <a:pt x="3" y="6"/>
                        <a:pt x="3" y="5"/>
                        <a:pt x="4" y="5"/>
                      </a:cubicBezTo>
                      <a:cubicBezTo>
                        <a:pt x="4" y="5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lose/>
                      <a:moveTo>
                        <a:pt x="5" y="4"/>
                      </a:moveTo>
                      <a:cubicBezTo>
                        <a:pt x="5" y="3"/>
                        <a:pt x="6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lose/>
                      <a:moveTo>
                        <a:pt x="5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lose/>
                      <a:moveTo>
                        <a:pt x="25" y="44"/>
                      </a:moveTo>
                      <a:cubicBezTo>
                        <a:pt x="25" y="44"/>
                        <a:pt x="25" y="43"/>
                        <a:pt x="25" y="43"/>
                      </a:cubicBezTo>
                      <a:cubicBezTo>
                        <a:pt x="25" y="43"/>
                        <a:pt x="25" y="44"/>
                        <a:pt x="25" y="44"/>
                      </a:cubicBezTo>
                      <a:cubicBezTo>
                        <a:pt x="25" y="44"/>
                        <a:pt x="25" y="44"/>
                        <a:pt x="25" y="44"/>
                      </a:cubicBezTo>
                      <a:close/>
                      <a:moveTo>
                        <a:pt x="35" y="18"/>
                      </a:move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5" y="18"/>
                      </a:cubicBezTo>
                      <a:close/>
                      <a:moveTo>
                        <a:pt x="34" y="20"/>
                      </a:moveTo>
                      <a:cubicBezTo>
                        <a:pt x="35" y="20"/>
                        <a:pt x="34" y="20"/>
                        <a:pt x="34" y="21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lose/>
                      <a:moveTo>
                        <a:pt x="34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3" y="21"/>
                        <a:pt x="34" y="21"/>
                        <a:pt x="34" y="22"/>
                      </a:cubicBezTo>
                      <a:close/>
                      <a:moveTo>
                        <a:pt x="34" y="35"/>
                      </a:moveTo>
                      <a:cubicBezTo>
                        <a:pt x="34" y="35"/>
                        <a:pt x="34" y="35"/>
                        <a:pt x="35" y="34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5" y="36"/>
                        <a:pt x="34" y="35"/>
                        <a:pt x="34" y="35"/>
                      </a:cubicBezTo>
                      <a:close/>
                      <a:moveTo>
                        <a:pt x="35" y="43"/>
                      </a:moveTo>
                      <a:cubicBezTo>
                        <a:pt x="35" y="43"/>
                        <a:pt x="34" y="43"/>
                        <a:pt x="34" y="42"/>
                      </a:cubicBezTo>
                      <a:cubicBezTo>
                        <a:pt x="34" y="42"/>
                        <a:pt x="35" y="42"/>
                        <a:pt x="35" y="42"/>
                      </a:cubicBezTo>
                      <a:cubicBezTo>
                        <a:pt x="35" y="42"/>
                        <a:pt x="35" y="43"/>
                        <a:pt x="35" y="43"/>
                      </a:cubicBezTo>
                      <a:close/>
                      <a:moveTo>
                        <a:pt x="32" y="26"/>
                      </a:moveTo>
                      <a:cubicBezTo>
                        <a:pt x="32" y="26"/>
                        <a:pt x="32" y="27"/>
                        <a:pt x="33" y="27"/>
                      </a:cubicBezTo>
                      <a:cubicBezTo>
                        <a:pt x="33" y="28"/>
                        <a:pt x="32" y="28"/>
                        <a:pt x="32" y="28"/>
                      </a:cubicBezTo>
                      <a:cubicBezTo>
                        <a:pt x="32" y="27"/>
                        <a:pt x="32" y="27"/>
                        <a:pt x="31" y="27"/>
                      </a:cubicBezTo>
                      <a:cubicBezTo>
                        <a:pt x="32" y="27"/>
                        <a:pt x="32" y="26"/>
                        <a:pt x="32" y="26"/>
                      </a:cubicBezTo>
                      <a:close/>
                      <a:moveTo>
                        <a:pt x="32" y="25"/>
                      </a:move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5"/>
                        <a:pt x="32" y="25"/>
                        <a:pt x="32" y="25"/>
                      </a:cubicBezTo>
                      <a:close/>
                      <a:moveTo>
                        <a:pt x="34" y="38"/>
                      </a:move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4" y="38"/>
                        <a:pt x="33" y="38"/>
                        <a:pt x="34" y="38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lose/>
                      <a:moveTo>
                        <a:pt x="33" y="36"/>
                      </a:moveTo>
                      <a:cubicBezTo>
                        <a:pt x="33" y="36"/>
                        <a:pt x="33" y="35"/>
                        <a:pt x="33" y="35"/>
                      </a:cubicBezTo>
                      <a:cubicBezTo>
                        <a:pt x="34" y="35"/>
                        <a:pt x="34" y="36"/>
                        <a:pt x="34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3" y="34"/>
                      </a:moveTo>
                      <a:cubicBezTo>
                        <a:pt x="33" y="34"/>
                        <a:pt x="33" y="34"/>
                        <a:pt x="32" y="34"/>
                      </a:cubicBezTo>
                      <a:cubicBezTo>
                        <a:pt x="32" y="33"/>
                        <a:pt x="33" y="33"/>
                        <a:pt x="33" y="33"/>
                      </a:cubicBezTo>
                      <a:cubicBezTo>
                        <a:pt x="33" y="33"/>
                        <a:pt x="33" y="32"/>
                        <a:pt x="33" y="32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3" y="33"/>
                        <a:pt x="34" y="33"/>
                        <a:pt x="34" y="33"/>
                      </a:cubicBezTo>
                      <a:cubicBezTo>
                        <a:pt x="34" y="34"/>
                        <a:pt x="34" y="33"/>
                        <a:pt x="34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4"/>
                        <a:pt x="34" y="34"/>
                        <a:pt x="33" y="34"/>
                      </a:cubicBezTo>
                      <a:close/>
                      <a:moveTo>
                        <a:pt x="32" y="38"/>
                      </a:moveTo>
                      <a:cubicBezTo>
                        <a:pt x="32" y="38"/>
                        <a:pt x="33" y="39"/>
                        <a:pt x="33" y="38"/>
                      </a:cubicBezTo>
                      <a:cubicBezTo>
                        <a:pt x="33" y="39"/>
                        <a:pt x="32" y="39"/>
                        <a:pt x="32" y="38"/>
                      </a:cubicBezTo>
                      <a:close/>
                      <a:moveTo>
                        <a:pt x="32" y="38"/>
                      </a:move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2" y="37"/>
                        <a:pt x="32" y="37"/>
                        <a:pt x="32" y="38"/>
                      </a:cubicBezTo>
                      <a:cubicBezTo>
                        <a:pt x="32" y="37"/>
                        <a:pt x="32" y="38"/>
                        <a:pt x="32" y="38"/>
                      </a:cubicBezTo>
                      <a:close/>
                      <a:moveTo>
                        <a:pt x="33" y="37"/>
                      </a:move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3" y="38"/>
                        <a:pt x="32" y="38"/>
                        <a:pt x="33" y="37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5" y="33"/>
                        <a:pt x="35" y="34"/>
                      </a:cubicBezTo>
                      <a:cubicBezTo>
                        <a:pt x="34" y="33"/>
                        <a:pt x="34" y="33"/>
                        <a:pt x="34" y="32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4" y="23"/>
                        <a:pt x="35" y="24"/>
                      </a:cubicBezTo>
                      <a:cubicBezTo>
                        <a:pt x="35" y="24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4" y="24"/>
                      </a:cubicBezTo>
                      <a:close/>
                      <a:moveTo>
                        <a:pt x="34" y="32"/>
                      </a:moveTo>
                      <a:cubicBezTo>
                        <a:pt x="34" y="32"/>
                        <a:pt x="32" y="32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4" y="31"/>
                        <a:pt x="35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7"/>
                      </a:cubicBezTo>
                      <a:close/>
                      <a:moveTo>
                        <a:pt x="32" y="31"/>
                      </a:moveTo>
                      <a:cubicBezTo>
                        <a:pt x="32" y="31"/>
                        <a:pt x="31" y="31"/>
                        <a:pt x="31" y="31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lose/>
                      <a:moveTo>
                        <a:pt x="33" y="40"/>
                      </a:moveTo>
                      <a:cubicBezTo>
                        <a:pt x="33" y="40"/>
                        <a:pt x="32" y="40"/>
                        <a:pt x="32" y="40"/>
                      </a:cubicBezTo>
                      <a:cubicBezTo>
                        <a:pt x="32" y="39"/>
                        <a:pt x="33" y="40"/>
                        <a:pt x="33" y="40"/>
                      </a:cubicBezTo>
                      <a:close/>
                      <a:moveTo>
                        <a:pt x="32" y="40"/>
                      </a:moveTo>
                      <a:cubicBezTo>
                        <a:pt x="33" y="40"/>
                        <a:pt x="32" y="41"/>
                        <a:pt x="33" y="41"/>
                      </a:cubicBezTo>
                      <a:cubicBezTo>
                        <a:pt x="33" y="41"/>
                        <a:pt x="33" y="40"/>
                        <a:pt x="33" y="40"/>
                      </a:cubicBezTo>
                      <a:cubicBezTo>
                        <a:pt x="33" y="40"/>
                        <a:pt x="34" y="40"/>
                        <a:pt x="34" y="41"/>
                      </a:cubicBezTo>
                      <a:cubicBezTo>
                        <a:pt x="33" y="41"/>
                        <a:pt x="33" y="41"/>
                        <a:pt x="33" y="42"/>
                      </a:cubicBezTo>
                      <a:cubicBezTo>
                        <a:pt x="33" y="42"/>
                        <a:pt x="33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lose/>
                      <a:moveTo>
                        <a:pt x="34" y="41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3" y="41"/>
                        <a:pt x="34" y="41"/>
                        <a:pt x="34" y="41"/>
                      </a:cubicBezTo>
                      <a:close/>
                      <a:moveTo>
                        <a:pt x="34" y="23"/>
                      </a:moveTo>
                      <a:cubicBezTo>
                        <a:pt x="34" y="23"/>
                        <a:pt x="34" y="22"/>
                        <a:pt x="34" y="22"/>
                      </a:cubicBezTo>
                      <a:cubicBezTo>
                        <a:pt x="34" y="23"/>
                        <a:pt x="34" y="22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lose/>
                      <a:moveTo>
                        <a:pt x="34" y="24"/>
                      </a:moveTo>
                      <a:cubicBezTo>
                        <a:pt x="34" y="24"/>
                        <a:pt x="35" y="25"/>
                        <a:pt x="34" y="25"/>
                      </a:cubicBezTo>
                      <a:cubicBezTo>
                        <a:pt x="33" y="25"/>
                        <a:pt x="33" y="24"/>
                        <a:pt x="32" y="23"/>
                      </a:cubicBezTo>
                      <a:cubicBezTo>
                        <a:pt x="32" y="23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1" y="23"/>
                      </a:cubicBezTo>
                      <a:cubicBezTo>
                        <a:pt x="31" y="23"/>
                        <a:pt x="32" y="23"/>
                        <a:pt x="32" y="23"/>
                      </a:cubicBezTo>
                      <a:cubicBezTo>
                        <a:pt x="33" y="23"/>
                        <a:pt x="33" y="23"/>
                        <a:pt x="34" y="23"/>
                      </a:cubicBezTo>
                      <a:cubicBezTo>
                        <a:pt x="33" y="24"/>
                        <a:pt x="33" y="23"/>
                        <a:pt x="33" y="24"/>
                      </a:cubicBezTo>
                      <a:cubicBezTo>
                        <a:pt x="33" y="24"/>
                        <a:pt x="34" y="24"/>
                        <a:pt x="34" y="24"/>
                      </a:cubicBezTo>
                      <a:close/>
                      <a:moveTo>
                        <a:pt x="33" y="23"/>
                      </a:moveTo>
                      <a:cubicBezTo>
                        <a:pt x="33" y="22"/>
                        <a:pt x="33" y="22"/>
                        <a:pt x="34" y="22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33" y="20"/>
                      </a:move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3" y="19"/>
                      </a:moveTo>
                      <a:cubicBezTo>
                        <a:pt x="33" y="19"/>
                        <a:pt x="33" y="19"/>
                        <a:pt x="32" y="19"/>
                      </a:cubicBezTo>
                      <a:cubicBezTo>
                        <a:pt x="33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3" y="16"/>
                        <a:pt x="32" y="18"/>
                        <a:pt x="33" y="19"/>
                      </a:cubicBezTo>
                      <a:close/>
                      <a:moveTo>
                        <a:pt x="31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1"/>
                        <a:pt x="32" y="21"/>
                      </a:cubicBezTo>
                      <a:cubicBezTo>
                        <a:pt x="31" y="21"/>
                        <a:pt x="31" y="20"/>
                        <a:pt x="31" y="20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ubicBezTo>
                        <a:pt x="30" y="15"/>
                        <a:pt x="30" y="16"/>
                        <a:pt x="31" y="16"/>
                      </a:cubicBezTo>
                      <a:close/>
                      <a:moveTo>
                        <a:pt x="30" y="45"/>
                      </a:moveTo>
                      <a:cubicBezTo>
                        <a:pt x="30" y="45"/>
                        <a:pt x="30" y="46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lose/>
                      <a:moveTo>
                        <a:pt x="30" y="18"/>
                      </a:moveTo>
                      <a:cubicBezTo>
                        <a:pt x="30" y="19"/>
                        <a:pt x="30" y="18"/>
                        <a:pt x="30" y="19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lose/>
                      <a:moveTo>
                        <a:pt x="30" y="41"/>
                      </a:moveTo>
                      <a:cubicBezTo>
                        <a:pt x="30" y="41"/>
                        <a:pt x="30" y="40"/>
                        <a:pt x="29" y="40"/>
                      </a:cubicBezTo>
                      <a:cubicBezTo>
                        <a:pt x="29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1"/>
                      </a:cubicBezTo>
                      <a:close/>
                      <a:moveTo>
                        <a:pt x="27" y="42"/>
                      </a:moveTo>
                      <a:cubicBezTo>
                        <a:pt x="27" y="42"/>
                        <a:pt x="26" y="42"/>
                        <a:pt x="27" y="41"/>
                      </a:cubicBezTo>
                      <a:cubicBezTo>
                        <a:pt x="27" y="41"/>
                        <a:pt x="27" y="42"/>
                        <a:pt x="27" y="42"/>
                      </a:cubicBezTo>
                      <a:close/>
                      <a:moveTo>
                        <a:pt x="27" y="23"/>
                      </a:moveTo>
                      <a:cubicBezTo>
                        <a:pt x="27" y="23"/>
                        <a:pt x="27" y="23"/>
                        <a:pt x="27" y="24"/>
                      </a:cubicBezTo>
                      <a:cubicBezTo>
                        <a:pt x="27" y="24"/>
                        <a:pt x="27" y="23"/>
                        <a:pt x="27" y="23"/>
                      </a:cubicBezTo>
                      <a:close/>
                      <a:moveTo>
                        <a:pt x="28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4"/>
                        <a:pt x="28" y="34"/>
                        <a:pt x="28" y="34"/>
                      </a:cubicBezTo>
                      <a:close/>
                      <a:moveTo>
                        <a:pt x="28" y="43"/>
                      </a:moveTo>
                      <a:cubicBezTo>
                        <a:pt x="28" y="43"/>
                        <a:pt x="28" y="43"/>
                        <a:pt x="28" y="44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7" y="43"/>
                        <a:pt x="27" y="43"/>
                        <a:pt x="28" y="43"/>
                      </a:cubicBezTo>
                      <a:close/>
                      <a:moveTo>
                        <a:pt x="28" y="22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2"/>
                        <a:pt x="28" y="22"/>
                      </a:cubicBezTo>
                      <a:close/>
                      <a:moveTo>
                        <a:pt x="28" y="22"/>
                      </a:moveTo>
                      <a:cubicBezTo>
                        <a:pt x="28" y="22"/>
                        <a:pt x="29" y="22"/>
                        <a:pt x="29" y="21"/>
                      </a:cubicBezTo>
                      <a:cubicBezTo>
                        <a:pt x="29" y="21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8" y="22"/>
                      </a:cubicBezTo>
                      <a:close/>
                      <a:moveTo>
                        <a:pt x="29" y="23"/>
                      </a:moveTo>
                      <a:cubicBezTo>
                        <a:pt x="29" y="23"/>
                        <a:pt x="30" y="23"/>
                        <a:pt x="30" y="24"/>
                      </a:cubicBezTo>
                      <a:cubicBezTo>
                        <a:pt x="29" y="24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3"/>
                      </a:cubicBezTo>
                      <a:close/>
                      <a:moveTo>
                        <a:pt x="30" y="19"/>
                      </a:move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lose/>
                      <a:moveTo>
                        <a:pt x="29" y="13"/>
                      </a:moveTo>
                      <a:cubicBezTo>
                        <a:pt x="29" y="13"/>
                        <a:pt x="29" y="14"/>
                        <a:pt x="29" y="14"/>
                      </a:cubicBezTo>
                      <a:cubicBezTo>
                        <a:pt x="29" y="14"/>
                        <a:pt x="29" y="13"/>
                        <a:pt x="29" y="13"/>
                      </a:cubicBezTo>
                      <a:close/>
                      <a:moveTo>
                        <a:pt x="29" y="18"/>
                      </a:move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17"/>
                        <a:pt x="29" y="18"/>
                        <a:pt x="29" y="18"/>
                      </a:cubicBezTo>
                      <a:close/>
                      <a:moveTo>
                        <a:pt x="27" y="12"/>
                      </a:moveTo>
                      <a:cubicBezTo>
                        <a:pt x="27" y="12"/>
                        <a:pt x="27" y="12"/>
                        <a:pt x="27" y="13"/>
                      </a:cubicBezTo>
                      <a:cubicBezTo>
                        <a:pt x="27" y="13"/>
                        <a:pt x="27" y="12"/>
                        <a:pt x="27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lose/>
                      <a:moveTo>
                        <a:pt x="27" y="13"/>
                      </a:moveTo>
                      <a:cubicBezTo>
                        <a:pt x="27" y="13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lose/>
                      <a:moveTo>
                        <a:pt x="24" y="16"/>
                      </a:moveTo>
                      <a:cubicBezTo>
                        <a:pt x="24" y="15"/>
                        <a:pt x="24" y="15"/>
                        <a:pt x="24" y="14"/>
                      </a:cubicBezTo>
                      <a:cubicBezTo>
                        <a:pt x="24" y="14"/>
                        <a:pt x="23" y="13"/>
                        <a:pt x="23" y="13"/>
                      </a:cubicBezTo>
                      <a:cubicBezTo>
                        <a:pt x="24" y="13"/>
                        <a:pt x="24" y="12"/>
                        <a:pt x="24" y="11"/>
                      </a:cubicBezTo>
                      <a:cubicBezTo>
                        <a:pt x="24" y="11"/>
                        <a:pt x="25" y="11"/>
                        <a:pt x="25" y="11"/>
                      </a:cubicBezTo>
                      <a:cubicBezTo>
                        <a:pt x="25" y="12"/>
                        <a:pt x="25" y="12"/>
                        <a:pt x="24" y="12"/>
                      </a:cubicBezTo>
                      <a:cubicBezTo>
                        <a:pt x="25" y="12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4"/>
                        <a:pt x="25" y="14"/>
                        <a:pt x="26" y="14"/>
                      </a:cubicBezTo>
                      <a:cubicBezTo>
                        <a:pt x="26" y="14"/>
                        <a:pt x="26" y="13"/>
                        <a:pt x="26" y="13"/>
                      </a:cubicBezTo>
                      <a:cubicBezTo>
                        <a:pt x="26" y="13"/>
                        <a:pt x="27" y="14"/>
                        <a:pt x="26" y="14"/>
                      </a:cubicBezTo>
                      <a:cubicBezTo>
                        <a:pt x="27" y="14"/>
                        <a:pt x="27" y="14"/>
                        <a:pt x="28" y="15"/>
                      </a:cubicBezTo>
                      <a:cubicBezTo>
                        <a:pt x="28" y="16"/>
                        <a:pt x="27" y="15"/>
                        <a:pt x="28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8" y="17"/>
                        <a:pt x="28" y="18"/>
                        <a:pt x="28" y="17"/>
                      </a:cubicBezTo>
                      <a:cubicBezTo>
                        <a:pt x="29" y="18"/>
                        <a:pt x="28" y="18"/>
                        <a:pt x="28" y="19"/>
                      </a:cubicBezTo>
                      <a:cubicBezTo>
                        <a:pt x="28" y="19"/>
                        <a:pt x="28" y="19"/>
                        <a:pt x="28" y="20"/>
                      </a:cubicBezTo>
                      <a:cubicBezTo>
                        <a:pt x="29" y="20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20"/>
                      </a:cubicBezTo>
                      <a:cubicBezTo>
                        <a:pt x="29" y="20"/>
                        <a:pt x="29" y="20"/>
                        <a:pt x="29" y="21"/>
                      </a:cubicBezTo>
                      <a:cubicBezTo>
                        <a:pt x="29" y="21"/>
                        <a:pt x="29" y="20"/>
                        <a:pt x="29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19"/>
                        <a:pt x="27" y="19"/>
                      </a:cubicBezTo>
                      <a:cubicBezTo>
                        <a:pt x="27" y="19"/>
                        <a:pt x="27" y="19"/>
                        <a:pt x="26" y="19"/>
                      </a:cubicBezTo>
                      <a:cubicBezTo>
                        <a:pt x="26" y="19"/>
                        <a:pt x="26" y="19"/>
                        <a:pt x="26" y="18"/>
                      </a:cubicBezTo>
                      <a:cubicBezTo>
                        <a:pt x="26" y="18"/>
                        <a:pt x="26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4" y="18"/>
                        <a:pt x="25" y="18"/>
                        <a:pt x="25" y="17"/>
                      </a:cubicBezTo>
                      <a:cubicBezTo>
                        <a:pt x="25" y="17"/>
                        <a:pt x="25" y="18"/>
                        <a:pt x="26" y="18"/>
                      </a:cubicBezTo>
                      <a:cubicBezTo>
                        <a:pt x="26" y="18"/>
                        <a:pt x="25" y="16"/>
                        <a:pt x="25" y="16"/>
                      </a:cubicBezTo>
                      <a:cubicBezTo>
                        <a:pt x="24" y="16"/>
                        <a:pt x="23" y="19"/>
                        <a:pt x="25" y="21"/>
                      </a:cubicBezTo>
                      <a:cubicBezTo>
                        <a:pt x="24" y="21"/>
                        <a:pt x="24" y="20"/>
                        <a:pt x="24" y="20"/>
                      </a:cubicBezTo>
                      <a:cubicBezTo>
                        <a:pt x="24" y="20"/>
                        <a:pt x="24" y="21"/>
                        <a:pt x="23" y="21"/>
                      </a:cubicBezTo>
                      <a:cubicBezTo>
                        <a:pt x="23" y="20"/>
                        <a:pt x="23" y="19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4" y="19"/>
                        <a:pt x="23" y="16"/>
                        <a:pt x="24" y="16"/>
                      </a:cubicBezTo>
                      <a:close/>
                      <a:moveTo>
                        <a:pt x="25" y="20"/>
                      </a:move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0"/>
                        <a:pt x="25" y="21"/>
                        <a:pt x="25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lose/>
                      <a:moveTo>
                        <a:pt x="25" y="22"/>
                      </a:move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4" y="22"/>
                        <a:pt x="24" y="21"/>
                        <a:pt x="24" y="21"/>
                      </a:cubicBezTo>
                      <a:cubicBezTo>
                        <a:pt x="25" y="21"/>
                        <a:pt x="25" y="22"/>
                        <a:pt x="25" y="22"/>
                      </a:cubicBezTo>
                      <a:close/>
                      <a:moveTo>
                        <a:pt x="26" y="24"/>
                      </a:moveTo>
                      <a:cubicBezTo>
                        <a:pt x="26" y="24"/>
                        <a:pt x="25" y="23"/>
                        <a:pt x="25" y="23"/>
                      </a:cubicBezTo>
                      <a:cubicBezTo>
                        <a:pt x="26" y="23"/>
                        <a:pt x="26" y="23"/>
                        <a:pt x="26" y="24"/>
                      </a:cubicBezTo>
                      <a:close/>
                      <a:moveTo>
                        <a:pt x="23" y="17"/>
                      </a:moveTo>
                      <a:cubicBezTo>
                        <a:pt x="23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3" y="17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0" y="10"/>
                      </a:move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0" y="12"/>
                        <a:pt x="21" y="12"/>
                        <a:pt x="21" y="12"/>
                      </a:cubicBezTo>
                      <a:cubicBezTo>
                        <a:pt x="22" y="12"/>
                        <a:pt x="22" y="12"/>
                        <a:pt x="23" y="13"/>
                      </a:cubicBezTo>
                      <a:cubicBezTo>
                        <a:pt x="23" y="14"/>
                        <a:pt x="22" y="13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1" y="13"/>
                        <a:pt x="21" y="13"/>
                      </a:cubicBezTo>
                      <a:cubicBezTo>
                        <a:pt x="21" y="12"/>
                        <a:pt x="20" y="13"/>
                        <a:pt x="20" y="12"/>
                      </a:cubicBezTo>
                      <a:cubicBezTo>
                        <a:pt x="20" y="12"/>
                        <a:pt x="20" y="13"/>
                        <a:pt x="19" y="13"/>
                      </a:cubicBezTo>
                      <a:cubicBezTo>
                        <a:pt x="19" y="12"/>
                        <a:pt x="20" y="11"/>
                        <a:pt x="19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lose/>
                      <a:moveTo>
                        <a:pt x="20" y="17"/>
                      </a:move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7"/>
                        <a:pt x="20" y="18"/>
                        <a:pt x="20" y="17"/>
                      </a:cubicBezTo>
                      <a:close/>
                      <a:moveTo>
                        <a:pt x="20" y="17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9" y="15"/>
                        <a:pt x="20" y="15"/>
                        <a:pt x="21" y="16"/>
                      </a:cubicBezTo>
                      <a:cubicBezTo>
                        <a:pt x="21" y="16"/>
                        <a:pt x="20" y="16"/>
                        <a:pt x="20" y="17"/>
                      </a:cubicBezTo>
                      <a:close/>
                      <a:moveTo>
                        <a:pt x="20" y="14"/>
                      </a:moveTo>
                      <a:cubicBezTo>
                        <a:pt x="20" y="14"/>
                        <a:pt x="20" y="13"/>
                        <a:pt x="20" y="13"/>
                      </a:cubicBezTo>
                      <a:cubicBezTo>
                        <a:pt x="20" y="13"/>
                        <a:pt x="21" y="15"/>
                        <a:pt x="20" y="14"/>
                      </a:cubicBezTo>
                      <a:close/>
                      <a:moveTo>
                        <a:pt x="19" y="15"/>
                      </a:move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lose/>
                      <a:moveTo>
                        <a:pt x="18" y="9"/>
                      </a:moveTo>
                      <a:cubicBezTo>
                        <a:pt x="19" y="9"/>
                        <a:pt x="19" y="9"/>
                        <a:pt x="20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9"/>
                        <a:pt x="18" y="9"/>
                        <a:pt x="18" y="9"/>
                      </a:cubicBezTo>
                      <a:close/>
                      <a:moveTo>
                        <a:pt x="18" y="9"/>
                      </a:move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9"/>
                        <a:pt x="17" y="9"/>
                        <a:pt x="17" y="8"/>
                      </a:cubicBezTo>
                      <a:cubicBezTo>
                        <a:pt x="18" y="8"/>
                        <a:pt x="18" y="9"/>
                        <a:pt x="18" y="9"/>
                      </a:cubicBezTo>
                      <a:close/>
                      <a:moveTo>
                        <a:pt x="17" y="13"/>
                      </a:move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8" y="12"/>
                        <a:pt x="19" y="12"/>
                        <a:pt x="19" y="13"/>
                      </a:cubicBezTo>
                      <a:cubicBezTo>
                        <a:pt x="18" y="13"/>
                        <a:pt x="18" y="14"/>
                        <a:pt x="18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lose/>
                      <a:moveTo>
                        <a:pt x="17" y="13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7" y="14"/>
                        <a:pt x="17" y="15"/>
                      </a:cubicBezTo>
                      <a:cubicBezTo>
                        <a:pt x="16" y="14"/>
                        <a:pt x="16" y="14"/>
                        <a:pt x="17" y="13"/>
                      </a:cubicBezTo>
                      <a:close/>
                      <a:moveTo>
                        <a:pt x="14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lose/>
                      <a:moveTo>
                        <a:pt x="14" y="15"/>
                      </a:move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3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3" y="11"/>
                        <a:pt x="14" y="10"/>
                        <a:pt x="14" y="12"/>
                      </a:cubicBezTo>
                      <a:close/>
                      <a:moveTo>
                        <a:pt x="13" y="13"/>
                      </a:moveTo>
                      <a:cubicBezTo>
                        <a:pt x="14" y="14"/>
                        <a:pt x="13" y="14"/>
                        <a:pt x="13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7"/>
                        <a:pt x="12" y="16"/>
                      </a:cubicBezTo>
                      <a:close/>
                      <a:moveTo>
                        <a:pt x="12" y="9"/>
                      </a:moveTo>
                      <a:cubicBezTo>
                        <a:pt x="12" y="10"/>
                        <a:pt x="12" y="9"/>
                        <a:pt x="12" y="10"/>
                      </a:cubicBezTo>
                      <a:cubicBezTo>
                        <a:pt x="10" y="9"/>
                        <a:pt x="11" y="8"/>
                        <a:pt x="12" y="9"/>
                      </a:cubicBezTo>
                      <a:close/>
                      <a:moveTo>
                        <a:pt x="11" y="12"/>
                      </a:moveTo>
                      <a:cubicBezTo>
                        <a:pt x="12" y="12"/>
                        <a:pt x="12" y="13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lose/>
                      <a:moveTo>
                        <a:pt x="11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2" y="16"/>
                        <a:pt x="11" y="16"/>
                      </a:cubicBezTo>
                      <a:close/>
                      <a:moveTo>
                        <a:pt x="8" y="4"/>
                      </a:moveTo>
                      <a:cubicBezTo>
                        <a:pt x="8" y="4"/>
                        <a:pt x="8" y="5"/>
                        <a:pt x="8" y="5"/>
                      </a:cubicBezTo>
                      <a:cubicBezTo>
                        <a:pt x="8" y="5"/>
                        <a:pt x="7" y="5"/>
                        <a:pt x="8" y="4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ubicBezTo>
                        <a:pt x="8" y="5"/>
                        <a:pt x="8" y="6"/>
                        <a:pt x="8" y="5"/>
                      </a:cubicBezTo>
                      <a:cubicBezTo>
                        <a:pt x="8" y="5"/>
                        <a:pt x="8" y="5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9" y="6"/>
                        <a:pt x="9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1" y="5"/>
                      </a:cubicBezTo>
                      <a:cubicBezTo>
                        <a:pt x="11" y="6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9" y="7"/>
                        <a:pt x="10" y="7"/>
                      </a:cubicBezTo>
                      <a:cubicBezTo>
                        <a:pt x="10" y="8"/>
                        <a:pt x="10" y="8"/>
                        <a:pt x="11" y="9"/>
                      </a:cubicBezTo>
                      <a:cubicBezTo>
                        <a:pt x="11" y="10"/>
                        <a:pt x="10" y="10"/>
                        <a:pt x="1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1" y="13"/>
                        <a:pt x="10" y="13"/>
                        <a:pt x="10" y="14"/>
                      </a:cubicBezTo>
                      <a:cubicBezTo>
                        <a:pt x="10" y="14"/>
                        <a:pt x="10" y="14"/>
                        <a:pt x="10" y="13"/>
                      </a:cubicBezTo>
                      <a:cubicBezTo>
                        <a:pt x="10" y="13"/>
                        <a:pt x="10" y="13"/>
                        <a:pt x="10" y="12"/>
                      </a:cubicBez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10" y="12"/>
                        <a:pt x="10" y="11"/>
                        <a:pt x="10" y="10"/>
                      </a:cubicBezTo>
                      <a:cubicBezTo>
                        <a:pt x="9" y="10"/>
                        <a:pt x="9" y="11"/>
                        <a:pt x="9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7" y="10"/>
                        <a:pt x="8" y="10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7"/>
                        <a:pt x="7" y="6"/>
                        <a:pt x="8" y="6"/>
                      </a:cubicBezTo>
                      <a:close/>
                      <a:moveTo>
                        <a:pt x="8" y="35"/>
                      </a:moveTo>
                      <a:cubicBezTo>
                        <a:pt x="9" y="35"/>
                        <a:pt x="8" y="35"/>
                        <a:pt x="8" y="34"/>
                      </a:cubicBezTo>
                      <a:cubicBezTo>
                        <a:pt x="8" y="34"/>
                        <a:pt x="8" y="34"/>
                        <a:pt x="8" y="35"/>
                      </a:cubicBezTo>
                      <a:close/>
                      <a:moveTo>
                        <a:pt x="8" y="32"/>
                      </a:move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3"/>
                        <a:pt x="8" y="32"/>
                        <a:pt x="8" y="32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10" y="15"/>
                        <a:pt x="9" y="15"/>
                      </a:cubicBezTo>
                      <a:cubicBezTo>
                        <a:pt x="9" y="15"/>
                        <a:pt x="8" y="14"/>
                        <a:pt x="7" y="14"/>
                      </a:cubicBezTo>
                      <a:close/>
                      <a:moveTo>
                        <a:pt x="7" y="11"/>
                      </a:moveTo>
                      <a:cubicBezTo>
                        <a:pt x="6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8" y="12"/>
                      </a:moveTo>
                      <a:cubicBezTo>
                        <a:pt x="9" y="12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3"/>
                        <a:pt x="8" y="12"/>
                        <a:pt x="8" y="12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9" y="16"/>
                        <a:pt x="9" y="16"/>
                        <a:pt x="9" y="15"/>
                      </a:cubicBezTo>
                      <a:close/>
                      <a:moveTo>
                        <a:pt x="9" y="34"/>
                      </a:move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34"/>
                        <a:pt x="9" y="34"/>
                        <a:pt x="9" y="34"/>
                      </a:cubicBezTo>
                      <a:close/>
                      <a:moveTo>
                        <a:pt x="10" y="15"/>
                      </a:moveTo>
                      <a:cubicBezTo>
                        <a:pt x="10" y="16"/>
                        <a:pt x="10" y="16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0" y="38"/>
                      </a:moveTo>
                      <a:cubicBezTo>
                        <a:pt x="10" y="39"/>
                        <a:pt x="9" y="38"/>
                        <a:pt x="9" y="39"/>
                      </a:cubicBezTo>
                      <a:cubicBezTo>
                        <a:pt x="9" y="39"/>
                        <a:pt x="9" y="38"/>
                        <a:pt x="9" y="38"/>
                      </a:cubicBezTo>
                      <a:cubicBezTo>
                        <a:pt x="9" y="38"/>
                        <a:pt x="10" y="38"/>
                        <a:pt x="10" y="38"/>
                      </a:cubicBezTo>
                      <a:close/>
                      <a:moveTo>
                        <a:pt x="7" y="9"/>
                      </a:moveTo>
                      <a:cubicBezTo>
                        <a:pt x="7" y="9"/>
                        <a:pt x="7" y="10"/>
                        <a:pt x="7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0"/>
                        <a:pt x="6" y="10"/>
                        <a:pt x="7" y="10"/>
                      </a:cubicBezTo>
                      <a:cubicBezTo>
                        <a:pt x="6" y="9"/>
                        <a:pt x="7" y="9"/>
                        <a:pt x="7" y="9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6" y="12"/>
                        <a:pt x="6" y="11"/>
                      </a:cubicBezTo>
                      <a:cubicBezTo>
                        <a:pt x="6" y="10"/>
                        <a:pt x="7" y="11"/>
                        <a:pt x="7" y="12"/>
                      </a:cubicBezTo>
                      <a:close/>
                      <a:moveTo>
                        <a:pt x="6" y="12"/>
                      </a:moveTo>
                      <a:cubicBezTo>
                        <a:pt x="6" y="13"/>
                        <a:pt x="5" y="13"/>
                        <a:pt x="4" y="13"/>
                      </a:cubicBezTo>
                      <a:cubicBezTo>
                        <a:pt x="5" y="12"/>
                        <a:pt x="5" y="12"/>
                        <a:pt x="6" y="12"/>
                      </a:cubicBezTo>
                      <a:close/>
                      <a:moveTo>
                        <a:pt x="5" y="14"/>
                      </a:move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lose/>
                      <a:moveTo>
                        <a:pt x="4" y="23"/>
                      </a:moveTo>
                      <a:cubicBezTo>
                        <a:pt x="5" y="23"/>
                        <a:pt x="5" y="23"/>
                        <a:pt x="4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lose/>
                      <a:moveTo>
                        <a:pt x="5" y="24"/>
                      </a:move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4"/>
                        <a:pt x="5" y="24"/>
                        <a:pt x="5" y="24"/>
                      </a:cubicBezTo>
                      <a:close/>
                      <a:moveTo>
                        <a:pt x="3" y="33"/>
                      </a:move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2"/>
                        <a:pt x="2" y="32"/>
                        <a:pt x="2" y="32"/>
                      </a:cubicBezTo>
                      <a:cubicBezTo>
                        <a:pt x="3" y="31"/>
                        <a:pt x="2" y="30"/>
                        <a:pt x="2" y="30"/>
                      </a:cubicBezTo>
                      <a:cubicBezTo>
                        <a:pt x="3" y="30"/>
                        <a:pt x="3" y="30"/>
                        <a:pt x="3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3" y="31"/>
                        <a:pt x="3" y="32"/>
                        <a:pt x="3" y="32"/>
                      </a:cubicBezTo>
                      <a:cubicBezTo>
                        <a:pt x="3" y="32"/>
                        <a:pt x="3" y="31"/>
                        <a:pt x="4" y="32"/>
                      </a:cubicBezTo>
                      <a:cubicBezTo>
                        <a:pt x="4" y="32"/>
                        <a:pt x="3" y="33"/>
                        <a:pt x="3" y="33"/>
                      </a:cubicBezTo>
                      <a:close/>
                      <a:moveTo>
                        <a:pt x="3" y="29"/>
                      </a:move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29"/>
                        <a:pt x="3" y="30"/>
                        <a:pt x="3" y="30"/>
                      </a:cubicBezTo>
                      <a:cubicBezTo>
                        <a:pt x="3" y="30"/>
                        <a:pt x="3" y="29"/>
                        <a:pt x="3" y="29"/>
                      </a:cubicBezTo>
                      <a:close/>
                      <a:moveTo>
                        <a:pt x="4" y="33"/>
                      </a:moveTo>
                      <a:cubicBezTo>
                        <a:pt x="4" y="33"/>
                        <a:pt x="4" y="33"/>
                        <a:pt x="4" y="34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4" y="33"/>
                        <a:pt x="4" y="33"/>
                        <a:pt x="4" y="33"/>
                      </a:cubicBezTo>
                      <a:close/>
                      <a:moveTo>
                        <a:pt x="4" y="31"/>
                      </a:move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lose/>
                      <a:moveTo>
                        <a:pt x="5" y="32"/>
                      </a:moveTo>
                      <a:cubicBezTo>
                        <a:pt x="5" y="32"/>
                        <a:pt x="4" y="32"/>
                        <a:pt x="4" y="32"/>
                      </a:cubicBezTo>
                      <a:cubicBezTo>
                        <a:pt x="4" y="32"/>
                        <a:pt x="4" y="32"/>
                        <a:pt x="5" y="32"/>
                      </a:cubicBezTo>
                      <a:close/>
                      <a:moveTo>
                        <a:pt x="4" y="20"/>
                      </a:move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20"/>
                        <a:pt x="4" y="21"/>
                        <a:pt x="4" y="20"/>
                      </a:cubicBezTo>
                      <a:close/>
                      <a:moveTo>
                        <a:pt x="4" y="25"/>
                      </a:move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4"/>
                        <a:pt x="4" y="25"/>
                        <a:pt x="4" y="25"/>
                      </a:cubicBezTo>
                      <a:close/>
                      <a:moveTo>
                        <a:pt x="4" y="23"/>
                      </a:moveTo>
                      <a:cubicBezTo>
                        <a:pt x="3" y="23"/>
                        <a:pt x="3" y="22"/>
                        <a:pt x="3" y="22"/>
                      </a:cubicBezTo>
                      <a:cubicBezTo>
                        <a:pt x="3" y="22"/>
                        <a:pt x="4" y="23"/>
                        <a:pt x="4" y="23"/>
                      </a:cubicBezTo>
                      <a:close/>
                      <a:moveTo>
                        <a:pt x="2" y="27"/>
                      </a:moveTo>
                      <a:cubicBezTo>
                        <a:pt x="2" y="27"/>
                        <a:pt x="2" y="26"/>
                        <a:pt x="2" y="26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2" y="27"/>
                      </a:cubicBezTo>
                      <a:close/>
                      <a:moveTo>
                        <a:pt x="3" y="21"/>
                      </a:moveTo>
                      <a:cubicBezTo>
                        <a:pt x="3" y="21"/>
                        <a:pt x="2" y="21"/>
                        <a:pt x="2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lose/>
                      <a:moveTo>
                        <a:pt x="3" y="18"/>
                      </a:moveTo>
                      <a:cubicBezTo>
                        <a:pt x="2" y="18"/>
                        <a:pt x="2" y="17"/>
                        <a:pt x="3" y="17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lose/>
                      <a:moveTo>
                        <a:pt x="3" y="14"/>
                      </a:move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2" y="15"/>
                        <a:pt x="2" y="14"/>
                        <a:pt x="3" y="14"/>
                      </a:cubicBezTo>
                      <a:close/>
                      <a:moveTo>
                        <a:pt x="3" y="16"/>
                      </a:moveTo>
                      <a:cubicBezTo>
                        <a:pt x="3" y="17"/>
                        <a:pt x="2" y="16"/>
                        <a:pt x="2" y="16"/>
                      </a:cubicBezTo>
                      <a:cubicBezTo>
                        <a:pt x="2" y="16"/>
                        <a:pt x="3" y="16"/>
                        <a:pt x="3" y="16"/>
                      </a:cubicBez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cubicBezTo>
                        <a:pt x="2" y="14"/>
                        <a:pt x="2" y="13"/>
                        <a:pt x="2" y="13"/>
                      </a:cubicBezTo>
                      <a:close/>
                      <a:moveTo>
                        <a:pt x="1" y="12"/>
                      </a:moveTo>
                      <a:cubicBezTo>
                        <a:pt x="1" y="13"/>
                        <a:pt x="2" y="14"/>
                        <a:pt x="1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2"/>
                        <a:pt x="1" y="12"/>
                      </a:cubicBezTo>
                      <a:close/>
                      <a:moveTo>
                        <a:pt x="1" y="14"/>
                      </a:moveTo>
                      <a:cubicBezTo>
                        <a:pt x="1" y="14"/>
                        <a:pt x="2" y="15"/>
                        <a:pt x="2" y="14"/>
                      </a:cubicBezTo>
                      <a:cubicBezTo>
                        <a:pt x="2" y="15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lose/>
                      <a:moveTo>
                        <a:pt x="1" y="18"/>
                      </a:moveTo>
                      <a:cubicBezTo>
                        <a:pt x="1" y="18"/>
                        <a:pt x="1" y="18"/>
                        <a:pt x="1" y="19"/>
                      </a:cubicBezTo>
                      <a:cubicBezTo>
                        <a:pt x="1" y="19"/>
                        <a:pt x="1" y="18"/>
                        <a:pt x="1" y="18"/>
                      </a:cubicBezTo>
                      <a:close/>
                      <a:moveTo>
                        <a:pt x="1" y="19"/>
                      </a:moveTo>
                      <a:cubicBezTo>
                        <a:pt x="1" y="19"/>
                        <a:pt x="2" y="19"/>
                        <a:pt x="2" y="20"/>
                      </a:cubicBezTo>
                      <a:cubicBezTo>
                        <a:pt x="2" y="20"/>
                        <a:pt x="1" y="20"/>
                        <a:pt x="1" y="20"/>
                      </a:cubicBezTo>
                      <a:cubicBezTo>
                        <a:pt x="1" y="19"/>
                        <a:pt x="1" y="19"/>
                        <a:pt x="1" y="19"/>
                      </a:cubicBezTo>
                      <a:close/>
                      <a:moveTo>
                        <a:pt x="1" y="29"/>
                      </a:moveTo>
                      <a:cubicBezTo>
                        <a:pt x="1" y="29"/>
                        <a:pt x="1" y="28"/>
                        <a:pt x="2" y="29"/>
                      </a:cubicBezTo>
                      <a:cubicBezTo>
                        <a:pt x="2" y="29"/>
                        <a:pt x="2" y="29"/>
                        <a:pt x="2" y="30"/>
                      </a:cubicBezTo>
                      <a:cubicBezTo>
                        <a:pt x="2" y="29"/>
                        <a:pt x="2" y="30"/>
                        <a:pt x="1" y="29"/>
                      </a:cubicBezTo>
                      <a:close/>
                      <a:moveTo>
                        <a:pt x="4" y="36"/>
                      </a:moveTo>
                      <a:cubicBezTo>
                        <a:pt x="3" y="36"/>
                        <a:pt x="3" y="36"/>
                        <a:pt x="2" y="35"/>
                      </a:cubicBezTo>
                      <a:cubicBezTo>
                        <a:pt x="2" y="35"/>
                        <a:pt x="3" y="35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34"/>
                        <a:pt x="2" y="34"/>
                        <a:pt x="2" y="35"/>
                      </a:cubicBezTo>
                      <a:cubicBezTo>
                        <a:pt x="2" y="34"/>
                        <a:pt x="2" y="33"/>
                        <a:pt x="2" y="32"/>
                      </a:cubicBezTo>
                      <a:cubicBezTo>
                        <a:pt x="3" y="32"/>
                        <a:pt x="2" y="33"/>
                        <a:pt x="2" y="33"/>
                      </a:cubicBezTo>
                      <a:cubicBezTo>
                        <a:pt x="3" y="34"/>
                        <a:pt x="3" y="34"/>
                        <a:pt x="4" y="35"/>
                      </a:cubicBezTo>
                      <a:cubicBezTo>
                        <a:pt x="3" y="35"/>
                        <a:pt x="3" y="35"/>
                        <a:pt x="4" y="36"/>
                      </a:cubicBezTo>
                      <a:close/>
                      <a:moveTo>
                        <a:pt x="4" y="37"/>
                      </a:moveTo>
                      <a:cubicBezTo>
                        <a:pt x="4" y="36"/>
                        <a:pt x="4" y="35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3"/>
                        <a:pt x="4" y="33"/>
                        <a:pt x="5" y="33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7"/>
                        <a:pt x="5" y="37"/>
                        <a:pt x="4" y="37"/>
                      </a:cubicBezTo>
                      <a:close/>
                      <a:moveTo>
                        <a:pt x="5" y="19"/>
                      </a:move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4" y="18"/>
                        <a:pt x="4" y="18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5" y="16"/>
                        <a:pt x="5" y="15"/>
                        <a:pt x="6" y="15"/>
                      </a:cubicBezTo>
                      <a:cubicBezTo>
                        <a:pt x="6" y="16"/>
                        <a:pt x="5" y="16"/>
                        <a:pt x="6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4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6" y="18"/>
                      </a:cubicBezTo>
                      <a:cubicBezTo>
                        <a:pt x="6" y="19"/>
                        <a:pt x="5" y="19"/>
                        <a:pt x="5" y="19"/>
                      </a:cubicBezTo>
                      <a:close/>
                      <a:moveTo>
                        <a:pt x="5" y="26"/>
                      </a:move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7"/>
                        <a:pt x="5" y="27"/>
                        <a:pt x="5" y="26"/>
                      </a:cubicBezTo>
                      <a:close/>
                      <a:moveTo>
                        <a:pt x="5" y="6"/>
                      </a:moveTo>
                      <a:cubicBezTo>
                        <a:pt x="6" y="6"/>
                        <a:pt x="6" y="6"/>
                        <a:pt x="6" y="7"/>
                      </a:cubicBezTo>
                      <a:cubicBezTo>
                        <a:pt x="5" y="6"/>
                        <a:pt x="6" y="6"/>
                        <a:pt x="5" y="6"/>
                      </a:cubicBezTo>
                      <a:close/>
                      <a:moveTo>
                        <a:pt x="6" y="36"/>
                      </a:moveTo>
                      <a:cubicBezTo>
                        <a:pt x="6" y="35"/>
                        <a:pt x="6" y="35"/>
                        <a:pt x="6" y="34"/>
                      </a:cubicBezTo>
                      <a:cubicBezTo>
                        <a:pt x="6" y="35"/>
                        <a:pt x="7" y="35"/>
                        <a:pt x="7" y="35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8" y="34"/>
                        <a:pt x="7" y="34"/>
                        <a:pt x="7" y="35"/>
                      </a:cubicBezTo>
                      <a:cubicBezTo>
                        <a:pt x="8" y="35"/>
                        <a:pt x="8" y="35"/>
                        <a:pt x="9" y="35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8" y="36"/>
                        <a:pt x="8" y="36"/>
                        <a:pt x="8" y="35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7" y="36"/>
                        <a:pt x="8" y="37"/>
                        <a:pt x="7" y="37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7" y="35"/>
                        <a:pt x="6" y="35"/>
                        <a:pt x="6" y="36"/>
                      </a:cubicBezTo>
                      <a:close/>
                      <a:moveTo>
                        <a:pt x="8" y="39"/>
                      </a:moveTo>
                      <a:cubicBezTo>
                        <a:pt x="8" y="39"/>
                        <a:pt x="8" y="39"/>
                        <a:pt x="8" y="38"/>
                      </a:cubicBezTo>
                      <a:cubicBezTo>
                        <a:pt x="8" y="38"/>
                        <a:pt x="8" y="39"/>
                        <a:pt x="7" y="39"/>
                      </a:cubicBezTo>
                      <a:cubicBezTo>
                        <a:pt x="7" y="38"/>
                        <a:pt x="7" y="37"/>
                        <a:pt x="8" y="38"/>
                      </a:cubicBezTo>
                      <a:cubicBezTo>
                        <a:pt x="8" y="37"/>
                        <a:pt x="8" y="37"/>
                        <a:pt x="9" y="37"/>
                      </a:cubicBezTo>
                      <a:cubicBezTo>
                        <a:pt x="8" y="38"/>
                        <a:pt x="9" y="39"/>
                        <a:pt x="8" y="39"/>
                      </a:cubicBezTo>
                      <a:close/>
                      <a:moveTo>
                        <a:pt x="10" y="36"/>
                      </a:move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5"/>
                        <a:pt x="10" y="36"/>
                        <a:pt x="10" y="36"/>
                      </a:cubicBezTo>
                      <a:close/>
                      <a:moveTo>
                        <a:pt x="9" y="40"/>
                      </a:moveTo>
                      <a:cubicBezTo>
                        <a:pt x="9" y="40"/>
                        <a:pt x="10" y="41"/>
                        <a:pt x="10" y="41"/>
                      </a:cubicBezTo>
                      <a:cubicBezTo>
                        <a:pt x="10" y="41"/>
                        <a:pt x="9" y="41"/>
                        <a:pt x="9" y="40"/>
                      </a:cubicBezTo>
                      <a:close/>
                      <a:moveTo>
                        <a:pt x="10" y="36"/>
                      </a:moveTo>
                      <a:cubicBezTo>
                        <a:pt x="10" y="36"/>
                        <a:pt x="11" y="37"/>
                        <a:pt x="11" y="37"/>
                      </a:cubicBezTo>
                      <a:cubicBezTo>
                        <a:pt x="11" y="37"/>
                        <a:pt x="11" y="37"/>
                        <a:pt x="10" y="37"/>
                      </a:cubicBezTo>
                      <a:cubicBezTo>
                        <a:pt x="10" y="37"/>
                        <a:pt x="10" y="37"/>
                        <a:pt x="10" y="36"/>
                      </a:cubicBezTo>
                      <a:close/>
                      <a:moveTo>
                        <a:pt x="11" y="41"/>
                      </a:move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1" y="42"/>
                        <a:pt x="11" y="41"/>
                        <a:pt x="11" y="41"/>
                      </a:cubicBezTo>
                      <a:close/>
                      <a:moveTo>
                        <a:pt x="11" y="35"/>
                      </a:moveTo>
                      <a:cubicBezTo>
                        <a:pt x="11" y="35"/>
                        <a:pt x="12" y="35"/>
                        <a:pt x="12" y="35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lose/>
                      <a:moveTo>
                        <a:pt x="11" y="39"/>
                      </a:move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2" y="39"/>
                        <a:pt x="12" y="39"/>
                        <a:pt x="11" y="39"/>
                      </a:cubicBezTo>
                      <a:close/>
                      <a:moveTo>
                        <a:pt x="12" y="38"/>
                      </a:moveTo>
                      <a:cubicBezTo>
                        <a:pt x="11" y="38"/>
                        <a:pt x="11" y="37"/>
                        <a:pt x="12" y="37"/>
                      </a:cubicBezTo>
                      <a:cubicBezTo>
                        <a:pt x="12" y="37"/>
                        <a:pt x="12" y="38"/>
                        <a:pt x="12" y="38"/>
                      </a:cubicBezTo>
                      <a:close/>
                      <a:moveTo>
                        <a:pt x="12" y="42"/>
                      </a:moveTo>
                      <a:cubicBezTo>
                        <a:pt x="12" y="42"/>
                        <a:pt x="13" y="42"/>
                        <a:pt x="13" y="42"/>
                      </a:cubicBezTo>
                      <a:cubicBezTo>
                        <a:pt x="13" y="42"/>
                        <a:pt x="13" y="42"/>
                        <a:pt x="12" y="42"/>
                      </a:cubicBezTo>
                      <a:close/>
                      <a:moveTo>
                        <a:pt x="14" y="43"/>
                      </a:moveTo>
                      <a:cubicBezTo>
                        <a:pt x="14" y="43"/>
                        <a:pt x="14" y="42"/>
                        <a:pt x="13" y="42"/>
                      </a:cubicBezTo>
                      <a:cubicBezTo>
                        <a:pt x="13" y="42"/>
                        <a:pt x="14" y="42"/>
                        <a:pt x="14" y="42"/>
                      </a:cubicBezTo>
                      <a:cubicBezTo>
                        <a:pt x="14" y="43"/>
                        <a:pt x="14" y="43"/>
                        <a:pt x="14" y="43"/>
                      </a:cubicBezTo>
                      <a:close/>
                      <a:moveTo>
                        <a:pt x="19" y="43"/>
                      </a:move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8" y="43"/>
                        <a:pt x="18" y="43"/>
                        <a:pt x="19" y="43"/>
                      </a:cubicBezTo>
                      <a:close/>
                      <a:moveTo>
                        <a:pt x="20" y="26"/>
                      </a:moveTo>
                      <a:cubicBezTo>
                        <a:pt x="20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lose/>
                      <a:moveTo>
                        <a:pt x="20" y="42"/>
                      </a:moveTo>
                      <a:cubicBezTo>
                        <a:pt x="21" y="42"/>
                        <a:pt x="21" y="43"/>
                        <a:pt x="21" y="43"/>
                      </a:cubicBezTo>
                      <a:cubicBezTo>
                        <a:pt x="20" y="43"/>
                        <a:pt x="20" y="42"/>
                        <a:pt x="20" y="42"/>
                      </a:cubicBezTo>
                      <a:close/>
                      <a:moveTo>
                        <a:pt x="20" y="38"/>
                      </a:moveTo>
                      <a:cubicBezTo>
                        <a:pt x="21" y="38"/>
                        <a:pt x="21" y="39"/>
                        <a:pt x="21" y="39"/>
                      </a:cubicBezTo>
                      <a:cubicBezTo>
                        <a:pt x="21" y="39"/>
                        <a:pt x="21" y="39"/>
                        <a:pt x="21" y="39"/>
                      </a:cubicBezTo>
                      <a:cubicBezTo>
                        <a:pt x="20" y="39"/>
                        <a:pt x="20" y="39"/>
                        <a:pt x="20" y="38"/>
                      </a:cubicBezTo>
                      <a:close/>
                      <a:moveTo>
                        <a:pt x="20" y="44"/>
                      </a:moveTo>
                      <a:cubicBezTo>
                        <a:pt x="21" y="44"/>
                        <a:pt x="21" y="44"/>
                        <a:pt x="21" y="44"/>
                      </a:cubicBezTo>
                      <a:cubicBezTo>
                        <a:pt x="21" y="45"/>
                        <a:pt x="20" y="44"/>
                        <a:pt x="20" y="44"/>
                      </a:cubicBezTo>
                      <a:close/>
                      <a:moveTo>
                        <a:pt x="21" y="46"/>
                      </a:moveTo>
                      <a:cubicBezTo>
                        <a:pt x="21" y="46"/>
                        <a:pt x="21" y="46"/>
                        <a:pt x="21" y="46"/>
                      </a:cubicBezTo>
                      <a:cubicBezTo>
                        <a:pt x="21" y="46"/>
                        <a:pt x="21" y="46"/>
                        <a:pt x="21" y="46"/>
                      </a:cubicBezTo>
                      <a:close/>
                      <a:moveTo>
                        <a:pt x="22" y="40"/>
                      </a:moveTo>
                      <a:cubicBezTo>
                        <a:pt x="21" y="40"/>
                        <a:pt x="21" y="39"/>
                        <a:pt x="21" y="39"/>
                      </a:cubicBezTo>
                      <a:cubicBezTo>
                        <a:pt x="22" y="39"/>
                        <a:pt x="22" y="40"/>
                        <a:pt x="22" y="40"/>
                      </a:cubicBezTo>
                      <a:close/>
                      <a:moveTo>
                        <a:pt x="23" y="37"/>
                      </a:moveTo>
                      <a:cubicBezTo>
                        <a:pt x="23" y="36"/>
                        <a:pt x="24" y="36"/>
                        <a:pt x="24" y="37"/>
                      </a:cubicBezTo>
                      <a:cubicBezTo>
                        <a:pt x="24" y="37"/>
                        <a:pt x="24" y="37"/>
                        <a:pt x="23" y="37"/>
                      </a:cubicBezTo>
                      <a:close/>
                      <a:moveTo>
                        <a:pt x="24" y="35"/>
                      </a:move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4" y="34"/>
                        <a:pt x="24" y="35"/>
                        <a:pt x="24" y="35"/>
                      </a:cubicBezTo>
                      <a:close/>
                      <a:moveTo>
                        <a:pt x="24" y="36"/>
                      </a:move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3" y="36"/>
                        <a:pt x="23" y="35"/>
                      </a:cubicBezTo>
                      <a:cubicBezTo>
                        <a:pt x="24" y="35"/>
                        <a:pt x="24" y="35"/>
                        <a:pt x="24" y="36"/>
                      </a:cubicBezTo>
                      <a:close/>
                      <a:moveTo>
                        <a:pt x="25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lose/>
                      <a:moveTo>
                        <a:pt x="23" y="26"/>
                      </a:moveTo>
                      <a:cubicBezTo>
                        <a:pt x="23" y="26"/>
                        <a:pt x="23" y="25"/>
                        <a:pt x="22" y="25"/>
                      </a:cubicBezTo>
                      <a:cubicBezTo>
                        <a:pt x="21" y="24"/>
                        <a:pt x="20" y="24"/>
                        <a:pt x="19" y="24"/>
                      </a:cubicBezTo>
                      <a:cubicBezTo>
                        <a:pt x="19" y="24"/>
                        <a:pt x="19" y="24"/>
                        <a:pt x="19" y="23"/>
                      </a:cubicBezTo>
                      <a:cubicBezTo>
                        <a:pt x="18" y="23"/>
                        <a:pt x="19" y="24"/>
                        <a:pt x="19" y="25"/>
                      </a:cubicBezTo>
                      <a:cubicBezTo>
                        <a:pt x="19" y="27"/>
                        <a:pt x="18" y="29"/>
                        <a:pt x="19" y="31"/>
                      </a:cubicBezTo>
                      <a:cubicBezTo>
                        <a:pt x="18" y="31"/>
                        <a:pt x="19" y="32"/>
                        <a:pt x="18" y="33"/>
                      </a:cubicBezTo>
                      <a:cubicBezTo>
                        <a:pt x="19" y="33"/>
                        <a:pt x="19" y="34"/>
                        <a:pt x="19" y="34"/>
                      </a:cubicBezTo>
                      <a:cubicBezTo>
                        <a:pt x="18" y="36"/>
                        <a:pt x="19" y="40"/>
                        <a:pt x="18" y="41"/>
                      </a:cubicBezTo>
                      <a:cubicBezTo>
                        <a:pt x="18" y="42"/>
                        <a:pt x="17" y="43"/>
                        <a:pt x="16" y="42"/>
                      </a:cubicBezTo>
                      <a:cubicBezTo>
                        <a:pt x="14" y="42"/>
                        <a:pt x="12" y="40"/>
                        <a:pt x="12" y="37"/>
                      </a:cubicBezTo>
                      <a:cubicBezTo>
                        <a:pt x="13" y="37"/>
                        <a:pt x="14" y="39"/>
                        <a:pt x="14" y="40"/>
                      </a:cubicBezTo>
                      <a:cubicBezTo>
                        <a:pt x="16" y="41"/>
                        <a:pt x="18" y="41"/>
                        <a:pt x="17" y="39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7" y="36"/>
                        <a:pt x="17" y="33"/>
                        <a:pt x="17" y="30"/>
                      </a:cubicBezTo>
                      <a:cubicBezTo>
                        <a:pt x="17" y="28"/>
                        <a:pt x="17" y="25"/>
                        <a:pt x="17" y="23"/>
                      </a:cubicBezTo>
                      <a:cubicBezTo>
                        <a:pt x="17" y="22"/>
                        <a:pt x="17" y="23"/>
                        <a:pt x="16" y="23"/>
                      </a:cubicBezTo>
                      <a:cubicBezTo>
                        <a:pt x="16" y="22"/>
                        <a:pt x="13" y="21"/>
                        <a:pt x="13" y="22"/>
                      </a:cubicBezTo>
                      <a:cubicBezTo>
                        <a:pt x="12" y="21"/>
                        <a:pt x="11" y="20"/>
                        <a:pt x="10" y="20"/>
                      </a:cubicBezTo>
                      <a:cubicBezTo>
                        <a:pt x="11" y="18"/>
                        <a:pt x="13" y="18"/>
                        <a:pt x="15" y="17"/>
                      </a:cubicBezTo>
                      <a:cubicBezTo>
                        <a:pt x="16" y="18"/>
                        <a:pt x="17" y="18"/>
                        <a:pt x="17" y="18"/>
                      </a:cubicBezTo>
                      <a:cubicBezTo>
                        <a:pt x="17" y="18"/>
                        <a:pt x="17" y="18"/>
                        <a:pt x="17" y="17"/>
                      </a:cubicBezTo>
                      <a:cubicBezTo>
                        <a:pt x="18" y="17"/>
                        <a:pt x="18" y="17"/>
                        <a:pt x="19" y="18"/>
                      </a:cubicBezTo>
                      <a:cubicBezTo>
                        <a:pt x="19" y="18"/>
                        <a:pt x="18" y="18"/>
                        <a:pt x="18" y="18"/>
                      </a:cubicBezTo>
                      <a:cubicBezTo>
                        <a:pt x="19" y="19"/>
                        <a:pt x="21" y="20"/>
                        <a:pt x="23" y="22"/>
                      </a:cubicBezTo>
                      <a:cubicBezTo>
                        <a:pt x="23" y="22"/>
                        <a:pt x="23" y="22"/>
                        <a:pt x="24" y="22"/>
                      </a:cubicBezTo>
                      <a:cubicBezTo>
                        <a:pt x="24" y="23"/>
                        <a:pt x="25" y="24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7" y="26"/>
                        <a:pt x="26" y="26"/>
                        <a:pt x="26" y="27"/>
                      </a:cubicBezTo>
                      <a:cubicBezTo>
                        <a:pt x="25" y="26"/>
                        <a:pt x="24" y="25"/>
                        <a:pt x="23" y="26"/>
                      </a:cubicBezTo>
                      <a:close/>
                      <a:moveTo>
                        <a:pt x="13" y="34"/>
                      </a:moveTo>
                      <a:cubicBezTo>
                        <a:pt x="13" y="34"/>
                        <a:pt x="14" y="34"/>
                        <a:pt x="14" y="34"/>
                      </a:cubicBezTo>
                      <a:cubicBezTo>
                        <a:pt x="14" y="35"/>
                        <a:pt x="14" y="35"/>
                        <a:pt x="13" y="35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lose/>
                      <a:moveTo>
                        <a:pt x="16" y="35"/>
                      </a:moveTo>
                      <a:cubicBezTo>
                        <a:pt x="16" y="35"/>
                        <a:pt x="17" y="36"/>
                        <a:pt x="17" y="36"/>
                      </a:cubicBezTo>
                      <a:cubicBezTo>
                        <a:pt x="17" y="36"/>
                        <a:pt x="16" y="36"/>
                        <a:pt x="16" y="35"/>
                      </a:cubicBezTo>
                      <a:close/>
                      <a:moveTo>
                        <a:pt x="26" y="43"/>
                      </a:moveTo>
                      <a:cubicBezTo>
                        <a:pt x="26" y="43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lose/>
                      <a:moveTo>
                        <a:pt x="27" y="48"/>
                      </a:moveTo>
                      <a:cubicBezTo>
                        <a:pt x="27" y="48"/>
                        <a:pt x="27" y="47"/>
                        <a:pt x="27" y="47"/>
                      </a:cubicBezTo>
                      <a:cubicBezTo>
                        <a:pt x="27" y="47"/>
                        <a:pt x="27" y="47"/>
                        <a:pt x="28" y="47"/>
                      </a:cubicBezTo>
                      <a:cubicBezTo>
                        <a:pt x="28" y="48"/>
                        <a:pt x="27" y="48"/>
                        <a:pt x="27" y="48"/>
                      </a:cubicBezTo>
                      <a:close/>
                      <a:moveTo>
                        <a:pt x="28" y="46"/>
                      </a:move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28" y="46"/>
                        <a:pt x="28" y="46"/>
                        <a:pt x="28" y="46"/>
                      </a:cubicBezTo>
                      <a:close/>
                      <a:moveTo>
                        <a:pt x="28" y="46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7" y="45"/>
                        <a:pt x="27" y="45"/>
                        <a:pt x="27" y="46"/>
                      </a:cubicBezTo>
                      <a:cubicBezTo>
                        <a:pt x="26" y="45"/>
                        <a:pt x="27" y="46"/>
                        <a:pt x="26" y="46"/>
                      </a:cubicBezTo>
                      <a:cubicBezTo>
                        <a:pt x="26" y="45"/>
                        <a:pt x="26" y="45"/>
                        <a:pt x="26" y="4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7" y="44"/>
                        <a:pt x="27" y="45"/>
                        <a:pt x="27" y="44"/>
                      </a:cubicBezTo>
                      <a:cubicBezTo>
                        <a:pt x="27" y="44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9" y="45"/>
                        <a:pt x="29" y="45"/>
                      </a:cubicBezTo>
                      <a:cubicBezTo>
                        <a:pt x="29" y="45"/>
                        <a:pt x="28" y="46"/>
                        <a:pt x="28" y="46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4"/>
                        <a:pt x="29" y="44"/>
                      </a:cubicBezTo>
                      <a:cubicBezTo>
                        <a:pt x="29" y="44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29" y="45"/>
                      </a:cubicBezTo>
                      <a:close/>
                      <a:moveTo>
                        <a:pt x="30" y="46"/>
                      </a:moveTo>
                      <a:cubicBezTo>
                        <a:pt x="30" y="47"/>
                        <a:pt x="31" y="47"/>
                        <a:pt x="31" y="48"/>
                      </a:cubicBezTo>
                      <a:cubicBezTo>
                        <a:pt x="30" y="48"/>
                        <a:pt x="29" y="46"/>
                        <a:pt x="30" y="46"/>
                      </a:cubicBezTo>
                      <a:close/>
                      <a:moveTo>
                        <a:pt x="31" y="37"/>
                      </a:moveTo>
                      <a:cubicBezTo>
                        <a:pt x="31" y="37"/>
                        <a:pt x="31" y="38"/>
                        <a:pt x="32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7"/>
                      </a:cubicBezTo>
                      <a:close/>
                      <a:moveTo>
                        <a:pt x="34" y="48"/>
                      </a:move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4" y="49"/>
                        <a:pt x="34" y="48"/>
                        <a:pt x="34" y="48"/>
                      </a:cubicBezTo>
                      <a:close/>
                      <a:moveTo>
                        <a:pt x="34" y="50"/>
                      </a:moveTo>
                      <a:cubicBezTo>
                        <a:pt x="34" y="50"/>
                        <a:pt x="34" y="50"/>
                        <a:pt x="34" y="50"/>
                      </a:cubicBezTo>
                      <a:cubicBezTo>
                        <a:pt x="35" y="50"/>
                        <a:pt x="35" y="50"/>
                        <a:pt x="34" y="50"/>
                      </a:cubicBezTo>
                      <a:close/>
                      <a:moveTo>
                        <a:pt x="35" y="49"/>
                      </a:moveTo>
                      <a:cubicBezTo>
                        <a:pt x="34" y="48"/>
                        <a:pt x="34" y="48"/>
                        <a:pt x="34" y="48"/>
                      </a:cubicBezTo>
                      <a:cubicBezTo>
                        <a:pt x="34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7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2" y="50"/>
                        <a:pt x="32" y="49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1" y="47"/>
                      </a:cubicBezTo>
                      <a:cubicBezTo>
                        <a:pt x="32" y="47"/>
                        <a:pt x="32" y="48"/>
                        <a:pt x="32" y="47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2" y="47"/>
                        <a:pt x="32" y="47"/>
                        <a:pt x="31" y="47"/>
                      </a:cubicBezTo>
                      <a:cubicBezTo>
                        <a:pt x="31" y="46"/>
                        <a:pt x="31" y="46"/>
                        <a:pt x="31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2" y="45"/>
                        <a:pt x="32" y="44"/>
                        <a:pt x="32" y="44"/>
                      </a:cubicBezTo>
                      <a:cubicBezTo>
                        <a:pt x="32" y="44"/>
                        <a:pt x="32" y="44"/>
                        <a:pt x="33" y="45"/>
                      </a:cubicBezTo>
                      <a:cubicBezTo>
                        <a:pt x="33" y="44"/>
                        <a:pt x="32" y="44"/>
                        <a:pt x="32" y="43"/>
                      </a:cubicBezTo>
                      <a:cubicBezTo>
                        <a:pt x="32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4"/>
                        <a:pt x="33" y="43"/>
                        <a:pt x="33" y="44"/>
                      </a:cubicBezTo>
                      <a:cubicBezTo>
                        <a:pt x="34" y="44"/>
                        <a:pt x="33" y="43"/>
                        <a:pt x="34" y="43"/>
                      </a:cubicBezTo>
                      <a:cubicBezTo>
                        <a:pt x="34" y="43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4" y="44"/>
                      </a:cubicBezTo>
                      <a:cubicBezTo>
                        <a:pt x="34" y="44"/>
                        <a:pt x="34" y="44"/>
                        <a:pt x="35" y="44"/>
                      </a:cubicBezTo>
                      <a:cubicBezTo>
                        <a:pt x="35" y="45"/>
                        <a:pt x="35" y="45"/>
                        <a:pt x="35" y="46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7"/>
                        <a:pt x="35" y="48"/>
                        <a:pt x="35" y="49"/>
                      </a:cubicBezTo>
                      <a:close/>
                      <a:moveTo>
                        <a:pt x="35" y="22"/>
                      </a:moveTo>
                      <a:cubicBezTo>
                        <a:pt x="35" y="22"/>
                        <a:pt x="35" y="21"/>
                        <a:pt x="34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0"/>
                        <a:pt x="35" y="21"/>
                        <a:pt x="35" y="22"/>
                      </a:cubicBezTo>
                      <a:cubicBezTo>
                        <a:pt x="35" y="22"/>
                        <a:pt x="35" y="23"/>
                        <a:pt x="35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3" name="任意多边形 11342"/>
                <p:cNvSpPr>
                  <a:spLocks noEditPoints="1"/>
                </p:cNvSpPr>
                <p:nvPr/>
              </p:nvSpPr>
              <p:spPr>
                <a:xfrm>
                  <a:off x="4154" y="2574"/>
                  <a:ext cx="77" cy="106"/>
                </a:xfrm>
                <a:custGeom>
                  <a:avLst/>
                  <a:gdLst/>
                  <a:ahLst/>
                  <a:cxnLst/>
                  <a:pathLst>
                    <a:path w="37" h="51">
                      <a:moveTo>
                        <a:pt x="37" y="43"/>
                      </a:moveTo>
                      <a:cubicBezTo>
                        <a:pt x="37" y="42"/>
                        <a:pt x="37" y="42"/>
                        <a:pt x="37" y="41"/>
                      </a:cubicBezTo>
                      <a:cubicBezTo>
                        <a:pt x="37" y="39"/>
                        <a:pt x="37" y="37"/>
                        <a:pt x="36" y="35"/>
                      </a:cubicBezTo>
                      <a:cubicBezTo>
                        <a:pt x="37" y="33"/>
                        <a:pt x="37" y="31"/>
                        <a:pt x="37" y="28"/>
                      </a:cubicBezTo>
                      <a:cubicBezTo>
                        <a:pt x="37" y="27"/>
                        <a:pt x="36" y="25"/>
                        <a:pt x="36" y="23"/>
                      </a:cubicBezTo>
                      <a:cubicBezTo>
                        <a:pt x="36" y="21"/>
                        <a:pt x="37" y="19"/>
                        <a:pt x="36" y="17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4" y="13"/>
                        <a:pt x="32" y="13"/>
                        <a:pt x="31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29" y="11"/>
                        <a:pt x="28" y="12"/>
                      </a:cubicBezTo>
                      <a:cubicBezTo>
                        <a:pt x="27" y="10"/>
                        <a:pt x="25" y="10"/>
                        <a:pt x="23" y="9"/>
                      </a:cubicBezTo>
                      <a:cubicBezTo>
                        <a:pt x="23" y="9"/>
                        <a:pt x="22" y="9"/>
                        <a:pt x="21" y="8"/>
                      </a:cubicBezTo>
                      <a:cubicBezTo>
                        <a:pt x="18" y="7"/>
                        <a:pt x="16" y="6"/>
                        <a:pt x="13" y="5"/>
                      </a:cubicBezTo>
                      <a:cubicBezTo>
                        <a:pt x="11" y="4"/>
                        <a:pt x="8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1"/>
                        <a:pt x="2" y="1"/>
                        <a:pt x="1" y="1"/>
                      </a:cubicBezTo>
                      <a:cubicBezTo>
                        <a:pt x="0" y="0"/>
                        <a:pt x="0" y="3"/>
                        <a:pt x="0" y="4"/>
                      </a:cubicBezTo>
                      <a:cubicBezTo>
                        <a:pt x="0" y="8"/>
                        <a:pt x="1" y="12"/>
                        <a:pt x="1" y="17"/>
                      </a:cubicBezTo>
                      <a:cubicBezTo>
                        <a:pt x="1" y="20"/>
                        <a:pt x="1" y="23"/>
                        <a:pt x="1" y="26"/>
                      </a:cubicBezTo>
                      <a:cubicBezTo>
                        <a:pt x="1" y="26"/>
                        <a:pt x="1" y="27"/>
                        <a:pt x="2" y="27"/>
                      </a:cubicBezTo>
                      <a:cubicBezTo>
                        <a:pt x="2" y="30"/>
                        <a:pt x="2" y="32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4" y="37"/>
                        <a:pt x="7" y="38"/>
                        <a:pt x="9" y="39"/>
                      </a:cubicBezTo>
                      <a:cubicBezTo>
                        <a:pt x="10" y="39"/>
                        <a:pt x="10" y="40"/>
                        <a:pt x="10" y="40"/>
                      </a:cubicBezTo>
                      <a:cubicBezTo>
                        <a:pt x="11" y="40"/>
                        <a:pt x="13" y="41"/>
                        <a:pt x="14" y="41"/>
                      </a:cubicBezTo>
                      <a:cubicBezTo>
                        <a:pt x="14" y="41"/>
                        <a:pt x="13" y="41"/>
                        <a:pt x="14" y="40"/>
                      </a:cubicBezTo>
                      <a:cubicBezTo>
                        <a:pt x="14" y="41"/>
                        <a:pt x="14" y="40"/>
                        <a:pt x="15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41"/>
                        <a:pt x="14" y="40"/>
                        <a:pt x="14" y="41"/>
                      </a:cubicBezTo>
                      <a:cubicBezTo>
                        <a:pt x="15" y="41"/>
                        <a:pt x="15" y="41"/>
                        <a:pt x="15" y="42"/>
                      </a:cubicBezTo>
                      <a:cubicBezTo>
                        <a:pt x="18" y="43"/>
                        <a:pt x="21" y="44"/>
                        <a:pt x="23" y="45"/>
                      </a:cubicBezTo>
                      <a:cubicBezTo>
                        <a:pt x="26" y="46"/>
                        <a:pt x="28" y="48"/>
                        <a:pt x="31" y="48"/>
                      </a:cubicBezTo>
                      <a:cubicBezTo>
                        <a:pt x="30" y="48"/>
                        <a:pt x="30" y="47"/>
                        <a:pt x="29" y="46"/>
                      </a:cubicBezTo>
                      <a:cubicBezTo>
                        <a:pt x="30" y="46"/>
                        <a:pt x="30" y="46"/>
                        <a:pt x="30" y="45"/>
                      </a:cubicBezTo>
                      <a:cubicBezTo>
                        <a:pt x="30" y="45"/>
                        <a:pt x="30" y="44"/>
                        <a:pt x="30" y="44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1" y="43"/>
                        <a:pt x="31" y="43"/>
                        <a:pt x="31" y="43"/>
                      </a:cubicBezTo>
                      <a:cubicBezTo>
                        <a:pt x="31" y="44"/>
                        <a:pt x="32" y="45"/>
                        <a:pt x="32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3" y="46"/>
                        <a:pt x="32" y="46"/>
                        <a:pt x="32" y="46"/>
                      </a:cubicBezTo>
                      <a:cubicBezTo>
                        <a:pt x="32" y="47"/>
                        <a:pt x="32" y="46"/>
                        <a:pt x="33" y="46"/>
                      </a:cubicBezTo>
                      <a:cubicBezTo>
                        <a:pt x="33" y="47"/>
                        <a:pt x="33" y="47"/>
                        <a:pt x="32" y="47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1" y="47"/>
                        <a:pt x="31" y="48"/>
                      </a:cubicBezTo>
                      <a:cubicBezTo>
                        <a:pt x="32" y="48"/>
                        <a:pt x="32" y="49"/>
                        <a:pt x="32" y="49"/>
                      </a:cubicBezTo>
                      <a:cubicBezTo>
                        <a:pt x="32" y="49"/>
                        <a:pt x="33" y="49"/>
                        <a:pt x="33" y="50"/>
                      </a:cubicBezTo>
                      <a:cubicBezTo>
                        <a:pt x="34" y="50"/>
                        <a:pt x="36" y="51"/>
                        <a:pt x="37" y="51"/>
                      </a:cubicBezTo>
                      <a:cubicBezTo>
                        <a:pt x="37" y="51"/>
                        <a:pt x="37" y="50"/>
                        <a:pt x="37" y="49"/>
                      </a:cubicBezTo>
                      <a:cubicBezTo>
                        <a:pt x="37" y="47"/>
                        <a:pt x="37" y="45"/>
                        <a:pt x="37" y="43"/>
                      </a:cubicBezTo>
                      <a:close/>
                      <a:moveTo>
                        <a:pt x="6" y="8"/>
                      </a:move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7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lose/>
                      <a:moveTo>
                        <a:pt x="5" y="9"/>
                      </a:moveTo>
                      <a:cubicBezTo>
                        <a:pt x="6" y="9"/>
                        <a:pt x="5" y="9"/>
                        <a:pt x="6" y="10"/>
                      </a:cubicBezTo>
                      <a:cubicBezTo>
                        <a:pt x="5" y="10"/>
                        <a:pt x="5" y="9"/>
                        <a:pt x="5" y="9"/>
                      </a:cubicBezTo>
                      <a:close/>
                      <a:moveTo>
                        <a:pt x="5" y="12"/>
                      </a:move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5" y="12"/>
                      </a:cubicBezTo>
                      <a:close/>
                      <a:moveTo>
                        <a:pt x="6" y="11"/>
                      </a:moveTo>
                      <a:cubicBezTo>
                        <a:pt x="7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8" y="11"/>
                      </a:cubicBezTo>
                      <a:cubicBezTo>
                        <a:pt x="8" y="12"/>
                        <a:pt x="7" y="12"/>
                        <a:pt x="6" y="11"/>
                      </a:cubicBezTo>
                      <a:close/>
                      <a:moveTo>
                        <a:pt x="8" y="6"/>
                      </a:move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25" y="30"/>
                      </a:moveTo>
                      <a:cubicBezTo>
                        <a:pt x="25" y="30"/>
                        <a:pt x="25" y="30"/>
                        <a:pt x="25" y="29"/>
                      </a:cubicBezTo>
                      <a:cubicBezTo>
                        <a:pt x="25" y="29"/>
                        <a:pt x="25" y="30"/>
                        <a:pt x="25" y="30"/>
                      </a:cubicBezTo>
                      <a:close/>
                      <a:moveTo>
                        <a:pt x="22" y="15"/>
                      </a:moveTo>
                      <a:cubicBezTo>
                        <a:pt x="23" y="17"/>
                        <a:pt x="24" y="18"/>
                        <a:pt x="24" y="20"/>
                      </a:cubicBezTo>
                      <a:cubicBezTo>
                        <a:pt x="24" y="21"/>
                        <a:pt x="22" y="22"/>
                        <a:pt x="21" y="22"/>
                      </a:cubicBezTo>
                      <a:cubicBezTo>
                        <a:pt x="22" y="23"/>
                        <a:pt x="23" y="24"/>
                        <a:pt x="23" y="25"/>
                      </a:cubicBezTo>
                      <a:cubicBezTo>
                        <a:pt x="24" y="25"/>
                        <a:pt x="24" y="26"/>
                        <a:pt x="24" y="26"/>
                      </a:cubicBezTo>
                      <a:cubicBezTo>
                        <a:pt x="25" y="28"/>
                        <a:pt x="24" y="29"/>
                        <a:pt x="23" y="30"/>
                      </a:cubicBezTo>
                      <a:cubicBezTo>
                        <a:pt x="22" y="30"/>
                        <a:pt x="20" y="30"/>
                        <a:pt x="18" y="29"/>
                      </a:cubicBezTo>
                      <a:cubicBezTo>
                        <a:pt x="18" y="28"/>
                        <a:pt x="17" y="27"/>
                        <a:pt x="16" y="27"/>
                      </a:cubicBezTo>
                      <a:cubicBezTo>
                        <a:pt x="15" y="25"/>
                        <a:pt x="14" y="22"/>
                        <a:pt x="16" y="21"/>
                      </a:cubicBezTo>
                      <a:cubicBezTo>
                        <a:pt x="17" y="21"/>
                        <a:pt x="17" y="21"/>
                        <a:pt x="18" y="21"/>
                      </a:cubicBezTo>
                      <a:cubicBezTo>
                        <a:pt x="17" y="20"/>
                        <a:pt x="16" y="20"/>
                        <a:pt x="16" y="19"/>
                      </a:cubicBezTo>
                      <a:cubicBezTo>
                        <a:pt x="15" y="18"/>
                        <a:pt x="15" y="15"/>
                        <a:pt x="15" y="14"/>
                      </a:cubicBezTo>
                      <a:cubicBezTo>
                        <a:pt x="15" y="14"/>
                        <a:pt x="17" y="13"/>
                        <a:pt x="17" y="13"/>
                      </a:cubicBezTo>
                      <a:cubicBezTo>
                        <a:pt x="18" y="13"/>
                        <a:pt x="20" y="14"/>
                        <a:pt x="22" y="15"/>
                      </a:cubicBezTo>
                      <a:close/>
                      <a:moveTo>
                        <a:pt x="24" y="35"/>
                      </a:moveTo>
                      <a:cubicBezTo>
                        <a:pt x="24" y="35"/>
                        <a:pt x="24" y="35"/>
                        <a:pt x="24" y="35"/>
                      </a:cubicBezTo>
                      <a:cubicBezTo>
                        <a:pt x="24" y="35"/>
                        <a:pt x="24" y="35"/>
                        <a:pt x="24" y="35"/>
                      </a:cubicBezTo>
                      <a:close/>
                      <a:moveTo>
                        <a:pt x="15" y="12"/>
                      </a:moveTo>
                      <a:cubicBezTo>
                        <a:pt x="16" y="11"/>
                        <a:pt x="16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lose/>
                      <a:moveTo>
                        <a:pt x="14" y="11"/>
                      </a:move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1"/>
                        <a:pt x="14" y="11"/>
                        <a:pt x="14" y="10"/>
                      </a:cubicBezTo>
                      <a:cubicBezTo>
                        <a:pt x="14" y="10"/>
                        <a:pt x="14" y="10"/>
                        <a:pt x="14" y="11"/>
                      </a:cubicBezTo>
                      <a:close/>
                      <a:moveTo>
                        <a:pt x="13" y="8"/>
                      </a:move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lose/>
                      <a:moveTo>
                        <a:pt x="11" y="30"/>
                      </a:moveTo>
                      <a:cubicBezTo>
                        <a:pt x="17" y="33"/>
                        <a:pt x="23" y="35"/>
                        <a:pt x="28" y="37"/>
                      </a:cubicBezTo>
                      <a:cubicBezTo>
                        <a:pt x="28" y="38"/>
                        <a:pt x="28" y="39"/>
                        <a:pt x="28" y="39"/>
                      </a:cubicBezTo>
                      <a:cubicBezTo>
                        <a:pt x="28" y="40"/>
                        <a:pt x="27" y="39"/>
                        <a:pt x="27" y="39"/>
                      </a:cubicBezTo>
                      <a:cubicBezTo>
                        <a:pt x="23" y="37"/>
                        <a:pt x="20" y="36"/>
                        <a:pt x="17" y="34"/>
                      </a:cubicBezTo>
                      <a:cubicBezTo>
                        <a:pt x="15" y="34"/>
                        <a:pt x="13" y="33"/>
                        <a:pt x="11" y="32"/>
                      </a:cubicBezTo>
                      <a:cubicBezTo>
                        <a:pt x="11" y="31"/>
                        <a:pt x="11" y="30"/>
                        <a:pt x="11" y="30"/>
                      </a:cubicBezTo>
                      <a:close/>
                      <a:moveTo>
                        <a:pt x="28" y="45"/>
                      </a:move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lose/>
                      <a:moveTo>
                        <a:pt x="28" y="44"/>
                      </a:moveTo>
                      <a:cubicBezTo>
                        <a:pt x="28" y="44"/>
                        <a:pt x="27" y="44"/>
                        <a:pt x="27" y="44"/>
                      </a:cubicBezTo>
                      <a:cubicBezTo>
                        <a:pt x="27" y="44"/>
                        <a:pt x="27" y="44"/>
                        <a:pt x="27" y="44"/>
                      </a:cubicBezTo>
                      <a:cubicBezTo>
                        <a:pt x="22" y="42"/>
                        <a:pt x="16" y="39"/>
                        <a:pt x="11" y="37"/>
                      </a:cubicBezTo>
                      <a:cubicBezTo>
                        <a:pt x="11" y="36"/>
                        <a:pt x="11" y="35"/>
                        <a:pt x="11" y="35"/>
                      </a:cubicBezTo>
                      <a:cubicBezTo>
                        <a:pt x="14" y="36"/>
                        <a:pt x="17" y="37"/>
                        <a:pt x="20" y="38"/>
                      </a:cubicBezTo>
                      <a:cubicBezTo>
                        <a:pt x="20" y="39"/>
                        <a:pt x="21" y="39"/>
                        <a:pt x="21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4" y="40"/>
                        <a:pt x="25" y="41"/>
                        <a:pt x="26" y="41"/>
                      </a:cubicBezTo>
                      <a:cubicBezTo>
                        <a:pt x="27" y="42"/>
                        <a:pt x="27" y="41"/>
                        <a:pt x="28" y="42"/>
                      </a:cubicBezTo>
                      <a:cubicBezTo>
                        <a:pt x="28" y="42"/>
                        <a:pt x="28" y="44"/>
                        <a:pt x="28" y="44"/>
                      </a:cubicBezTo>
                      <a:close/>
                      <a:moveTo>
                        <a:pt x="32" y="49"/>
                      </a:move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8"/>
                        <a:pt x="33" y="48"/>
                      </a:cubicBezTo>
                      <a:cubicBezTo>
                        <a:pt x="33" y="48"/>
                        <a:pt x="33" y="49"/>
                        <a:pt x="32" y="49"/>
                      </a:cubicBezTo>
                      <a:close/>
                      <a:moveTo>
                        <a:pt x="33" y="36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1" y="35"/>
                        <a:pt x="32" y="35"/>
                        <a:pt x="33" y="36"/>
                      </a:cubicBezTo>
                      <a:cubicBezTo>
                        <a:pt x="33" y="36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2" y="36"/>
                        <a:pt x="32" y="36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lose/>
                      <a:moveTo>
                        <a:pt x="31" y="38"/>
                      </a:moveTo>
                      <a:cubicBezTo>
                        <a:pt x="31" y="38"/>
                        <a:pt x="32" y="38"/>
                        <a:pt x="32" y="38"/>
                      </a:cubicBezTo>
                      <a:cubicBezTo>
                        <a:pt x="32" y="38"/>
                        <a:pt x="32" y="38"/>
                        <a:pt x="31" y="38"/>
                      </a:cubicBezTo>
                      <a:close/>
                      <a:moveTo>
                        <a:pt x="32" y="17"/>
                      </a:moveTo>
                      <a:cubicBezTo>
                        <a:pt x="32" y="17"/>
                        <a:pt x="32" y="17"/>
                        <a:pt x="33" y="18"/>
                      </a:cubicBezTo>
                      <a:cubicBezTo>
                        <a:pt x="33" y="18"/>
                        <a:pt x="33" y="18"/>
                        <a:pt x="33" y="19"/>
                      </a:cubicBezTo>
                      <a:cubicBezTo>
                        <a:pt x="33" y="18"/>
                        <a:pt x="32" y="18"/>
                        <a:pt x="32" y="17"/>
                      </a:cubicBezTo>
                      <a:close/>
                      <a:moveTo>
                        <a:pt x="33" y="2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19"/>
                        <a:pt x="32" y="19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9"/>
                        <a:pt x="33" y="19"/>
                        <a:pt x="33" y="20"/>
                      </a:cubicBezTo>
                      <a:close/>
                      <a:moveTo>
                        <a:pt x="33" y="29"/>
                      </a:move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3" y="29"/>
                        <a:pt x="33" y="29"/>
                        <a:pt x="34" y="30"/>
                      </a:cubicBezTo>
                      <a:cubicBezTo>
                        <a:pt x="34" y="30"/>
                        <a:pt x="33" y="30"/>
                        <a:pt x="33" y="30"/>
                      </a:cubicBezTo>
                      <a:cubicBezTo>
                        <a:pt x="33" y="30"/>
                        <a:pt x="33" y="29"/>
                        <a:pt x="33" y="29"/>
                      </a:cubicBezTo>
                      <a:close/>
                      <a:moveTo>
                        <a:pt x="33" y="27"/>
                      </a:move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7"/>
                        <a:pt x="34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lose/>
                      <a:moveTo>
                        <a:pt x="33" y="14"/>
                      </a:moveTo>
                      <a:cubicBezTo>
                        <a:pt x="33" y="15"/>
                        <a:pt x="33" y="14"/>
                        <a:pt x="32" y="14"/>
                      </a:cubicBezTo>
                      <a:cubicBezTo>
                        <a:pt x="32" y="14"/>
                        <a:pt x="33" y="14"/>
                        <a:pt x="33" y="14"/>
                      </a:cubicBezTo>
                      <a:close/>
                      <a:moveTo>
                        <a:pt x="32" y="16"/>
                      </a:moveTo>
                      <a:cubicBezTo>
                        <a:pt x="32" y="16"/>
                        <a:pt x="33" y="16"/>
                        <a:pt x="33" y="17"/>
                      </a:cubicBezTo>
                      <a:cubicBezTo>
                        <a:pt x="33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lose/>
                      <a:moveTo>
                        <a:pt x="31" y="18"/>
                      </a:move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2" y="18"/>
                        <a:pt x="31" y="18"/>
                      </a:cubicBezTo>
                      <a:close/>
                      <a:moveTo>
                        <a:pt x="30" y="18"/>
                      </a:moveTo>
                      <a:cubicBezTo>
                        <a:pt x="31" y="18"/>
                        <a:pt x="31" y="19"/>
                        <a:pt x="30" y="19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lose/>
                      <a:moveTo>
                        <a:pt x="30" y="14"/>
                      </a:move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lose/>
                      <a:moveTo>
                        <a:pt x="30" y="21"/>
                      </a:moveTo>
                      <a:cubicBezTo>
                        <a:pt x="30" y="21"/>
                        <a:pt x="30" y="22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lose/>
                      <a:moveTo>
                        <a:pt x="30" y="17"/>
                      </a:move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29" y="18"/>
                        <a:pt x="30" y="18"/>
                        <a:pt x="30" y="17"/>
                      </a:cubicBezTo>
                      <a:close/>
                      <a:moveTo>
                        <a:pt x="29" y="45"/>
                      </a:moveTo>
                      <a:cubicBezTo>
                        <a:pt x="30" y="45"/>
                        <a:pt x="30" y="46"/>
                        <a:pt x="30" y="46"/>
                      </a:cubicBezTo>
                      <a:cubicBezTo>
                        <a:pt x="29" y="46"/>
                        <a:pt x="29" y="46"/>
                        <a:pt x="29" y="45"/>
                      </a:cubicBezTo>
                      <a:close/>
                      <a:moveTo>
                        <a:pt x="29" y="45"/>
                      </a:moveTo>
                      <a:cubicBezTo>
                        <a:pt x="29" y="45"/>
                        <a:pt x="29" y="45"/>
                        <a:pt x="29" y="44"/>
                      </a:cubicBezTo>
                      <a:cubicBezTo>
                        <a:pt x="29" y="45"/>
                        <a:pt x="30" y="45"/>
                        <a:pt x="30" y="45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lose/>
                      <a:moveTo>
                        <a:pt x="29" y="43"/>
                      </a:moveTo>
                      <a:cubicBezTo>
                        <a:pt x="29" y="43"/>
                        <a:pt x="29" y="43"/>
                        <a:pt x="30" y="43"/>
                      </a:cubicBezTo>
                      <a:cubicBezTo>
                        <a:pt x="30" y="43"/>
                        <a:pt x="30" y="44"/>
                        <a:pt x="30" y="44"/>
                      </a:cubicBezTo>
                      <a:cubicBezTo>
                        <a:pt x="29" y="44"/>
                        <a:pt x="30" y="43"/>
                        <a:pt x="29" y="43"/>
                      </a:cubicBezTo>
                      <a:close/>
                      <a:moveTo>
                        <a:pt x="30" y="33"/>
                      </a:moveTo>
                      <a:cubicBezTo>
                        <a:pt x="30" y="32"/>
                        <a:pt x="30" y="33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lose/>
                      <a:moveTo>
                        <a:pt x="30" y="19"/>
                      </a:move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30" y="20"/>
                        <a:pt x="30" y="19"/>
                      </a:cubicBezTo>
                      <a:close/>
                      <a:moveTo>
                        <a:pt x="31" y="42"/>
                      </a:moveTo>
                      <a:cubicBezTo>
                        <a:pt x="31" y="42"/>
                        <a:pt x="31" y="42"/>
                        <a:pt x="31" y="43"/>
                      </a:cubicBezTo>
                      <a:cubicBezTo>
                        <a:pt x="31" y="43"/>
                        <a:pt x="31" y="42"/>
                        <a:pt x="31" y="42"/>
                      </a:cubicBezTo>
                      <a:cubicBezTo>
                        <a:pt x="31" y="41"/>
                        <a:pt x="31" y="41"/>
                        <a:pt x="31" y="40"/>
                      </a:cubicBezTo>
                      <a:cubicBezTo>
                        <a:pt x="31" y="40"/>
                        <a:pt x="31" y="40"/>
                        <a:pt x="31" y="39"/>
                      </a:cubicBezTo>
                      <a:cubicBezTo>
                        <a:pt x="31" y="39"/>
                        <a:pt x="31" y="40"/>
                        <a:pt x="32" y="40"/>
                      </a:cubicBezTo>
                      <a:cubicBezTo>
                        <a:pt x="32" y="40"/>
                        <a:pt x="31" y="40"/>
                        <a:pt x="31" y="40"/>
                      </a:cubicBezTo>
                      <a:cubicBezTo>
                        <a:pt x="31" y="41"/>
                        <a:pt x="31" y="41"/>
                        <a:pt x="32" y="41"/>
                      </a:cubicBezTo>
                      <a:cubicBezTo>
                        <a:pt x="32" y="41"/>
                        <a:pt x="32" y="41"/>
                        <a:pt x="32" y="40"/>
                      </a:cubicBezTo>
                      <a:cubicBezTo>
                        <a:pt x="32" y="41"/>
                        <a:pt x="32" y="40"/>
                        <a:pt x="32" y="40"/>
                      </a:cubicBezTo>
                      <a:cubicBezTo>
                        <a:pt x="33" y="41"/>
                        <a:pt x="33" y="42"/>
                        <a:pt x="33" y="42"/>
                      </a:cubicBezTo>
                      <a:cubicBezTo>
                        <a:pt x="32" y="42"/>
                        <a:pt x="33" y="41"/>
                        <a:pt x="32" y="41"/>
                      </a:cubicBezTo>
                      <a:cubicBezTo>
                        <a:pt x="32" y="41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1" y="42"/>
                      </a:cubicBezTo>
                      <a:close/>
                      <a:moveTo>
                        <a:pt x="33" y="46"/>
                      </a:move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4"/>
                        <a:pt x="32" y="44"/>
                        <a:pt x="32" y="44"/>
                      </a:cubicBezTo>
                      <a:cubicBezTo>
                        <a:pt x="32" y="44"/>
                        <a:pt x="32" y="43"/>
                        <a:pt x="32" y="43"/>
                      </a:cubicBezTo>
                      <a:cubicBezTo>
                        <a:pt x="32" y="44"/>
                        <a:pt x="33" y="44"/>
                        <a:pt x="33" y="44"/>
                      </a:cubicBezTo>
                      <a:cubicBezTo>
                        <a:pt x="33" y="44"/>
                        <a:pt x="34" y="44"/>
                        <a:pt x="34" y="45"/>
                      </a:cubicBez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5"/>
                        <a:pt x="33" y="46"/>
                        <a:pt x="33" y="46"/>
                      </a:cubicBezTo>
                      <a:close/>
                      <a:moveTo>
                        <a:pt x="32" y="40"/>
                      </a:moveTo>
                      <a:cubicBezTo>
                        <a:pt x="32" y="40"/>
                        <a:pt x="32" y="39"/>
                        <a:pt x="32" y="39"/>
                      </a:cubicBezTo>
                      <a:cubicBezTo>
                        <a:pt x="32" y="39"/>
                        <a:pt x="32" y="39"/>
                        <a:pt x="33" y="39"/>
                      </a:cubicBezTo>
                      <a:cubicBezTo>
                        <a:pt x="33" y="39"/>
                        <a:pt x="33" y="38"/>
                        <a:pt x="33" y="39"/>
                      </a:cubicBezTo>
                      <a:cubicBezTo>
                        <a:pt x="34" y="39"/>
                        <a:pt x="33" y="40"/>
                        <a:pt x="34" y="40"/>
                      </a:cubicBezTo>
                      <a:cubicBezTo>
                        <a:pt x="34" y="41"/>
                        <a:pt x="34" y="40"/>
                        <a:pt x="34" y="40"/>
                      </a:cubicBezTo>
                      <a:cubicBezTo>
                        <a:pt x="34" y="41"/>
                        <a:pt x="33" y="40"/>
                        <a:pt x="32" y="40"/>
                      </a:cubicBezTo>
                      <a:close/>
                      <a:moveTo>
                        <a:pt x="35" y="44"/>
                      </a:move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5"/>
                        <a:pt x="35" y="45"/>
                        <a:pt x="35" y="44"/>
                      </a:cubicBezTo>
                      <a:close/>
                      <a:moveTo>
                        <a:pt x="35" y="48"/>
                      </a:moveTo>
                      <a:cubicBezTo>
                        <a:pt x="35" y="48"/>
                        <a:pt x="35" y="47"/>
                        <a:pt x="35" y="47"/>
                      </a:cubicBezTo>
                      <a:cubicBezTo>
                        <a:pt x="35" y="47"/>
                        <a:pt x="36" y="48"/>
                        <a:pt x="36" y="48"/>
                      </a:cubicBezTo>
                      <a:cubicBezTo>
                        <a:pt x="35" y="48"/>
                        <a:pt x="35" y="48"/>
                        <a:pt x="35" y="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38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4" name="任意多边形 11343"/>
                <p:cNvSpPr/>
                <p:nvPr/>
              </p:nvSpPr>
              <p:spPr>
                <a:xfrm>
                  <a:off x="3878" y="2667"/>
                  <a:ext cx="310" cy="401"/>
                </a:xfrm>
                <a:custGeom>
                  <a:avLst/>
                  <a:gdLst/>
                  <a:ahLst/>
                  <a:cxnLst/>
                  <a:pathLst>
                    <a:path w="282" h="365">
                      <a:moveTo>
                        <a:pt x="45" y="219"/>
                      </a:moveTo>
                      <a:lnTo>
                        <a:pt x="278" y="365"/>
                      </a:lnTo>
                      <a:lnTo>
                        <a:pt x="282" y="131"/>
                      </a:lnTo>
                      <a:lnTo>
                        <a:pt x="0" y="0"/>
                      </a:lnTo>
                      <a:lnTo>
                        <a:pt x="45" y="21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5" name="任意多边形 11344"/>
                <p:cNvSpPr/>
                <p:nvPr/>
              </p:nvSpPr>
              <p:spPr>
                <a:xfrm>
                  <a:off x="4182" y="2648"/>
                  <a:ext cx="218" cy="420"/>
                </a:xfrm>
                <a:custGeom>
                  <a:avLst/>
                  <a:gdLst/>
                  <a:ahLst/>
                  <a:cxnLst/>
                  <a:pathLst>
                    <a:path w="198" h="382">
                      <a:moveTo>
                        <a:pt x="198" y="0"/>
                      </a:moveTo>
                      <a:lnTo>
                        <a:pt x="4" y="148"/>
                      </a:lnTo>
                      <a:lnTo>
                        <a:pt x="0" y="382"/>
                      </a:lnTo>
                      <a:lnTo>
                        <a:pt x="164" y="214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9B8E7B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6" name="任意多边形 11345"/>
                <p:cNvSpPr/>
                <p:nvPr/>
              </p:nvSpPr>
              <p:spPr>
                <a:xfrm>
                  <a:off x="3878" y="2568"/>
                  <a:ext cx="522" cy="242"/>
                </a:xfrm>
                <a:custGeom>
                  <a:avLst/>
                  <a:gdLst/>
                  <a:ahLst/>
                  <a:cxnLst/>
                  <a:pathLst>
                    <a:path w="476" h="221">
                      <a:moveTo>
                        <a:pt x="0" y="90"/>
                      </a:moveTo>
                      <a:lnTo>
                        <a:pt x="244" y="0"/>
                      </a:lnTo>
                      <a:lnTo>
                        <a:pt x="476" y="73"/>
                      </a:lnTo>
                      <a:lnTo>
                        <a:pt x="282" y="221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0C090">
                        <a:alpha val="100000"/>
                      </a:srgbClr>
                    </a:gs>
                    <a:gs pos="100000">
                      <a:srgbClr val="E7CFAB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4826" cap="flat" cmpd="sng">
                  <a:solidFill>
                    <a:srgbClr val="A28654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7" name="任意多边形 11346"/>
                <p:cNvSpPr/>
                <p:nvPr/>
              </p:nvSpPr>
              <p:spPr>
                <a:xfrm>
                  <a:off x="3915" y="2581"/>
                  <a:ext cx="232" cy="92"/>
                </a:xfrm>
                <a:custGeom>
                  <a:avLst/>
                  <a:gdLst/>
                  <a:ahLst/>
                  <a:cxnLst/>
                  <a:pathLst>
                    <a:path w="212" h="85">
                      <a:moveTo>
                        <a:pt x="0" y="81"/>
                      </a:moveTo>
                      <a:lnTo>
                        <a:pt x="212" y="0"/>
                      </a:lnTo>
                      <a:lnTo>
                        <a:pt x="210" y="6"/>
                      </a:lnTo>
                      <a:lnTo>
                        <a:pt x="9" y="85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555248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8" name="任意多边形 11347"/>
                <p:cNvSpPr/>
                <p:nvPr/>
              </p:nvSpPr>
              <p:spPr>
                <a:xfrm>
                  <a:off x="4146" y="2581"/>
                  <a:ext cx="222" cy="77"/>
                </a:xfrm>
                <a:custGeom>
                  <a:avLst/>
                  <a:gdLst/>
                  <a:ahLst/>
                  <a:cxnLst/>
                  <a:pathLst>
                    <a:path w="202" h="70">
                      <a:moveTo>
                        <a:pt x="2" y="0"/>
                      </a:moveTo>
                      <a:lnTo>
                        <a:pt x="202" y="66"/>
                      </a:lnTo>
                      <a:lnTo>
                        <a:pt x="196" y="70"/>
                      </a:lnTo>
                      <a:lnTo>
                        <a:pt x="0" y="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9F8A6D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49" name="任意多边形 11348"/>
                <p:cNvSpPr/>
                <p:nvPr/>
              </p:nvSpPr>
              <p:spPr>
                <a:xfrm>
                  <a:off x="3925" y="2658"/>
                  <a:ext cx="436" cy="128"/>
                </a:xfrm>
                <a:custGeom>
                  <a:avLst/>
                  <a:gdLst/>
                  <a:ahLst/>
                  <a:cxnLst/>
                  <a:pathLst>
                    <a:path w="397" h="117">
                      <a:moveTo>
                        <a:pt x="0" y="15"/>
                      </a:moveTo>
                      <a:lnTo>
                        <a:pt x="233" y="117"/>
                      </a:lnTo>
                      <a:lnTo>
                        <a:pt x="397" y="0"/>
                      </a:lnTo>
                      <a:lnTo>
                        <a:pt x="397" y="0"/>
                      </a:lnTo>
                      <a:lnTo>
                        <a:pt x="233" y="115"/>
                      </a:lnTo>
                      <a:lnTo>
                        <a:pt x="2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C4B39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0" name="任意多边形 11349"/>
                <p:cNvSpPr/>
                <p:nvPr/>
              </p:nvSpPr>
              <p:spPr>
                <a:xfrm>
                  <a:off x="3905" y="2697"/>
                  <a:ext cx="45" cy="209"/>
                </a:xfrm>
                <a:custGeom>
                  <a:avLst/>
                  <a:gdLst/>
                  <a:ahLst/>
                  <a:cxnLst/>
                  <a:pathLst>
                    <a:path w="41" h="191">
                      <a:moveTo>
                        <a:pt x="0" y="0"/>
                      </a:moveTo>
                      <a:lnTo>
                        <a:pt x="35" y="191"/>
                      </a:lnTo>
                      <a:lnTo>
                        <a:pt x="41" y="185"/>
                      </a:lnTo>
                      <a:lnTo>
                        <a:pt x="9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695A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1" name="任意多边形 11350"/>
                <p:cNvSpPr/>
                <p:nvPr/>
              </p:nvSpPr>
              <p:spPr>
                <a:xfrm>
                  <a:off x="3943" y="2899"/>
                  <a:ext cx="221" cy="141"/>
                </a:xfrm>
                <a:custGeom>
                  <a:avLst/>
                  <a:gdLst/>
                  <a:ahLst/>
                  <a:cxnLst/>
                  <a:pathLst>
                    <a:path w="201" h="128">
                      <a:moveTo>
                        <a:pt x="201" y="128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201" y="123"/>
                      </a:lnTo>
                      <a:lnTo>
                        <a:pt x="201" y="128"/>
                      </a:lnTo>
                      <a:close/>
                    </a:path>
                  </a:pathLst>
                </a:custGeom>
                <a:solidFill>
                  <a:srgbClr val="DEC5A7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2" name="任意多边形 11351"/>
                <p:cNvSpPr/>
                <p:nvPr/>
              </p:nvSpPr>
              <p:spPr>
                <a:xfrm>
                  <a:off x="3915" y="2702"/>
                  <a:ext cx="252" cy="338"/>
                </a:xfrm>
                <a:custGeom>
                  <a:avLst/>
                  <a:gdLst/>
                  <a:ahLst/>
                  <a:cxnLst/>
                  <a:pathLst>
                    <a:path w="229" h="308">
                      <a:moveTo>
                        <a:pt x="0" y="0"/>
                      </a:moveTo>
                      <a:lnTo>
                        <a:pt x="227" y="110"/>
                      </a:lnTo>
                      <a:lnTo>
                        <a:pt x="229" y="308"/>
                      </a:lnTo>
                      <a:lnTo>
                        <a:pt x="227" y="308"/>
                      </a:lnTo>
                      <a:lnTo>
                        <a:pt x="225" y="1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826" cap="flat" cmpd="sng">
                  <a:solidFill>
                    <a:srgbClr val="D4BA98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3" name="任意多边形 11352"/>
                <p:cNvSpPr/>
                <p:nvPr/>
              </p:nvSpPr>
              <p:spPr>
                <a:xfrm>
                  <a:off x="4351" y="2672"/>
                  <a:ext cx="38" cy="205"/>
                </a:xfrm>
                <a:custGeom>
                  <a:avLst/>
                  <a:gdLst/>
                  <a:ahLst/>
                  <a:cxnLst/>
                  <a:pathLst>
                    <a:path w="34" h="187">
                      <a:moveTo>
                        <a:pt x="34" y="0"/>
                      </a:moveTo>
                      <a:lnTo>
                        <a:pt x="6" y="187"/>
                      </a:lnTo>
                      <a:lnTo>
                        <a:pt x="0" y="185"/>
                      </a:lnTo>
                      <a:lnTo>
                        <a:pt x="26" y="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6C6452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4" name="任意多边形 11353"/>
                <p:cNvSpPr/>
                <p:nvPr/>
              </p:nvSpPr>
              <p:spPr>
                <a:xfrm>
                  <a:off x="4197" y="2874"/>
                  <a:ext cx="160" cy="164"/>
                </a:xfrm>
                <a:custGeom>
                  <a:avLst/>
                  <a:gdLst/>
                  <a:ahLst/>
                  <a:cxnLst/>
                  <a:pathLst>
                    <a:path w="77" h="79">
                      <a:moveTo>
                        <a:pt x="0" y="79"/>
                      </a:moveTo>
                      <a:cubicBezTo>
                        <a:pt x="0" y="78"/>
                        <a:pt x="0" y="74"/>
                        <a:pt x="0" y="7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B1A189">
                    <a:alpha val="100000"/>
                  </a:srgbClr>
                </a:solidFill>
                <a:ln w="4826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55" name="任意多边形 11354"/>
                <p:cNvSpPr/>
                <p:nvPr/>
              </p:nvSpPr>
              <p:spPr>
                <a:xfrm>
                  <a:off x="4197" y="2672"/>
                  <a:ext cx="192" cy="357"/>
                </a:xfrm>
                <a:custGeom>
                  <a:avLst/>
                  <a:gdLst/>
                  <a:ahLst/>
                  <a:cxnLst/>
                  <a:pathLst>
                    <a:path w="174" h="325">
                      <a:moveTo>
                        <a:pt x="0" y="325"/>
                      </a:moveTo>
                      <a:lnTo>
                        <a:pt x="4" y="132"/>
                      </a:lnTo>
                      <a:lnTo>
                        <a:pt x="174" y="0"/>
                      </a:lnTo>
                      <a:lnTo>
                        <a:pt x="166" y="8"/>
                      </a:lnTo>
                      <a:lnTo>
                        <a:pt x="6" y="134"/>
                      </a:lnTo>
                      <a:lnTo>
                        <a:pt x="0" y="325"/>
                      </a:lnTo>
                      <a:lnTo>
                        <a:pt x="0" y="32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4763" cap="flat" cmpd="sng">
                  <a:solidFill>
                    <a:srgbClr val="231F20">
                      <a:alpha val="10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11431" name="矩形 11430"/>
          <p:cNvSpPr>
            <a:spLocks noChangeAspect="1" noTextEdit="1"/>
          </p:cNvSpPr>
          <p:nvPr/>
        </p:nvSpPr>
        <p:spPr>
          <a:xfrm>
            <a:off x="10045700" y="1968500"/>
            <a:ext cx="280988" cy="2698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8630" y="1051560"/>
            <a:ext cx="6780530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</a:t>
            </a:r>
            <a:r>
              <a:rPr lang="zh-CN" altLang="en-US"/>
              <a:t>通过软件工程这门课程，完整得将我之前所学得知识结合起来，通过实践与协作开发，完成了一个成功的项目，这个收获是巨大的！</a:t>
            </a:r>
            <a:endParaRPr lang="zh-CN" altLang="en-US"/>
          </a:p>
          <a:p>
            <a:r>
              <a:rPr lang="zh-CN" altLang="en-US"/>
              <a:t>       期间，在模块开发的过程中，遇到了很多问题，有时候一个小小的问题会将接下来的进度卡上2-3-天，但是这一次次的解决bug的收获是巨大的！</a:t>
            </a:r>
            <a:endParaRPr lang="zh-CN" altLang="en-US"/>
          </a:p>
          <a:p>
            <a:r>
              <a:rPr lang="zh-CN" altLang="en-US"/>
              <a:t>      在实际开发中，</a:t>
            </a:r>
            <a:r>
              <a:rPr lang="zh-CN" altLang="en-US">
                <a:solidFill>
                  <a:srgbClr val="FF0000"/>
                </a:solidFill>
              </a:rPr>
              <a:t>具体遇到的问题如下</a:t>
            </a:r>
            <a:r>
              <a:rPr lang="zh-CN" altLang="en-US"/>
              <a:t>：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  1.自己负责模块与项目其他人的模块融合的过程出现冲突，彼此代码风格未统一，每个负责模块的需求需要在编码阶段进行前期调研，这使得开发时工程量大；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  2.不同机器在运行及维护同一个项目的时候，往往出现配置上的小问题，这些小问题使得项目进度缓慢；</a:t>
            </a:r>
            <a:endParaRPr lang="zh-CN" altLang="en-US"/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/>
              <a:t> 3.通过这门课程，将之前自己前端界面编程不美观的问题给补全了，同时也学会了</a:t>
            </a:r>
            <a:r>
              <a:rPr lang="en-US" altLang="zh-CN"/>
              <a:t>kotlin</a:t>
            </a:r>
            <a:r>
              <a:rPr lang="zh-CN" altLang="en-US"/>
              <a:t>开发</a:t>
            </a:r>
            <a:r>
              <a:rPr lang="en-US" altLang="zh-CN"/>
              <a:t>APP</a:t>
            </a:r>
            <a:r>
              <a:rPr lang="zh-CN" altLang="en-US"/>
              <a:t>的一些基本技能；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 4.当项目的需求模糊的时候，如果不做好需求分析和设计阶段的准备，那么在开发的过程中，它的后期调整代价是巨大的；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 5.</a:t>
            </a:r>
            <a:r>
              <a:rPr lang="zh-CN" altLang="en-US"/>
              <a:t>团队协作 </a:t>
            </a:r>
            <a:r>
              <a:rPr lang="en-US" altLang="zh-CN">
                <a:solidFill>
                  <a:srgbClr val="FF0000"/>
                </a:solidFill>
              </a:rPr>
              <a:t>&gt;&gt; </a:t>
            </a:r>
            <a:r>
              <a:rPr lang="zh-CN" altLang="en-US"/>
              <a:t>一个人作战！</a:t>
            </a: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05" grpId="0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767*4427*633*63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Warehouse_PO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arehouse_PO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</Words>
  <Application>WPS 演示</Application>
  <PresentationFormat>On-screen Show</PresentationFormat>
  <Paragraphs>53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宋体</vt:lpstr>
      <vt:lpstr>Wingdings</vt:lpstr>
      <vt:lpstr>Arial Narrow</vt:lpstr>
      <vt:lpstr>微软雅黑</vt:lpstr>
      <vt:lpstr>Arial Unicode MS</vt:lpstr>
      <vt:lpstr>Calibri</vt:lpstr>
      <vt:lpstr>Wingdings</vt:lpstr>
      <vt:lpstr>Warehouse_POT</vt:lpstr>
      <vt:lpstr>1_Warehouse_POT</vt:lpstr>
      <vt:lpstr>The weibo2 for Android</vt:lpstr>
      <vt:lpstr>汇报内容</vt:lpstr>
      <vt:lpstr>1.负责的功能模块</vt:lpstr>
      <vt:lpstr>2.效果演示</vt:lpstr>
      <vt:lpstr>2.效果演示</vt:lpstr>
      <vt:lpstr>2.效果演示</vt:lpstr>
      <vt:lpstr>2.效果演示</vt:lpstr>
      <vt:lpstr>2.效果演示</vt:lpstr>
      <vt:lpstr>3.反思与总结</vt:lpstr>
      <vt:lpstr>谢谢观看！</vt:lpstr>
    </vt:vector>
  </TitlesOfParts>
  <Company>m62 Visualcommunications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project03</dc:creator>
  <cp:lastModifiedBy>小龙</cp:lastModifiedBy>
  <cp:revision>4</cp:revision>
  <dcterms:created xsi:type="dcterms:W3CDTF">2009-08-07T12:27:00Z</dcterms:created>
  <dcterms:modified xsi:type="dcterms:W3CDTF">2021-06-07T05:13:23Z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